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56"/>
  </p:notesMasterIdLst>
  <p:sldIdLst>
    <p:sldId id="459" r:id="rId2"/>
    <p:sldId id="261" r:id="rId3"/>
    <p:sldId id="258" r:id="rId4"/>
    <p:sldId id="315" r:id="rId5"/>
    <p:sldId id="302" r:id="rId6"/>
    <p:sldId id="309" r:id="rId7"/>
    <p:sldId id="308" r:id="rId8"/>
    <p:sldId id="313" r:id="rId9"/>
    <p:sldId id="311" r:id="rId10"/>
    <p:sldId id="316" r:id="rId11"/>
    <p:sldId id="317" r:id="rId12"/>
    <p:sldId id="318" r:id="rId13"/>
    <p:sldId id="319" r:id="rId14"/>
    <p:sldId id="320" r:id="rId15"/>
    <p:sldId id="321" r:id="rId16"/>
    <p:sldId id="322" r:id="rId17"/>
    <p:sldId id="323" r:id="rId18"/>
    <p:sldId id="324" r:id="rId19"/>
    <p:sldId id="325" r:id="rId20"/>
    <p:sldId id="326" r:id="rId21"/>
    <p:sldId id="327" r:id="rId22"/>
    <p:sldId id="328" r:id="rId23"/>
    <p:sldId id="329" r:id="rId24"/>
    <p:sldId id="330" r:id="rId25"/>
    <p:sldId id="331" r:id="rId26"/>
    <p:sldId id="332" r:id="rId27"/>
    <p:sldId id="333" r:id="rId28"/>
    <p:sldId id="334" r:id="rId29"/>
    <p:sldId id="335" r:id="rId30"/>
    <p:sldId id="336" r:id="rId31"/>
    <p:sldId id="337" r:id="rId32"/>
    <p:sldId id="338" r:id="rId33"/>
    <p:sldId id="339" r:id="rId34"/>
    <p:sldId id="340" r:id="rId35"/>
    <p:sldId id="341" r:id="rId36"/>
    <p:sldId id="342" r:id="rId37"/>
    <p:sldId id="343" r:id="rId38"/>
    <p:sldId id="344" r:id="rId39"/>
    <p:sldId id="345" r:id="rId40"/>
    <p:sldId id="346" r:id="rId41"/>
    <p:sldId id="347" r:id="rId42"/>
    <p:sldId id="348" r:id="rId43"/>
    <p:sldId id="349" r:id="rId44"/>
    <p:sldId id="350" r:id="rId45"/>
    <p:sldId id="351" r:id="rId46"/>
    <p:sldId id="352" r:id="rId47"/>
    <p:sldId id="353" r:id="rId48"/>
    <p:sldId id="354" r:id="rId49"/>
    <p:sldId id="355" r:id="rId50"/>
    <p:sldId id="356" r:id="rId51"/>
    <p:sldId id="357" r:id="rId52"/>
    <p:sldId id="358" r:id="rId53"/>
    <p:sldId id="359" r:id="rId54"/>
    <p:sldId id="360" r:id="rId55"/>
    <p:sldId id="361" r:id="rId56"/>
    <p:sldId id="362" r:id="rId57"/>
    <p:sldId id="363" r:id="rId58"/>
    <p:sldId id="364" r:id="rId59"/>
    <p:sldId id="365" r:id="rId60"/>
    <p:sldId id="366" r:id="rId61"/>
    <p:sldId id="367" r:id="rId62"/>
    <p:sldId id="368" r:id="rId63"/>
    <p:sldId id="369" r:id="rId64"/>
    <p:sldId id="370" r:id="rId65"/>
    <p:sldId id="371" r:id="rId66"/>
    <p:sldId id="372" r:id="rId67"/>
    <p:sldId id="373" r:id="rId68"/>
    <p:sldId id="374" r:id="rId69"/>
    <p:sldId id="375" r:id="rId70"/>
    <p:sldId id="376" r:id="rId71"/>
    <p:sldId id="377" r:id="rId72"/>
    <p:sldId id="378" r:id="rId73"/>
    <p:sldId id="379" r:id="rId74"/>
    <p:sldId id="380" r:id="rId75"/>
    <p:sldId id="381" r:id="rId76"/>
    <p:sldId id="382" r:id="rId77"/>
    <p:sldId id="383" r:id="rId78"/>
    <p:sldId id="384" r:id="rId79"/>
    <p:sldId id="385" r:id="rId80"/>
    <p:sldId id="386" r:id="rId81"/>
    <p:sldId id="387" r:id="rId82"/>
    <p:sldId id="388" r:id="rId83"/>
    <p:sldId id="389" r:id="rId84"/>
    <p:sldId id="390" r:id="rId85"/>
    <p:sldId id="391" r:id="rId86"/>
    <p:sldId id="392" r:id="rId87"/>
    <p:sldId id="393" r:id="rId88"/>
    <p:sldId id="394" r:id="rId89"/>
    <p:sldId id="395" r:id="rId90"/>
    <p:sldId id="396" r:id="rId91"/>
    <p:sldId id="397" r:id="rId92"/>
    <p:sldId id="398" r:id="rId93"/>
    <p:sldId id="399" r:id="rId94"/>
    <p:sldId id="400" r:id="rId95"/>
    <p:sldId id="401" r:id="rId96"/>
    <p:sldId id="402" r:id="rId97"/>
    <p:sldId id="403" r:id="rId98"/>
    <p:sldId id="404" r:id="rId99"/>
    <p:sldId id="405" r:id="rId100"/>
    <p:sldId id="406" r:id="rId101"/>
    <p:sldId id="407" r:id="rId102"/>
    <p:sldId id="408" r:id="rId103"/>
    <p:sldId id="409" r:id="rId104"/>
    <p:sldId id="410" r:id="rId105"/>
    <p:sldId id="411" r:id="rId106"/>
    <p:sldId id="412" r:id="rId107"/>
    <p:sldId id="413" r:id="rId108"/>
    <p:sldId id="414" r:id="rId109"/>
    <p:sldId id="415" r:id="rId110"/>
    <p:sldId id="416" r:id="rId111"/>
    <p:sldId id="417" r:id="rId112"/>
    <p:sldId id="418" r:id="rId113"/>
    <p:sldId id="419" r:id="rId114"/>
    <p:sldId id="420" r:id="rId115"/>
    <p:sldId id="421" r:id="rId116"/>
    <p:sldId id="422" r:id="rId117"/>
    <p:sldId id="423" r:id="rId118"/>
    <p:sldId id="424" r:id="rId119"/>
    <p:sldId id="425" r:id="rId120"/>
    <p:sldId id="426" r:id="rId121"/>
    <p:sldId id="427" r:id="rId122"/>
    <p:sldId id="428" r:id="rId123"/>
    <p:sldId id="429" r:id="rId124"/>
    <p:sldId id="430" r:id="rId125"/>
    <p:sldId id="431" r:id="rId126"/>
    <p:sldId id="432" r:id="rId127"/>
    <p:sldId id="433" r:id="rId128"/>
    <p:sldId id="434" r:id="rId129"/>
    <p:sldId id="435" r:id="rId130"/>
    <p:sldId id="436" r:id="rId131"/>
    <p:sldId id="437" r:id="rId132"/>
    <p:sldId id="438" r:id="rId133"/>
    <p:sldId id="439" r:id="rId134"/>
    <p:sldId id="440" r:id="rId135"/>
    <p:sldId id="441" r:id="rId136"/>
    <p:sldId id="442" r:id="rId137"/>
    <p:sldId id="443" r:id="rId138"/>
    <p:sldId id="444" r:id="rId139"/>
    <p:sldId id="445" r:id="rId140"/>
    <p:sldId id="446" r:id="rId141"/>
    <p:sldId id="447" r:id="rId142"/>
    <p:sldId id="448" r:id="rId143"/>
    <p:sldId id="449" r:id="rId144"/>
    <p:sldId id="450" r:id="rId145"/>
    <p:sldId id="451" r:id="rId146"/>
    <p:sldId id="452" r:id="rId147"/>
    <p:sldId id="453" r:id="rId148"/>
    <p:sldId id="454" r:id="rId149"/>
    <p:sldId id="455" r:id="rId150"/>
    <p:sldId id="456" r:id="rId151"/>
    <p:sldId id="457" r:id="rId152"/>
    <p:sldId id="301" r:id="rId153"/>
    <p:sldId id="458" r:id="rId154"/>
    <p:sldId id="267" r:id="rId15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7F0F9"/>
    <a:srgbClr val="BFE363"/>
    <a:srgbClr val="6BC9D6"/>
    <a:srgbClr val="FF0066"/>
    <a:srgbClr val="3333FF"/>
    <a:srgbClr val="FF3399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190" autoAdjust="0"/>
    <p:restoredTop sz="79892" autoAdjust="0"/>
  </p:normalViewPr>
  <p:slideViewPr>
    <p:cSldViewPr snapToGrid="0">
      <p:cViewPr varScale="1">
        <p:scale>
          <a:sx n="45" d="100"/>
          <a:sy n="45" d="100"/>
        </p:scale>
        <p:origin x="523" y="43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78"/>
    </p:cViewPr>
  </p:sorterViewPr>
  <p:notesViewPr>
    <p:cSldViewPr snapToGrid="0">
      <p:cViewPr varScale="1">
        <p:scale>
          <a:sx n="57" d="100"/>
          <a:sy n="57" d="100"/>
        </p:scale>
        <p:origin x="2832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slide" Target="slides/slide15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8A2607D-8C6A-479D-9E6F-9D359973C701}" type="datetimeFigureOut">
              <a:rPr lang="en-GB" smtClean="0"/>
              <a:t>07/09/2021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E0AC54-6E2D-4C2A-8EE7-5D3712BE859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16813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AE0AC54-6E2D-4C2A-8EE7-5D3712BE859F}" type="slidenum">
              <a:rPr lang="en-GB" smtClean="0"/>
              <a:t>154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66111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BF4546-BBB7-4C99-A854-314C28C058B4}" type="datetimeFigureOut">
              <a:rPr lang="en-US" smtClean="0"/>
              <a:t>9/7/2021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jpg"/><Relationship Id="rId4" Type="http://schemas.openxmlformats.org/officeDocument/2006/relationships/image" Target="../media/image18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7" Type="http://schemas.openxmlformats.org/officeDocument/2006/relationships/image" Target="../media/image12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10.jp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94058" y="2594155"/>
            <a:ext cx="3240157" cy="24627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5085" y="4246010"/>
            <a:ext cx="3623057" cy="2530716"/>
          </a:xfrm>
          <a:prstGeom prst="rect">
            <a:avLst/>
          </a:prstGeom>
        </p:spPr>
      </p:pic>
      <p:pic>
        <p:nvPicPr>
          <p:cNvPr id="7" name="Picture 6" descr="Làm đồ handmade bằng khuy hình siêu ngộ nghĩnh - Sáng tạo - Việt Giải Trí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601" y="1854755"/>
            <a:ext cx="3332679" cy="2274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7183" y="1890157"/>
            <a:ext cx="3731302" cy="2238781"/>
          </a:xfrm>
          <a:prstGeom prst="rect">
            <a:avLst/>
          </a:prstGeom>
        </p:spPr>
      </p:pic>
      <p:pic>
        <p:nvPicPr>
          <p:cNvPr id="9" name="Picture 10" descr="SÁNG TẠO TỪ NÚT Á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601" y="4382637"/>
            <a:ext cx="3332679" cy="225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0"/>
            <a:ext cx="12308114" cy="6934200"/>
            <a:chOff x="1650" y="-11"/>
            <a:chExt cx="4420" cy="4368"/>
          </a:xfrm>
        </p:grpSpPr>
        <p:sp>
          <p:nvSpPr>
            <p:cNvPr id="1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A47F258D-4578-49F4-A627-EF05926447E2}"/>
              </a:ext>
            </a:extLst>
          </p:cNvPr>
          <p:cNvSpPr txBox="1"/>
          <p:nvPr/>
        </p:nvSpPr>
        <p:spPr>
          <a:xfrm>
            <a:off x="4669784" y="183276"/>
            <a:ext cx="46171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accent1">
                    <a:lumMod val="50000"/>
                  </a:schemeClr>
                </a:solidFill>
              </a:rPr>
              <a:t>KHỞI ĐỘNG</a:t>
            </a:r>
            <a:endParaRPr lang="en-US" sz="4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A47F258D-4578-49F4-A627-EF05926447E2}"/>
              </a:ext>
            </a:extLst>
          </p:cNvPr>
          <p:cNvSpPr txBox="1"/>
          <p:nvPr/>
        </p:nvSpPr>
        <p:spPr>
          <a:xfrm>
            <a:off x="2619146" y="877459"/>
            <a:ext cx="76633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khuy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4000" b="1" i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lỗ</a:t>
            </a:r>
            <a:endParaRPr lang="en-US" sz="4000" b="1" i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03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2819400" y="1676400"/>
            <a:ext cx="6781800" cy="3657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79" name="Oval 3"/>
          <p:cNvSpPr>
            <a:spLocks noChangeArrowheads="1"/>
          </p:cNvSpPr>
          <p:nvPr/>
        </p:nvSpPr>
        <p:spPr bwMode="auto">
          <a:xfrm>
            <a:off x="4946650" y="2570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0" name="Oval 4"/>
          <p:cNvSpPr>
            <a:spLocks noChangeArrowheads="1"/>
          </p:cNvSpPr>
          <p:nvPr/>
        </p:nvSpPr>
        <p:spPr bwMode="auto">
          <a:xfrm>
            <a:off x="7785100" y="2555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1" name="Oval 5"/>
          <p:cNvSpPr>
            <a:spLocks noChangeArrowheads="1"/>
          </p:cNvSpPr>
          <p:nvPr/>
        </p:nvSpPr>
        <p:spPr bwMode="auto">
          <a:xfrm>
            <a:off x="6851650" y="2555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2" name="Oval 6"/>
          <p:cNvSpPr>
            <a:spLocks noChangeArrowheads="1"/>
          </p:cNvSpPr>
          <p:nvPr/>
        </p:nvSpPr>
        <p:spPr bwMode="auto">
          <a:xfrm>
            <a:off x="4940300" y="3352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3" name="Oval 7"/>
          <p:cNvSpPr>
            <a:spLocks noChangeArrowheads="1"/>
          </p:cNvSpPr>
          <p:nvPr/>
        </p:nvSpPr>
        <p:spPr bwMode="auto">
          <a:xfrm>
            <a:off x="3997325" y="3352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4" name="Oval 8"/>
          <p:cNvSpPr>
            <a:spLocks noChangeArrowheads="1"/>
          </p:cNvSpPr>
          <p:nvPr/>
        </p:nvSpPr>
        <p:spPr bwMode="auto">
          <a:xfrm>
            <a:off x="7778750" y="3338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5" name="Oval 9"/>
          <p:cNvSpPr>
            <a:spLocks noChangeArrowheads="1"/>
          </p:cNvSpPr>
          <p:nvPr/>
        </p:nvSpPr>
        <p:spPr bwMode="auto">
          <a:xfrm>
            <a:off x="5918200" y="3338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86" name="Oval 10"/>
          <p:cNvSpPr>
            <a:spLocks noChangeArrowheads="1"/>
          </p:cNvSpPr>
          <p:nvPr/>
        </p:nvSpPr>
        <p:spPr bwMode="auto">
          <a:xfrm>
            <a:off x="6845300" y="3338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91" name="Line 15"/>
          <p:cNvSpPr>
            <a:spLocks noChangeShapeType="1"/>
          </p:cNvSpPr>
          <p:nvPr/>
        </p:nvSpPr>
        <p:spPr bwMode="auto">
          <a:xfrm flipV="1">
            <a:off x="6858000" y="2590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192" name="Line 16"/>
          <p:cNvSpPr>
            <a:spLocks noChangeShapeType="1"/>
          </p:cNvSpPr>
          <p:nvPr/>
        </p:nvSpPr>
        <p:spPr bwMode="auto">
          <a:xfrm>
            <a:off x="6858000" y="2590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193" name="Rectangle 17"/>
          <p:cNvSpPr>
            <a:spLocks noChangeArrowheads="1"/>
          </p:cNvSpPr>
          <p:nvPr/>
        </p:nvSpPr>
        <p:spPr bwMode="auto">
          <a:xfrm rot="5400000">
            <a:off x="3044031" y="22137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96" name="Oval 20"/>
          <p:cNvSpPr>
            <a:spLocks noChangeArrowheads="1"/>
          </p:cNvSpPr>
          <p:nvPr/>
        </p:nvSpPr>
        <p:spPr bwMode="auto">
          <a:xfrm>
            <a:off x="5924550" y="2555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197" name="Line 21"/>
          <p:cNvSpPr>
            <a:spLocks noChangeShapeType="1"/>
          </p:cNvSpPr>
          <p:nvPr/>
        </p:nvSpPr>
        <p:spPr bwMode="auto">
          <a:xfrm>
            <a:off x="5943600" y="25908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198" name="Line 22"/>
          <p:cNvSpPr>
            <a:spLocks noChangeShapeType="1"/>
          </p:cNvSpPr>
          <p:nvPr/>
        </p:nvSpPr>
        <p:spPr bwMode="auto">
          <a:xfrm flipH="1">
            <a:off x="5943600" y="25908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00" name="Line 24"/>
          <p:cNvSpPr>
            <a:spLocks noChangeShapeType="1"/>
          </p:cNvSpPr>
          <p:nvPr/>
        </p:nvSpPr>
        <p:spPr bwMode="auto">
          <a:xfrm flipH="1">
            <a:off x="4953000" y="2590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01" name="Line 25"/>
          <p:cNvSpPr>
            <a:spLocks noChangeShapeType="1"/>
          </p:cNvSpPr>
          <p:nvPr/>
        </p:nvSpPr>
        <p:spPr bwMode="auto">
          <a:xfrm>
            <a:off x="4953000" y="2590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03" name="Oval 27"/>
          <p:cNvSpPr>
            <a:spLocks noChangeArrowheads="1"/>
          </p:cNvSpPr>
          <p:nvPr/>
        </p:nvSpPr>
        <p:spPr bwMode="auto">
          <a:xfrm>
            <a:off x="4003676" y="25701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204" name="Rectangle 28"/>
          <p:cNvSpPr>
            <a:spLocks noChangeArrowheads="1"/>
          </p:cNvSpPr>
          <p:nvPr/>
        </p:nvSpPr>
        <p:spPr bwMode="auto">
          <a:xfrm rot="5400000">
            <a:off x="3085306" y="28582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207" name="Line 31"/>
          <p:cNvSpPr>
            <a:spLocks noChangeShapeType="1"/>
          </p:cNvSpPr>
          <p:nvPr/>
        </p:nvSpPr>
        <p:spPr bwMode="auto">
          <a:xfrm flipH="1">
            <a:off x="3983038" y="26320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08" name="Line 32"/>
          <p:cNvSpPr>
            <a:spLocks noChangeShapeType="1"/>
          </p:cNvSpPr>
          <p:nvPr/>
        </p:nvSpPr>
        <p:spPr bwMode="auto">
          <a:xfrm>
            <a:off x="4038600" y="25908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09" name="Line 33"/>
          <p:cNvSpPr>
            <a:spLocks noChangeShapeType="1"/>
          </p:cNvSpPr>
          <p:nvPr/>
        </p:nvSpPr>
        <p:spPr bwMode="auto">
          <a:xfrm flipV="1">
            <a:off x="3124200" y="2590800"/>
            <a:ext cx="9144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10" name="Rectangle 34"/>
          <p:cNvSpPr>
            <a:spLocks noChangeArrowheads="1"/>
          </p:cNvSpPr>
          <p:nvPr/>
        </p:nvSpPr>
        <p:spPr bwMode="auto">
          <a:xfrm>
            <a:off x="2819400" y="2438400"/>
            <a:ext cx="381000" cy="11430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211" name="Line 35"/>
          <p:cNvSpPr>
            <a:spLocks noChangeShapeType="1"/>
          </p:cNvSpPr>
          <p:nvPr/>
        </p:nvSpPr>
        <p:spPr bwMode="auto">
          <a:xfrm>
            <a:off x="2813050" y="33734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12" name="Line 36"/>
          <p:cNvSpPr>
            <a:spLocks noChangeShapeType="1"/>
          </p:cNvSpPr>
          <p:nvPr/>
        </p:nvSpPr>
        <p:spPr bwMode="auto">
          <a:xfrm>
            <a:off x="2819400" y="25908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13" name="Line 37"/>
          <p:cNvSpPr>
            <a:spLocks noChangeShapeType="1"/>
          </p:cNvSpPr>
          <p:nvPr/>
        </p:nvSpPr>
        <p:spPr bwMode="auto">
          <a:xfrm>
            <a:off x="3200400" y="2590800"/>
            <a:ext cx="838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215" name="Text Box 39"/>
          <p:cNvSpPr txBox="1">
            <a:spLocks noChangeArrowheads="1"/>
          </p:cNvSpPr>
          <p:nvPr/>
        </p:nvSpPr>
        <p:spPr bwMode="auto">
          <a:xfrm>
            <a:off x="3048000" y="290513"/>
            <a:ext cx="82296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4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 TR</a:t>
            </a:r>
            <a:r>
              <a:rPr lang="vi-VN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ÌNH</a:t>
            </a:r>
            <a:r>
              <a:rPr lang="en-US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</a:t>
            </a:r>
            <a:r>
              <a:rPr lang="vi-VN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ỰC</a:t>
            </a:r>
            <a:r>
              <a:rPr lang="en-US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HI</a:t>
            </a:r>
            <a:r>
              <a:rPr lang="vi-VN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ỆN</a:t>
            </a:r>
            <a:endParaRPr lang="vi-VN" alt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216" name="Text Box 40"/>
          <p:cNvSpPr txBox="1">
            <a:spLocks noChangeArrowheads="1"/>
          </p:cNvSpPr>
          <p:nvPr/>
        </p:nvSpPr>
        <p:spPr bwMode="auto">
          <a:xfrm>
            <a:off x="3308350" y="5514974"/>
            <a:ext cx="7239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M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ặt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ải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endParaRPr lang="vi-VN" alt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217" name="Oval 41"/>
          <p:cNvSpPr>
            <a:spLocks noChangeArrowheads="1"/>
          </p:cNvSpPr>
          <p:nvPr/>
        </p:nvSpPr>
        <p:spPr bwMode="auto">
          <a:xfrm flipH="1">
            <a:off x="3200400" y="33305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218" name="Oval 42"/>
          <p:cNvSpPr>
            <a:spLocks noChangeArrowheads="1"/>
          </p:cNvSpPr>
          <p:nvPr/>
        </p:nvSpPr>
        <p:spPr bwMode="auto">
          <a:xfrm flipH="1">
            <a:off x="3155950" y="253682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371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7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9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791" name="Group 15"/>
          <p:cNvGrpSpPr>
            <a:grpSpLocks/>
          </p:cNvGrpSpPr>
          <p:nvPr/>
        </p:nvGrpSpPr>
        <p:grpSpPr bwMode="auto">
          <a:xfrm rot="12955167">
            <a:off x="8153400" y="1905001"/>
            <a:ext cx="3359150" cy="182563"/>
            <a:chOff x="1726" y="1244"/>
            <a:chExt cx="2116" cy="115"/>
          </a:xfrm>
        </p:grpSpPr>
        <p:sp>
          <p:nvSpPr>
            <p:cNvPr id="20379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79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3794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95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03796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0379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0379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03799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03800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3801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3802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3803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03804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03805" name="Line 29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6" name="Line 30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7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9" name="Line 33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0" name="Line 3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1" name="Freeform 35"/>
          <p:cNvSpPr>
            <a:spLocks/>
          </p:cNvSpPr>
          <p:nvPr/>
        </p:nvSpPr>
        <p:spPr bwMode="auto">
          <a:xfrm>
            <a:off x="3568700" y="152400"/>
            <a:ext cx="5080000" cy="1905000"/>
          </a:xfrm>
          <a:custGeom>
            <a:avLst/>
            <a:gdLst>
              <a:gd name="T0" fmla="*/ 56 w 3200"/>
              <a:gd name="T1" fmla="*/ 1200 h 1200"/>
              <a:gd name="T2" fmla="*/ 8 w 3200"/>
              <a:gd name="T3" fmla="*/ 960 h 1200"/>
              <a:gd name="T4" fmla="*/ 104 w 3200"/>
              <a:gd name="T5" fmla="*/ 576 h 1200"/>
              <a:gd name="T6" fmla="*/ 296 w 3200"/>
              <a:gd name="T7" fmla="*/ 288 h 1200"/>
              <a:gd name="T8" fmla="*/ 632 w 3200"/>
              <a:gd name="T9" fmla="*/ 96 h 1200"/>
              <a:gd name="T10" fmla="*/ 1208 w 3200"/>
              <a:gd name="T11" fmla="*/ 48 h 1200"/>
              <a:gd name="T12" fmla="*/ 1592 w 3200"/>
              <a:gd name="T13" fmla="*/ 48 h 1200"/>
              <a:gd name="T14" fmla="*/ 2168 w 3200"/>
              <a:gd name="T15" fmla="*/ 0 h 1200"/>
              <a:gd name="T16" fmla="*/ 2456 w 3200"/>
              <a:gd name="T17" fmla="*/ 48 h 1200"/>
              <a:gd name="T18" fmla="*/ 2648 w 3200"/>
              <a:gd name="T19" fmla="*/ 96 h 1200"/>
              <a:gd name="T20" fmla="*/ 2888 w 3200"/>
              <a:gd name="T21" fmla="*/ 240 h 1200"/>
              <a:gd name="T22" fmla="*/ 3032 w 3200"/>
              <a:gd name="T23" fmla="*/ 336 h 1200"/>
              <a:gd name="T24" fmla="*/ 3176 w 3200"/>
              <a:gd name="T25" fmla="*/ 432 h 1200"/>
              <a:gd name="T26" fmla="*/ 3176 w 3200"/>
              <a:gd name="T27" fmla="*/ 528 h 1200"/>
              <a:gd name="T28" fmla="*/ 3080 w 3200"/>
              <a:gd name="T29" fmla="*/ 528 h 1200"/>
              <a:gd name="T30" fmla="*/ 2984 w 3200"/>
              <a:gd name="T31" fmla="*/ 480 h 1200"/>
              <a:gd name="T32" fmla="*/ 2888 w 3200"/>
              <a:gd name="T33" fmla="*/ 432 h 1200"/>
              <a:gd name="T34" fmla="*/ 2744 w 3200"/>
              <a:gd name="T35" fmla="*/ 384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00" h="1200">
                <a:moveTo>
                  <a:pt x="56" y="1200"/>
                </a:moveTo>
                <a:cubicBezTo>
                  <a:pt x="28" y="1132"/>
                  <a:pt x="0" y="1064"/>
                  <a:pt x="8" y="960"/>
                </a:cubicBezTo>
                <a:cubicBezTo>
                  <a:pt x="16" y="856"/>
                  <a:pt x="56" y="688"/>
                  <a:pt x="104" y="576"/>
                </a:cubicBezTo>
                <a:cubicBezTo>
                  <a:pt x="152" y="464"/>
                  <a:pt x="208" y="368"/>
                  <a:pt x="296" y="288"/>
                </a:cubicBezTo>
                <a:cubicBezTo>
                  <a:pt x="384" y="208"/>
                  <a:pt x="480" y="136"/>
                  <a:pt x="632" y="96"/>
                </a:cubicBezTo>
                <a:cubicBezTo>
                  <a:pt x="784" y="56"/>
                  <a:pt x="1048" y="56"/>
                  <a:pt x="1208" y="48"/>
                </a:cubicBezTo>
                <a:cubicBezTo>
                  <a:pt x="1368" y="40"/>
                  <a:pt x="1432" y="56"/>
                  <a:pt x="1592" y="48"/>
                </a:cubicBezTo>
                <a:cubicBezTo>
                  <a:pt x="1752" y="40"/>
                  <a:pt x="2024" y="0"/>
                  <a:pt x="2168" y="0"/>
                </a:cubicBezTo>
                <a:cubicBezTo>
                  <a:pt x="2312" y="0"/>
                  <a:pt x="2376" y="32"/>
                  <a:pt x="2456" y="48"/>
                </a:cubicBezTo>
                <a:cubicBezTo>
                  <a:pt x="2536" y="64"/>
                  <a:pt x="2576" y="64"/>
                  <a:pt x="2648" y="96"/>
                </a:cubicBezTo>
                <a:cubicBezTo>
                  <a:pt x="2720" y="128"/>
                  <a:pt x="2824" y="200"/>
                  <a:pt x="2888" y="240"/>
                </a:cubicBezTo>
                <a:cubicBezTo>
                  <a:pt x="2952" y="280"/>
                  <a:pt x="2984" y="304"/>
                  <a:pt x="3032" y="336"/>
                </a:cubicBezTo>
                <a:cubicBezTo>
                  <a:pt x="3080" y="368"/>
                  <a:pt x="3152" y="400"/>
                  <a:pt x="3176" y="432"/>
                </a:cubicBezTo>
                <a:cubicBezTo>
                  <a:pt x="3200" y="464"/>
                  <a:pt x="3192" y="512"/>
                  <a:pt x="3176" y="528"/>
                </a:cubicBezTo>
                <a:cubicBezTo>
                  <a:pt x="3160" y="544"/>
                  <a:pt x="3112" y="536"/>
                  <a:pt x="3080" y="528"/>
                </a:cubicBezTo>
                <a:cubicBezTo>
                  <a:pt x="3048" y="520"/>
                  <a:pt x="3016" y="496"/>
                  <a:pt x="2984" y="480"/>
                </a:cubicBezTo>
                <a:cubicBezTo>
                  <a:pt x="2952" y="464"/>
                  <a:pt x="2928" y="448"/>
                  <a:pt x="2888" y="432"/>
                </a:cubicBezTo>
                <a:cubicBezTo>
                  <a:pt x="2848" y="416"/>
                  <a:pt x="2796" y="400"/>
                  <a:pt x="2744" y="3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3546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ChangeArrowheads="1"/>
          </p:cNvSpPr>
          <p:nvPr/>
        </p:nvSpPr>
        <p:spPr bwMode="auto">
          <a:xfrm>
            <a:off x="1659466" y="19388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7" name="Line 3"/>
          <p:cNvSpPr>
            <a:spLocks noChangeShapeType="1"/>
          </p:cNvSpPr>
          <p:nvPr/>
        </p:nvSpPr>
        <p:spPr bwMode="auto">
          <a:xfrm>
            <a:off x="1659466" y="28532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8" name="Oval 4"/>
          <p:cNvSpPr>
            <a:spLocks noChangeArrowheads="1"/>
          </p:cNvSpPr>
          <p:nvPr/>
        </p:nvSpPr>
        <p:spPr bwMode="auto">
          <a:xfrm>
            <a:off x="3786716" y="28326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9" name="Oval 5"/>
          <p:cNvSpPr>
            <a:spLocks noChangeArrowheads="1"/>
          </p:cNvSpPr>
          <p:nvPr/>
        </p:nvSpPr>
        <p:spPr bwMode="auto">
          <a:xfrm>
            <a:off x="2843741" y="28326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0" name="Oval 6"/>
          <p:cNvSpPr>
            <a:spLocks noChangeArrowheads="1"/>
          </p:cNvSpPr>
          <p:nvPr/>
        </p:nvSpPr>
        <p:spPr bwMode="auto">
          <a:xfrm>
            <a:off x="6625166" y="28183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1" name="Oval 7"/>
          <p:cNvSpPr>
            <a:spLocks noChangeArrowheads="1"/>
          </p:cNvSpPr>
          <p:nvPr/>
        </p:nvSpPr>
        <p:spPr bwMode="auto">
          <a:xfrm>
            <a:off x="4764616" y="28183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2" name="Oval 8"/>
          <p:cNvSpPr>
            <a:spLocks noChangeArrowheads="1"/>
          </p:cNvSpPr>
          <p:nvPr/>
        </p:nvSpPr>
        <p:spPr bwMode="auto">
          <a:xfrm>
            <a:off x="5691716" y="28183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3" name="Line 9"/>
          <p:cNvSpPr>
            <a:spLocks noChangeShapeType="1"/>
          </p:cNvSpPr>
          <p:nvPr/>
        </p:nvSpPr>
        <p:spPr bwMode="auto">
          <a:xfrm>
            <a:off x="1653116" y="36359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4" name="Oval 10"/>
          <p:cNvSpPr>
            <a:spLocks noChangeArrowheads="1"/>
          </p:cNvSpPr>
          <p:nvPr/>
        </p:nvSpPr>
        <p:spPr bwMode="auto">
          <a:xfrm>
            <a:off x="3780366" y="36152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5" name="Oval 11"/>
          <p:cNvSpPr>
            <a:spLocks noChangeArrowheads="1"/>
          </p:cNvSpPr>
          <p:nvPr/>
        </p:nvSpPr>
        <p:spPr bwMode="auto">
          <a:xfrm>
            <a:off x="2837391" y="36152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6" name="Oval 12"/>
          <p:cNvSpPr>
            <a:spLocks noChangeArrowheads="1"/>
          </p:cNvSpPr>
          <p:nvPr/>
        </p:nvSpPr>
        <p:spPr bwMode="auto">
          <a:xfrm>
            <a:off x="6618816" y="36009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7" name="Oval 13"/>
          <p:cNvSpPr>
            <a:spLocks noChangeArrowheads="1"/>
          </p:cNvSpPr>
          <p:nvPr/>
        </p:nvSpPr>
        <p:spPr bwMode="auto">
          <a:xfrm>
            <a:off x="4758266" y="36009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8" name="Oval 14"/>
          <p:cNvSpPr>
            <a:spLocks noChangeArrowheads="1"/>
          </p:cNvSpPr>
          <p:nvPr/>
        </p:nvSpPr>
        <p:spPr bwMode="auto">
          <a:xfrm>
            <a:off x="5685366" y="36009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5839" name="Group 15"/>
          <p:cNvGrpSpPr>
            <a:grpSpLocks/>
          </p:cNvGrpSpPr>
          <p:nvPr/>
        </p:nvGrpSpPr>
        <p:grpSpPr bwMode="auto">
          <a:xfrm rot="16200000">
            <a:off x="8300773" y="3139810"/>
            <a:ext cx="3359150" cy="182563"/>
            <a:chOff x="1726" y="1244"/>
            <a:chExt cx="2116" cy="115"/>
          </a:xfrm>
        </p:grpSpPr>
        <p:sp>
          <p:nvSpPr>
            <p:cNvPr id="20584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84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5842" name="Rectangle 18"/>
          <p:cNvSpPr>
            <a:spLocks noChangeArrowheads="1"/>
          </p:cNvSpPr>
          <p:nvPr/>
        </p:nvSpPr>
        <p:spPr bwMode="auto">
          <a:xfrm rot="5400000">
            <a:off x="5621866" y="37470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43" name="Text Box 19"/>
          <p:cNvSpPr txBox="1">
            <a:spLocks noChangeArrowheads="1"/>
          </p:cNvSpPr>
          <p:nvPr/>
        </p:nvSpPr>
        <p:spPr bwMode="auto">
          <a:xfrm>
            <a:off x="2740554" y="24309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05844" name="Text Box 20"/>
          <p:cNvSpPr txBox="1">
            <a:spLocks noChangeArrowheads="1"/>
          </p:cNvSpPr>
          <p:nvPr/>
        </p:nvSpPr>
        <p:spPr bwMode="auto">
          <a:xfrm>
            <a:off x="6501341" y="23960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05845" name="Text Box 21"/>
          <p:cNvSpPr txBox="1">
            <a:spLocks noChangeArrowheads="1"/>
          </p:cNvSpPr>
          <p:nvPr/>
        </p:nvSpPr>
        <p:spPr bwMode="auto">
          <a:xfrm>
            <a:off x="5579004" y="23960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05846" name="Text Box 22"/>
          <p:cNvSpPr txBox="1">
            <a:spLocks noChangeArrowheads="1"/>
          </p:cNvSpPr>
          <p:nvPr/>
        </p:nvSpPr>
        <p:spPr bwMode="auto">
          <a:xfrm>
            <a:off x="4637616" y="24309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05847" name="Text Box 23"/>
          <p:cNvSpPr txBox="1">
            <a:spLocks noChangeArrowheads="1"/>
          </p:cNvSpPr>
          <p:nvPr/>
        </p:nvSpPr>
        <p:spPr bwMode="auto">
          <a:xfrm>
            <a:off x="3667654" y="23960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05848" name="Text Box 24"/>
          <p:cNvSpPr txBox="1">
            <a:spLocks noChangeArrowheads="1"/>
          </p:cNvSpPr>
          <p:nvPr/>
        </p:nvSpPr>
        <p:spPr bwMode="auto">
          <a:xfrm>
            <a:off x="2724679" y="37057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5849" name="Text Box 25"/>
          <p:cNvSpPr txBox="1">
            <a:spLocks noChangeArrowheads="1"/>
          </p:cNvSpPr>
          <p:nvPr/>
        </p:nvSpPr>
        <p:spPr bwMode="auto">
          <a:xfrm>
            <a:off x="3618441" y="36994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5850" name="Text Box 26"/>
          <p:cNvSpPr txBox="1">
            <a:spLocks noChangeArrowheads="1"/>
          </p:cNvSpPr>
          <p:nvPr/>
        </p:nvSpPr>
        <p:spPr bwMode="auto">
          <a:xfrm>
            <a:off x="4567766" y="36994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5851" name="Text Box 27"/>
          <p:cNvSpPr txBox="1">
            <a:spLocks noChangeArrowheads="1"/>
          </p:cNvSpPr>
          <p:nvPr/>
        </p:nvSpPr>
        <p:spPr bwMode="auto">
          <a:xfrm>
            <a:off x="5517091" y="37057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05852" name="Text Box 28"/>
          <p:cNvSpPr txBox="1">
            <a:spLocks noChangeArrowheads="1"/>
          </p:cNvSpPr>
          <p:nvPr/>
        </p:nvSpPr>
        <p:spPr bwMode="auto">
          <a:xfrm>
            <a:off x="6460066" y="36914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05853" name="Line 29"/>
          <p:cNvSpPr>
            <a:spLocks noChangeShapeType="1"/>
          </p:cNvSpPr>
          <p:nvPr/>
        </p:nvSpPr>
        <p:spPr bwMode="auto">
          <a:xfrm flipV="1">
            <a:off x="5698066" y="28532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5" name="Line 31"/>
          <p:cNvSpPr>
            <a:spLocks noChangeShapeType="1"/>
          </p:cNvSpPr>
          <p:nvPr/>
        </p:nvSpPr>
        <p:spPr bwMode="auto">
          <a:xfrm>
            <a:off x="5685366" y="28532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6" name="Line 32"/>
          <p:cNvSpPr>
            <a:spLocks noChangeShapeType="1"/>
          </p:cNvSpPr>
          <p:nvPr/>
        </p:nvSpPr>
        <p:spPr bwMode="auto">
          <a:xfrm flipH="1">
            <a:off x="4783666" y="28532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7" name="Line 33"/>
          <p:cNvSpPr>
            <a:spLocks noChangeShapeType="1"/>
          </p:cNvSpPr>
          <p:nvPr/>
        </p:nvSpPr>
        <p:spPr bwMode="auto">
          <a:xfrm>
            <a:off x="4783666" y="28532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8" name="Line 34"/>
          <p:cNvSpPr>
            <a:spLocks noChangeShapeType="1"/>
          </p:cNvSpPr>
          <p:nvPr/>
        </p:nvSpPr>
        <p:spPr bwMode="auto">
          <a:xfrm flipH="1">
            <a:off x="3793066" y="28532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9" name="Freeform 35"/>
          <p:cNvSpPr>
            <a:spLocks/>
          </p:cNvSpPr>
          <p:nvPr/>
        </p:nvSpPr>
        <p:spPr bwMode="auto">
          <a:xfrm>
            <a:off x="3742266" y="935566"/>
            <a:ext cx="6502400" cy="1917700"/>
          </a:xfrm>
          <a:custGeom>
            <a:avLst/>
            <a:gdLst>
              <a:gd name="T0" fmla="*/ 32 w 4096"/>
              <a:gd name="T1" fmla="*/ 1208 h 1208"/>
              <a:gd name="T2" fmla="*/ 32 w 4096"/>
              <a:gd name="T3" fmla="*/ 920 h 1208"/>
              <a:gd name="T4" fmla="*/ 224 w 4096"/>
              <a:gd name="T5" fmla="*/ 536 h 1208"/>
              <a:gd name="T6" fmla="*/ 608 w 4096"/>
              <a:gd name="T7" fmla="*/ 152 h 1208"/>
              <a:gd name="T8" fmla="*/ 1040 w 4096"/>
              <a:gd name="T9" fmla="*/ 56 h 1208"/>
              <a:gd name="T10" fmla="*/ 1424 w 4096"/>
              <a:gd name="T11" fmla="*/ 8 h 1208"/>
              <a:gd name="T12" fmla="*/ 2144 w 4096"/>
              <a:gd name="T13" fmla="*/ 8 h 1208"/>
              <a:gd name="T14" fmla="*/ 2528 w 4096"/>
              <a:gd name="T15" fmla="*/ 8 h 1208"/>
              <a:gd name="T16" fmla="*/ 2912 w 4096"/>
              <a:gd name="T17" fmla="*/ 8 h 1208"/>
              <a:gd name="T18" fmla="*/ 3296 w 4096"/>
              <a:gd name="T19" fmla="*/ 8 h 1208"/>
              <a:gd name="T20" fmla="*/ 3632 w 4096"/>
              <a:gd name="T21" fmla="*/ 56 h 1208"/>
              <a:gd name="T22" fmla="*/ 3824 w 4096"/>
              <a:gd name="T23" fmla="*/ 104 h 1208"/>
              <a:gd name="T24" fmla="*/ 4016 w 4096"/>
              <a:gd name="T25" fmla="*/ 296 h 1208"/>
              <a:gd name="T26" fmla="*/ 4064 w 4096"/>
              <a:gd name="T27" fmla="*/ 440 h 1208"/>
              <a:gd name="T28" fmla="*/ 4064 w 4096"/>
              <a:gd name="T29" fmla="*/ 584 h 1208"/>
              <a:gd name="T30" fmla="*/ 3872 w 4096"/>
              <a:gd name="T31" fmla="*/ 584 h 1208"/>
              <a:gd name="T32" fmla="*/ 3824 w 4096"/>
              <a:gd name="T33" fmla="*/ 440 h 1208"/>
              <a:gd name="T34" fmla="*/ 3776 w 4096"/>
              <a:gd name="T35" fmla="*/ 296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96" h="1208">
                <a:moveTo>
                  <a:pt x="32" y="1208"/>
                </a:moveTo>
                <a:cubicBezTo>
                  <a:pt x="16" y="1120"/>
                  <a:pt x="0" y="1032"/>
                  <a:pt x="32" y="920"/>
                </a:cubicBezTo>
                <a:cubicBezTo>
                  <a:pt x="64" y="808"/>
                  <a:pt x="128" y="664"/>
                  <a:pt x="224" y="536"/>
                </a:cubicBezTo>
                <a:cubicBezTo>
                  <a:pt x="320" y="408"/>
                  <a:pt x="472" y="232"/>
                  <a:pt x="608" y="152"/>
                </a:cubicBezTo>
                <a:cubicBezTo>
                  <a:pt x="744" y="72"/>
                  <a:pt x="904" y="80"/>
                  <a:pt x="1040" y="56"/>
                </a:cubicBezTo>
                <a:cubicBezTo>
                  <a:pt x="1176" y="32"/>
                  <a:pt x="1240" y="16"/>
                  <a:pt x="1424" y="8"/>
                </a:cubicBezTo>
                <a:cubicBezTo>
                  <a:pt x="1608" y="0"/>
                  <a:pt x="1960" y="8"/>
                  <a:pt x="2144" y="8"/>
                </a:cubicBezTo>
                <a:cubicBezTo>
                  <a:pt x="2328" y="8"/>
                  <a:pt x="2400" y="8"/>
                  <a:pt x="2528" y="8"/>
                </a:cubicBezTo>
                <a:cubicBezTo>
                  <a:pt x="2656" y="8"/>
                  <a:pt x="2784" y="8"/>
                  <a:pt x="2912" y="8"/>
                </a:cubicBezTo>
                <a:cubicBezTo>
                  <a:pt x="3040" y="8"/>
                  <a:pt x="3176" y="0"/>
                  <a:pt x="3296" y="8"/>
                </a:cubicBezTo>
                <a:cubicBezTo>
                  <a:pt x="3416" y="16"/>
                  <a:pt x="3544" y="40"/>
                  <a:pt x="3632" y="56"/>
                </a:cubicBezTo>
                <a:cubicBezTo>
                  <a:pt x="3720" y="72"/>
                  <a:pt x="3760" y="64"/>
                  <a:pt x="3824" y="104"/>
                </a:cubicBezTo>
                <a:cubicBezTo>
                  <a:pt x="3888" y="144"/>
                  <a:pt x="3976" y="240"/>
                  <a:pt x="4016" y="296"/>
                </a:cubicBezTo>
                <a:cubicBezTo>
                  <a:pt x="4056" y="352"/>
                  <a:pt x="4056" y="392"/>
                  <a:pt x="4064" y="440"/>
                </a:cubicBezTo>
                <a:cubicBezTo>
                  <a:pt x="4072" y="488"/>
                  <a:pt x="4096" y="560"/>
                  <a:pt x="4064" y="584"/>
                </a:cubicBezTo>
                <a:cubicBezTo>
                  <a:pt x="4032" y="608"/>
                  <a:pt x="3912" y="608"/>
                  <a:pt x="3872" y="584"/>
                </a:cubicBezTo>
                <a:cubicBezTo>
                  <a:pt x="3832" y="560"/>
                  <a:pt x="3840" y="488"/>
                  <a:pt x="3824" y="440"/>
                </a:cubicBezTo>
                <a:cubicBezTo>
                  <a:pt x="3808" y="392"/>
                  <a:pt x="3784" y="328"/>
                  <a:pt x="3776" y="2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7927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ChangeArrowheads="1"/>
          </p:cNvSpPr>
          <p:nvPr/>
        </p:nvSpPr>
        <p:spPr bwMode="auto">
          <a:xfrm>
            <a:off x="1744134" y="14816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75" name="Line 3"/>
          <p:cNvSpPr>
            <a:spLocks noChangeShapeType="1"/>
          </p:cNvSpPr>
          <p:nvPr/>
        </p:nvSpPr>
        <p:spPr bwMode="auto">
          <a:xfrm>
            <a:off x="1744134" y="23960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6" name="Oval 4"/>
          <p:cNvSpPr>
            <a:spLocks noChangeArrowheads="1"/>
          </p:cNvSpPr>
          <p:nvPr/>
        </p:nvSpPr>
        <p:spPr bwMode="auto">
          <a:xfrm>
            <a:off x="3871384" y="23754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77" name="Oval 5"/>
          <p:cNvSpPr>
            <a:spLocks noChangeArrowheads="1"/>
          </p:cNvSpPr>
          <p:nvPr/>
        </p:nvSpPr>
        <p:spPr bwMode="auto">
          <a:xfrm>
            <a:off x="2928409" y="23754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78" name="Oval 6"/>
          <p:cNvSpPr>
            <a:spLocks noChangeArrowheads="1"/>
          </p:cNvSpPr>
          <p:nvPr/>
        </p:nvSpPr>
        <p:spPr bwMode="auto">
          <a:xfrm>
            <a:off x="6709834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79" name="Oval 7"/>
          <p:cNvSpPr>
            <a:spLocks noChangeArrowheads="1"/>
          </p:cNvSpPr>
          <p:nvPr/>
        </p:nvSpPr>
        <p:spPr bwMode="auto">
          <a:xfrm>
            <a:off x="4849284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0" name="Oval 8"/>
          <p:cNvSpPr>
            <a:spLocks noChangeArrowheads="1"/>
          </p:cNvSpPr>
          <p:nvPr/>
        </p:nvSpPr>
        <p:spPr bwMode="auto">
          <a:xfrm>
            <a:off x="5776384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1" name="Line 9"/>
          <p:cNvSpPr>
            <a:spLocks noChangeShapeType="1"/>
          </p:cNvSpPr>
          <p:nvPr/>
        </p:nvSpPr>
        <p:spPr bwMode="auto">
          <a:xfrm>
            <a:off x="1737784" y="31787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2" name="Oval 10"/>
          <p:cNvSpPr>
            <a:spLocks noChangeArrowheads="1"/>
          </p:cNvSpPr>
          <p:nvPr/>
        </p:nvSpPr>
        <p:spPr bwMode="auto">
          <a:xfrm>
            <a:off x="3865034" y="31580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3" name="Oval 11"/>
          <p:cNvSpPr>
            <a:spLocks noChangeArrowheads="1"/>
          </p:cNvSpPr>
          <p:nvPr/>
        </p:nvSpPr>
        <p:spPr bwMode="auto">
          <a:xfrm>
            <a:off x="2922059" y="31580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4" name="Oval 12"/>
          <p:cNvSpPr>
            <a:spLocks noChangeArrowheads="1"/>
          </p:cNvSpPr>
          <p:nvPr/>
        </p:nvSpPr>
        <p:spPr bwMode="auto">
          <a:xfrm>
            <a:off x="6703484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5" name="Oval 13"/>
          <p:cNvSpPr>
            <a:spLocks noChangeArrowheads="1"/>
          </p:cNvSpPr>
          <p:nvPr/>
        </p:nvSpPr>
        <p:spPr bwMode="auto">
          <a:xfrm>
            <a:off x="4842934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6" name="Oval 14"/>
          <p:cNvSpPr>
            <a:spLocks noChangeArrowheads="1"/>
          </p:cNvSpPr>
          <p:nvPr/>
        </p:nvSpPr>
        <p:spPr bwMode="auto">
          <a:xfrm>
            <a:off x="5770034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7887" name="Group 15"/>
          <p:cNvGrpSpPr>
            <a:grpSpLocks/>
          </p:cNvGrpSpPr>
          <p:nvPr/>
        </p:nvGrpSpPr>
        <p:grpSpPr bwMode="auto">
          <a:xfrm rot="-832371">
            <a:off x="7078134" y="3081867"/>
            <a:ext cx="3359150" cy="182563"/>
            <a:chOff x="1726" y="1244"/>
            <a:chExt cx="2116" cy="115"/>
          </a:xfrm>
        </p:grpSpPr>
        <p:sp>
          <p:nvSpPr>
            <p:cNvPr id="20788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8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7890" name="Rectangle 18"/>
          <p:cNvSpPr>
            <a:spLocks noChangeArrowheads="1"/>
          </p:cNvSpPr>
          <p:nvPr/>
        </p:nvSpPr>
        <p:spPr bwMode="auto">
          <a:xfrm rot="5400000">
            <a:off x="5706534" y="32898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91" name="Text Box 19"/>
          <p:cNvSpPr txBox="1">
            <a:spLocks noChangeArrowheads="1"/>
          </p:cNvSpPr>
          <p:nvPr/>
        </p:nvSpPr>
        <p:spPr bwMode="auto">
          <a:xfrm>
            <a:off x="2825222" y="19737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07892" name="Text Box 20"/>
          <p:cNvSpPr txBox="1">
            <a:spLocks noChangeArrowheads="1"/>
          </p:cNvSpPr>
          <p:nvPr/>
        </p:nvSpPr>
        <p:spPr bwMode="auto">
          <a:xfrm>
            <a:off x="6586009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07893" name="Text Box 21"/>
          <p:cNvSpPr txBox="1">
            <a:spLocks noChangeArrowheads="1"/>
          </p:cNvSpPr>
          <p:nvPr/>
        </p:nvSpPr>
        <p:spPr bwMode="auto">
          <a:xfrm>
            <a:off x="5663672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07894" name="Text Box 22"/>
          <p:cNvSpPr txBox="1">
            <a:spLocks noChangeArrowheads="1"/>
          </p:cNvSpPr>
          <p:nvPr/>
        </p:nvSpPr>
        <p:spPr bwMode="auto">
          <a:xfrm>
            <a:off x="4722284" y="19737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07895" name="Text Box 23"/>
          <p:cNvSpPr txBox="1">
            <a:spLocks noChangeArrowheads="1"/>
          </p:cNvSpPr>
          <p:nvPr/>
        </p:nvSpPr>
        <p:spPr bwMode="auto">
          <a:xfrm>
            <a:off x="3752322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07896" name="Text Box 24"/>
          <p:cNvSpPr txBox="1">
            <a:spLocks noChangeArrowheads="1"/>
          </p:cNvSpPr>
          <p:nvPr/>
        </p:nvSpPr>
        <p:spPr bwMode="auto">
          <a:xfrm>
            <a:off x="2809347" y="32485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7897" name="Text Box 25"/>
          <p:cNvSpPr txBox="1">
            <a:spLocks noChangeArrowheads="1"/>
          </p:cNvSpPr>
          <p:nvPr/>
        </p:nvSpPr>
        <p:spPr bwMode="auto">
          <a:xfrm>
            <a:off x="3703109" y="32422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7898" name="Text Box 26"/>
          <p:cNvSpPr txBox="1">
            <a:spLocks noChangeArrowheads="1"/>
          </p:cNvSpPr>
          <p:nvPr/>
        </p:nvSpPr>
        <p:spPr bwMode="auto">
          <a:xfrm>
            <a:off x="4652434" y="32422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7899" name="Text Box 27"/>
          <p:cNvSpPr txBox="1">
            <a:spLocks noChangeArrowheads="1"/>
          </p:cNvSpPr>
          <p:nvPr/>
        </p:nvSpPr>
        <p:spPr bwMode="auto">
          <a:xfrm>
            <a:off x="5601759" y="32485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07900" name="Text Box 28"/>
          <p:cNvSpPr txBox="1">
            <a:spLocks noChangeArrowheads="1"/>
          </p:cNvSpPr>
          <p:nvPr/>
        </p:nvSpPr>
        <p:spPr bwMode="auto">
          <a:xfrm>
            <a:off x="6544734" y="32342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07901" name="Line 29"/>
          <p:cNvSpPr>
            <a:spLocks noChangeShapeType="1"/>
          </p:cNvSpPr>
          <p:nvPr/>
        </p:nvSpPr>
        <p:spPr bwMode="auto">
          <a:xfrm flipV="1">
            <a:off x="5782734" y="23960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3" name="Line 31"/>
          <p:cNvSpPr>
            <a:spLocks noChangeShapeType="1"/>
          </p:cNvSpPr>
          <p:nvPr/>
        </p:nvSpPr>
        <p:spPr bwMode="auto">
          <a:xfrm>
            <a:off x="5770034" y="23960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4" name="Line 32"/>
          <p:cNvSpPr>
            <a:spLocks noChangeShapeType="1"/>
          </p:cNvSpPr>
          <p:nvPr/>
        </p:nvSpPr>
        <p:spPr bwMode="auto">
          <a:xfrm flipH="1">
            <a:off x="4868334" y="23960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5" name="Line 33"/>
          <p:cNvSpPr>
            <a:spLocks noChangeShapeType="1"/>
          </p:cNvSpPr>
          <p:nvPr/>
        </p:nvSpPr>
        <p:spPr bwMode="auto">
          <a:xfrm>
            <a:off x="4868334" y="23960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6" name="Line 34"/>
          <p:cNvSpPr>
            <a:spLocks noChangeShapeType="1"/>
          </p:cNvSpPr>
          <p:nvPr/>
        </p:nvSpPr>
        <p:spPr bwMode="auto">
          <a:xfrm flipH="1">
            <a:off x="3877734" y="23960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7" name="Freeform 35"/>
          <p:cNvSpPr>
            <a:spLocks/>
          </p:cNvSpPr>
          <p:nvPr/>
        </p:nvSpPr>
        <p:spPr bwMode="auto">
          <a:xfrm>
            <a:off x="3877734" y="706966"/>
            <a:ext cx="6654800" cy="2171700"/>
          </a:xfrm>
          <a:custGeom>
            <a:avLst/>
            <a:gdLst>
              <a:gd name="T0" fmla="*/ 0 w 4192"/>
              <a:gd name="T1" fmla="*/ 1064 h 1368"/>
              <a:gd name="T2" fmla="*/ 48 w 4192"/>
              <a:gd name="T3" fmla="*/ 584 h 1368"/>
              <a:gd name="T4" fmla="*/ 240 w 4192"/>
              <a:gd name="T5" fmla="*/ 344 h 1368"/>
              <a:gd name="T6" fmla="*/ 624 w 4192"/>
              <a:gd name="T7" fmla="*/ 152 h 1368"/>
              <a:gd name="T8" fmla="*/ 1248 w 4192"/>
              <a:gd name="T9" fmla="*/ 56 h 1368"/>
              <a:gd name="T10" fmla="*/ 1728 w 4192"/>
              <a:gd name="T11" fmla="*/ 8 h 1368"/>
              <a:gd name="T12" fmla="*/ 2256 w 4192"/>
              <a:gd name="T13" fmla="*/ 8 h 1368"/>
              <a:gd name="T14" fmla="*/ 2736 w 4192"/>
              <a:gd name="T15" fmla="*/ 56 h 1368"/>
              <a:gd name="T16" fmla="*/ 3168 w 4192"/>
              <a:gd name="T17" fmla="*/ 200 h 1368"/>
              <a:gd name="T18" fmla="*/ 3456 w 4192"/>
              <a:gd name="T19" fmla="*/ 344 h 1368"/>
              <a:gd name="T20" fmla="*/ 3744 w 4192"/>
              <a:gd name="T21" fmla="*/ 584 h 1368"/>
              <a:gd name="T22" fmla="*/ 3888 w 4192"/>
              <a:gd name="T23" fmla="*/ 728 h 1368"/>
              <a:gd name="T24" fmla="*/ 4080 w 4192"/>
              <a:gd name="T25" fmla="*/ 920 h 1368"/>
              <a:gd name="T26" fmla="*/ 4128 w 4192"/>
              <a:gd name="T27" fmla="*/ 1016 h 1368"/>
              <a:gd name="T28" fmla="*/ 4176 w 4192"/>
              <a:gd name="T29" fmla="*/ 1160 h 1368"/>
              <a:gd name="T30" fmla="*/ 4176 w 4192"/>
              <a:gd name="T31" fmla="*/ 1256 h 1368"/>
              <a:gd name="T32" fmla="*/ 4080 w 4192"/>
              <a:gd name="T33" fmla="*/ 1352 h 1368"/>
              <a:gd name="T34" fmla="*/ 3936 w 4192"/>
              <a:gd name="T35" fmla="*/ 1352 h 1368"/>
              <a:gd name="T36" fmla="*/ 3888 w 4192"/>
              <a:gd name="T37" fmla="*/ 1256 h 1368"/>
              <a:gd name="T38" fmla="*/ 3840 w 4192"/>
              <a:gd name="T39" fmla="*/ 1160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92" h="1368">
                <a:moveTo>
                  <a:pt x="0" y="1064"/>
                </a:moveTo>
                <a:cubicBezTo>
                  <a:pt x="4" y="884"/>
                  <a:pt x="8" y="704"/>
                  <a:pt x="48" y="584"/>
                </a:cubicBezTo>
                <a:cubicBezTo>
                  <a:pt x="88" y="464"/>
                  <a:pt x="144" y="416"/>
                  <a:pt x="240" y="344"/>
                </a:cubicBezTo>
                <a:cubicBezTo>
                  <a:pt x="336" y="272"/>
                  <a:pt x="456" y="200"/>
                  <a:pt x="624" y="152"/>
                </a:cubicBezTo>
                <a:cubicBezTo>
                  <a:pt x="792" y="104"/>
                  <a:pt x="1064" y="80"/>
                  <a:pt x="1248" y="56"/>
                </a:cubicBezTo>
                <a:cubicBezTo>
                  <a:pt x="1432" y="32"/>
                  <a:pt x="1560" y="16"/>
                  <a:pt x="1728" y="8"/>
                </a:cubicBezTo>
                <a:cubicBezTo>
                  <a:pt x="1896" y="0"/>
                  <a:pt x="2088" y="0"/>
                  <a:pt x="2256" y="8"/>
                </a:cubicBezTo>
                <a:cubicBezTo>
                  <a:pt x="2424" y="16"/>
                  <a:pt x="2584" y="24"/>
                  <a:pt x="2736" y="56"/>
                </a:cubicBezTo>
                <a:cubicBezTo>
                  <a:pt x="2888" y="88"/>
                  <a:pt x="3048" y="152"/>
                  <a:pt x="3168" y="200"/>
                </a:cubicBezTo>
                <a:cubicBezTo>
                  <a:pt x="3288" y="248"/>
                  <a:pt x="3360" y="280"/>
                  <a:pt x="3456" y="344"/>
                </a:cubicBezTo>
                <a:cubicBezTo>
                  <a:pt x="3552" y="408"/>
                  <a:pt x="3672" y="520"/>
                  <a:pt x="3744" y="584"/>
                </a:cubicBezTo>
                <a:cubicBezTo>
                  <a:pt x="3816" y="648"/>
                  <a:pt x="3832" y="672"/>
                  <a:pt x="3888" y="728"/>
                </a:cubicBezTo>
                <a:cubicBezTo>
                  <a:pt x="3944" y="784"/>
                  <a:pt x="4040" y="872"/>
                  <a:pt x="4080" y="920"/>
                </a:cubicBezTo>
                <a:cubicBezTo>
                  <a:pt x="4120" y="968"/>
                  <a:pt x="4112" y="976"/>
                  <a:pt x="4128" y="1016"/>
                </a:cubicBezTo>
                <a:cubicBezTo>
                  <a:pt x="4144" y="1056"/>
                  <a:pt x="4168" y="1120"/>
                  <a:pt x="4176" y="1160"/>
                </a:cubicBezTo>
                <a:cubicBezTo>
                  <a:pt x="4184" y="1200"/>
                  <a:pt x="4192" y="1224"/>
                  <a:pt x="4176" y="1256"/>
                </a:cubicBezTo>
                <a:cubicBezTo>
                  <a:pt x="4160" y="1288"/>
                  <a:pt x="4120" y="1336"/>
                  <a:pt x="4080" y="1352"/>
                </a:cubicBezTo>
                <a:cubicBezTo>
                  <a:pt x="4040" y="1368"/>
                  <a:pt x="3968" y="1368"/>
                  <a:pt x="3936" y="1352"/>
                </a:cubicBezTo>
                <a:cubicBezTo>
                  <a:pt x="3904" y="1336"/>
                  <a:pt x="3904" y="1288"/>
                  <a:pt x="3888" y="1256"/>
                </a:cubicBezTo>
                <a:cubicBezTo>
                  <a:pt x="3872" y="1224"/>
                  <a:pt x="3856" y="1192"/>
                  <a:pt x="3840" y="11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5279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ChangeArrowheads="1"/>
          </p:cNvSpPr>
          <p:nvPr/>
        </p:nvSpPr>
        <p:spPr bwMode="auto">
          <a:xfrm>
            <a:off x="1540933" y="16340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99" name="Line 3"/>
          <p:cNvSpPr>
            <a:spLocks noChangeShapeType="1"/>
          </p:cNvSpPr>
          <p:nvPr/>
        </p:nvSpPr>
        <p:spPr bwMode="auto">
          <a:xfrm>
            <a:off x="1540933" y="25484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0" name="Oval 4"/>
          <p:cNvSpPr>
            <a:spLocks noChangeArrowheads="1"/>
          </p:cNvSpPr>
          <p:nvPr/>
        </p:nvSpPr>
        <p:spPr bwMode="auto">
          <a:xfrm>
            <a:off x="3668183" y="25278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1" name="Oval 5"/>
          <p:cNvSpPr>
            <a:spLocks noChangeArrowheads="1"/>
          </p:cNvSpPr>
          <p:nvPr/>
        </p:nvSpPr>
        <p:spPr bwMode="auto">
          <a:xfrm>
            <a:off x="2725208" y="25278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2" name="Oval 6"/>
          <p:cNvSpPr>
            <a:spLocks noChangeArrowheads="1"/>
          </p:cNvSpPr>
          <p:nvPr/>
        </p:nvSpPr>
        <p:spPr bwMode="auto">
          <a:xfrm>
            <a:off x="6506633" y="2513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3" name="Oval 7"/>
          <p:cNvSpPr>
            <a:spLocks noChangeArrowheads="1"/>
          </p:cNvSpPr>
          <p:nvPr/>
        </p:nvSpPr>
        <p:spPr bwMode="auto">
          <a:xfrm>
            <a:off x="4646083" y="2513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4" name="Oval 8"/>
          <p:cNvSpPr>
            <a:spLocks noChangeArrowheads="1"/>
          </p:cNvSpPr>
          <p:nvPr/>
        </p:nvSpPr>
        <p:spPr bwMode="auto">
          <a:xfrm>
            <a:off x="5573183" y="2513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5" name="Line 9"/>
          <p:cNvSpPr>
            <a:spLocks noChangeShapeType="1"/>
          </p:cNvSpPr>
          <p:nvPr/>
        </p:nvSpPr>
        <p:spPr bwMode="auto">
          <a:xfrm>
            <a:off x="1534583" y="33311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6" name="Oval 10"/>
          <p:cNvSpPr>
            <a:spLocks noChangeArrowheads="1"/>
          </p:cNvSpPr>
          <p:nvPr/>
        </p:nvSpPr>
        <p:spPr bwMode="auto">
          <a:xfrm>
            <a:off x="3661833" y="33104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7" name="Oval 11"/>
          <p:cNvSpPr>
            <a:spLocks noChangeArrowheads="1"/>
          </p:cNvSpPr>
          <p:nvPr/>
        </p:nvSpPr>
        <p:spPr bwMode="auto">
          <a:xfrm>
            <a:off x="2718858" y="33104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8" name="Oval 12"/>
          <p:cNvSpPr>
            <a:spLocks noChangeArrowheads="1"/>
          </p:cNvSpPr>
          <p:nvPr/>
        </p:nvSpPr>
        <p:spPr bwMode="auto">
          <a:xfrm>
            <a:off x="6500283" y="3296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9" name="Oval 13"/>
          <p:cNvSpPr>
            <a:spLocks noChangeArrowheads="1"/>
          </p:cNvSpPr>
          <p:nvPr/>
        </p:nvSpPr>
        <p:spPr bwMode="auto">
          <a:xfrm>
            <a:off x="4639733" y="3296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10" name="Oval 14"/>
          <p:cNvSpPr>
            <a:spLocks noChangeArrowheads="1"/>
          </p:cNvSpPr>
          <p:nvPr/>
        </p:nvSpPr>
        <p:spPr bwMode="auto">
          <a:xfrm>
            <a:off x="5566833" y="3296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8911" name="Group 15"/>
          <p:cNvGrpSpPr>
            <a:grpSpLocks/>
          </p:cNvGrpSpPr>
          <p:nvPr/>
        </p:nvGrpSpPr>
        <p:grpSpPr bwMode="auto">
          <a:xfrm rot="-361172">
            <a:off x="5960533" y="3462867"/>
            <a:ext cx="3359150" cy="182563"/>
            <a:chOff x="1726" y="1244"/>
            <a:chExt cx="2116" cy="115"/>
          </a:xfrm>
        </p:grpSpPr>
        <p:sp>
          <p:nvSpPr>
            <p:cNvPr id="20891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91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8915" name="Text Box 19"/>
          <p:cNvSpPr txBox="1">
            <a:spLocks noChangeArrowheads="1"/>
          </p:cNvSpPr>
          <p:nvPr/>
        </p:nvSpPr>
        <p:spPr bwMode="auto">
          <a:xfrm>
            <a:off x="2622021" y="21261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08916" name="Text Box 20"/>
          <p:cNvSpPr txBox="1">
            <a:spLocks noChangeArrowheads="1"/>
          </p:cNvSpPr>
          <p:nvPr/>
        </p:nvSpPr>
        <p:spPr bwMode="auto">
          <a:xfrm>
            <a:off x="6382808" y="2091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08917" name="Text Box 21"/>
          <p:cNvSpPr txBox="1">
            <a:spLocks noChangeArrowheads="1"/>
          </p:cNvSpPr>
          <p:nvPr/>
        </p:nvSpPr>
        <p:spPr bwMode="auto">
          <a:xfrm>
            <a:off x="5460471" y="2091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08918" name="Text Box 22"/>
          <p:cNvSpPr txBox="1">
            <a:spLocks noChangeArrowheads="1"/>
          </p:cNvSpPr>
          <p:nvPr/>
        </p:nvSpPr>
        <p:spPr bwMode="auto">
          <a:xfrm>
            <a:off x="4519083" y="21261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08919" name="Text Box 23"/>
          <p:cNvSpPr txBox="1">
            <a:spLocks noChangeArrowheads="1"/>
          </p:cNvSpPr>
          <p:nvPr/>
        </p:nvSpPr>
        <p:spPr bwMode="auto">
          <a:xfrm>
            <a:off x="3549121" y="2091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08920" name="Text Box 24"/>
          <p:cNvSpPr txBox="1">
            <a:spLocks noChangeArrowheads="1"/>
          </p:cNvSpPr>
          <p:nvPr/>
        </p:nvSpPr>
        <p:spPr bwMode="auto">
          <a:xfrm>
            <a:off x="2606146" y="34009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8921" name="Text Box 25"/>
          <p:cNvSpPr txBox="1">
            <a:spLocks noChangeArrowheads="1"/>
          </p:cNvSpPr>
          <p:nvPr/>
        </p:nvSpPr>
        <p:spPr bwMode="auto">
          <a:xfrm>
            <a:off x="3499908" y="33946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8922" name="Text Box 26"/>
          <p:cNvSpPr txBox="1">
            <a:spLocks noChangeArrowheads="1"/>
          </p:cNvSpPr>
          <p:nvPr/>
        </p:nvSpPr>
        <p:spPr bwMode="auto">
          <a:xfrm>
            <a:off x="4449233" y="33946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8923" name="Text Box 27"/>
          <p:cNvSpPr txBox="1">
            <a:spLocks noChangeArrowheads="1"/>
          </p:cNvSpPr>
          <p:nvPr/>
        </p:nvSpPr>
        <p:spPr bwMode="auto">
          <a:xfrm>
            <a:off x="5398558" y="34009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08924" name="Text Box 28"/>
          <p:cNvSpPr txBox="1">
            <a:spLocks noChangeArrowheads="1"/>
          </p:cNvSpPr>
          <p:nvPr/>
        </p:nvSpPr>
        <p:spPr bwMode="auto">
          <a:xfrm>
            <a:off x="6341533" y="33866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08925" name="Line 29"/>
          <p:cNvSpPr>
            <a:spLocks noChangeShapeType="1"/>
          </p:cNvSpPr>
          <p:nvPr/>
        </p:nvSpPr>
        <p:spPr bwMode="auto">
          <a:xfrm flipV="1">
            <a:off x="5579533" y="25484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27" name="Line 31"/>
          <p:cNvSpPr>
            <a:spLocks noChangeShapeType="1"/>
          </p:cNvSpPr>
          <p:nvPr/>
        </p:nvSpPr>
        <p:spPr bwMode="auto">
          <a:xfrm>
            <a:off x="5566833" y="25484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28" name="Line 32"/>
          <p:cNvSpPr>
            <a:spLocks noChangeShapeType="1"/>
          </p:cNvSpPr>
          <p:nvPr/>
        </p:nvSpPr>
        <p:spPr bwMode="auto">
          <a:xfrm flipH="1">
            <a:off x="4665133" y="25484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29" name="Line 33"/>
          <p:cNvSpPr>
            <a:spLocks noChangeShapeType="1"/>
          </p:cNvSpPr>
          <p:nvPr/>
        </p:nvSpPr>
        <p:spPr bwMode="auto">
          <a:xfrm>
            <a:off x="4665133" y="25484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30" name="Line 34"/>
          <p:cNvSpPr>
            <a:spLocks noChangeShapeType="1"/>
          </p:cNvSpPr>
          <p:nvPr/>
        </p:nvSpPr>
        <p:spPr bwMode="auto">
          <a:xfrm flipH="1">
            <a:off x="3674533" y="25484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31" name="Freeform 35"/>
          <p:cNvSpPr>
            <a:spLocks/>
          </p:cNvSpPr>
          <p:nvPr/>
        </p:nvSpPr>
        <p:spPr bwMode="auto">
          <a:xfrm>
            <a:off x="3750733" y="694266"/>
            <a:ext cx="6324600" cy="2794000"/>
          </a:xfrm>
          <a:custGeom>
            <a:avLst/>
            <a:gdLst>
              <a:gd name="T0" fmla="*/ 0 w 3984"/>
              <a:gd name="T1" fmla="*/ 1168 h 1760"/>
              <a:gd name="T2" fmla="*/ 144 w 3984"/>
              <a:gd name="T3" fmla="*/ 736 h 1760"/>
              <a:gd name="T4" fmla="*/ 432 w 3984"/>
              <a:gd name="T5" fmla="*/ 352 h 1760"/>
              <a:gd name="T6" fmla="*/ 912 w 3984"/>
              <a:gd name="T7" fmla="*/ 112 h 1760"/>
              <a:gd name="T8" fmla="*/ 1392 w 3984"/>
              <a:gd name="T9" fmla="*/ 16 h 1760"/>
              <a:gd name="T10" fmla="*/ 1968 w 3984"/>
              <a:gd name="T11" fmla="*/ 16 h 1760"/>
              <a:gd name="T12" fmla="*/ 2544 w 3984"/>
              <a:gd name="T13" fmla="*/ 64 h 1760"/>
              <a:gd name="T14" fmla="*/ 2928 w 3984"/>
              <a:gd name="T15" fmla="*/ 256 h 1760"/>
              <a:gd name="T16" fmla="*/ 3408 w 3984"/>
              <a:gd name="T17" fmla="*/ 400 h 1760"/>
              <a:gd name="T18" fmla="*/ 3696 w 3984"/>
              <a:gd name="T19" fmla="*/ 688 h 1760"/>
              <a:gd name="T20" fmla="*/ 3888 w 3984"/>
              <a:gd name="T21" fmla="*/ 1072 h 1760"/>
              <a:gd name="T22" fmla="*/ 3936 w 3984"/>
              <a:gd name="T23" fmla="*/ 1264 h 1760"/>
              <a:gd name="T24" fmla="*/ 3984 w 3984"/>
              <a:gd name="T25" fmla="*/ 1456 h 1760"/>
              <a:gd name="T26" fmla="*/ 3936 w 3984"/>
              <a:gd name="T27" fmla="*/ 1648 h 1760"/>
              <a:gd name="T28" fmla="*/ 3840 w 3984"/>
              <a:gd name="T29" fmla="*/ 1744 h 1760"/>
              <a:gd name="T30" fmla="*/ 3744 w 3984"/>
              <a:gd name="T31" fmla="*/ 1744 h 1760"/>
              <a:gd name="T32" fmla="*/ 3648 w 3984"/>
              <a:gd name="T33" fmla="*/ 1744 h 1760"/>
              <a:gd name="T34" fmla="*/ 3552 w 3984"/>
              <a:gd name="T35" fmla="*/ 1744 h 1760"/>
              <a:gd name="T36" fmla="*/ 3408 w 3984"/>
              <a:gd name="T37" fmla="*/ 1744 h 1760"/>
              <a:gd name="T38" fmla="*/ 3552 w 3984"/>
              <a:gd name="T39" fmla="*/ 1648 h 1760"/>
              <a:gd name="T40" fmla="*/ 3696 w 3984"/>
              <a:gd name="T41" fmla="*/ 1648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84" h="1760">
                <a:moveTo>
                  <a:pt x="0" y="1168"/>
                </a:moveTo>
                <a:cubicBezTo>
                  <a:pt x="36" y="1020"/>
                  <a:pt x="72" y="872"/>
                  <a:pt x="144" y="736"/>
                </a:cubicBezTo>
                <a:cubicBezTo>
                  <a:pt x="216" y="600"/>
                  <a:pt x="304" y="456"/>
                  <a:pt x="432" y="352"/>
                </a:cubicBezTo>
                <a:cubicBezTo>
                  <a:pt x="560" y="248"/>
                  <a:pt x="752" y="168"/>
                  <a:pt x="912" y="112"/>
                </a:cubicBezTo>
                <a:cubicBezTo>
                  <a:pt x="1072" y="56"/>
                  <a:pt x="1216" y="32"/>
                  <a:pt x="1392" y="16"/>
                </a:cubicBezTo>
                <a:cubicBezTo>
                  <a:pt x="1568" y="0"/>
                  <a:pt x="1776" y="8"/>
                  <a:pt x="1968" y="16"/>
                </a:cubicBezTo>
                <a:cubicBezTo>
                  <a:pt x="2160" y="24"/>
                  <a:pt x="2384" y="24"/>
                  <a:pt x="2544" y="64"/>
                </a:cubicBezTo>
                <a:cubicBezTo>
                  <a:pt x="2704" y="104"/>
                  <a:pt x="2784" y="200"/>
                  <a:pt x="2928" y="256"/>
                </a:cubicBezTo>
                <a:cubicBezTo>
                  <a:pt x="3072" y="312"/>
                  <a:pt x="3280" y="328"/>
                  <a:pt x="3408" y="400"/>
                </a:cubicBezTo>
                <a:cubicBezTo>
                  <a:pt x="3536" y="472"/>
                  <a:pt x="3616" y="576"/>
                  <a:pt x="3696" y="688"/>
                </a:cubicBezTo>
                <a:cubicBezTo>
                  <a:pt x="3776" y="800"/>
                  <a:pt x="3848" y="976"/>
                  <a:pt x="3888" y="1072"/>
                </a:cubicBezTo>
                <a:cubicBezTo>
                  <a:pt x="3928" y="1168"/>
                  <a:pt x="3920" y="1200"/>
                  <a:pt x="3936" y="1264"/>
                </a:cubicBezTo>
                <a:cubicBezTo>
                  <a:pt x="3952" y="1328"/>
                  <a:pt x="3984" y="1392"/>
                  <a:pt x="3984" y="1456"/>
                </a:cubicBezTo>
                <a:cubicBezTo>
                  <a:pt x="3984" y="1520"/>
                  <a:pt x="3960" y="1600"/>
                  <a:pt x="3936" y="1648"/>
                </a:cubicBezTo>
                <a:cubicBezTo>
                  <a:pt x="3912" y="1696"/>
                  <a:pt x="3872" y="1728"/>
                  <a:pt x="3840" y="1744"/>
                </a:cubicBezTo>
                <a:cubicBezTo>
                  <a:pt x="3808" y="1760"/>
                  <a:pt x="3776" y="1744"/>
                  <a:pt x="3744" y="1744"/>
                </a:cubicBezTo>
                <a:cubicBezTo>
                  <a:pt x="3712" y="1744"/>
                  <a:pt x="3680" y="1744"/>
                  <a:pt x="3648" y="1744"/>
                </a:cubicBezTo>
                <a:cubicBezTo>
                  <a:pt x="3616" y="1744"/>
                  <a:pt x="3592" y="1744"/>
                  <a:pt x="3552" y="1744"/>
                </a:cubicBezTo>
                <a:cubicBezTo>
                  <a:pt x="3512" y="1744"/>
                  <a:pt x="3408" y="1760"/>
                  <a:pt x="3408" y="1744"/>
                </a:cubicBezTo>
                <a:cubicBezTo>
                  <a:pt x="3408" y="1728"/>
                  <a:pt x="3504" y="1664"/>
                  <a:pt x="3552" y="1648"/>
                </a:cubicBezTo>
                <a:cubicBezTo>
                  <a:pt x="3600" y="1632"/>
                  <a:pt x="3664" y="1648"/>
                  <a:pt x="3696" y="164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256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4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4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4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0959" name="Group 15"/>
          <p:cNvGrpSpPr>
            <a:grpSpLocks/>
          </p:cNvGrpSpPr>
          <p:nvPr/>
        </p:nvGrpSpPr>
        <p:grpSpPr bwMode="auto">
          <a:xfrm rot="244091">
            <a:off x="4621213" y="2992438"/>
            <a:ext cx="3359150" cy="182562"/>
            <a:chOff x="1726" y="1244"/>
            <a:chExt cx="2116" cy="115"/>
          </a:xfrm>
        </p:grpSpPr>
        <p:sp>
          <p:nvSpPr>
            <p:cNvPr id="21096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96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0962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10963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10964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10965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10966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10967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0968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0969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0970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10971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10972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4" name="Line 30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5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6" name="Line 32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7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8" name="Freeform 34"/>
          <p:cNvSpPr>
            <a:spLocks/>
          </p:cNvSpPr>
          <p:nvPr/>
        </p:nvSpPr>
        <p:spPr bwMode="auto">
          <a:xfrm>
            <a:off x="3657600" y="508000"/>
            <a:ext cx="5295900" cy="2857500"/>
          </a:xfrm>
          <a:custGeom>
            <a:avLst/>
            <a:gdLst>
              <a:gd name="T0" fmla="*/ 0 w 3336"/>
              <a:gd name="T1" fmla="*/ 976 h 1800"/>
              <a:gd name="T2" fmla="*/ 96 w 3336"/>
              <a:gd name="T3" fmla="*/ 688 h 1800"/>
              <a:gd name="T4" fmla="*/ 336 w 3336"/>
              <a:gd name="T5" fmla="*/ 352 h 1800"/>
              <a:gd name="T6" fmla="*/ 672 w 3336"/>
              <a:gd name="T7" fmla="*/ 112 h 1800"/>
              <a:gd name="T8" fmla="*/ 1152 w 3336"/>
              <a:gd name="T9" fmla="*/ 16 h 1800"/>
              <a:gd name="T10" fmla="*/ 1488 w 3336"/>
              <a:gd name="T11" fmla="*/ 16 h 1800"/>
              <a:gd name="T12" fmla="*/ 2064 w 3336"/>
              <a:gd name="T13" fmla="*/ 64 h 1800"/>
              <a:gd name="T14" fmla="*/ 2640 w 3336"/>
              <a:gd name="T15" fmla="*/ 304 h 1800"/>
              <a:gd name="T16" fmla="*/ 2928 w 3336"/>
              <a:gd name="T17" fmla="*/ 592 h 1800"/>
              <a:gd name="T18" fmla="*/ 3168 w 3336"/>
              <a:gd name="T19" fmla="*/ 928 h 1800"/>
              <a:gd name="T20" fmla="*/ 3312 w 3336"/>
              <a:gd name="T21" fmla="*/ 1312 h 1800"/>
              <a:gd name="T22" fmla="*/ 3312 w 3336"/>
              <a:gd name="T23" fmla="*/ 1504 h 1800"/>
              <a:gd name="T24" fmla="*/ 3216 w 3336"/>
              <a:gd name="T25" fmla="*/ 1600 h 1800"/>
              <a:gd name="T26" fmla="*/ 3024 w 3336"/>
              <a:gd name="T27" fmla="*/ 1696 h 1800"/>
              <a:gd name="T28" fmla="*/ 2832 w 3336"/>
              <a:gd name="T29" fmla="*/ 1696 h 1800"/>
              <a:gd name="T30" fmla="*/ 2688 w 3336"/>
              <a:gd name="T31" fmla="*/ 1696 h 1800"/>
              <a:gd name="T32" fmla="*/ 2592 w 3336"/>
              <a:gd name="T33" fmla="*/ 1744 h 1800"/>
              <a:gd name="T34" fmla="*/ 2736 w 3336"/>
              <a:gd name="T35" fmla="*/ 1792 h 1800"/>
              <a:gd name="T36" fmla="*/ 2880 w 3336"/>
              <a:gd name="T37" fmla="*/ 1792 h 1800"/>
              <a:gd name="T38" fmla="*/ 2976 w 3336"/>
              <a:gd name="T39" fmla="*/ 1792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6" h="1800">
                <a:moveTo>
                  <a:pt x="0" y="976"/>
                </a:moveTo>
                <a:cubicBezTo>
                  <a:pt x="20" y="884"/>
                  <a:pt x="40" y="792"/>
                  <a:pt x="96" y="688"/>
                </a:cubicBezTo>
                <a:cubicBezTo>
                  <a:pt x="152" y="584"/>
                  <a:pt x="240" y="448"/>
                  <a:pt x="336" y="352"/>
                </a:cubicBezTo>
                <a:cubicBezTo>
                  <a:pt x="432" y="256"/>
                  <a:pt x="536" y="168"/>
                  <a:pt x="672" y="112"/>
                </a:cubicBezTo>
                <a:cubicBezTo>
                  <a:pt x="808" y="56"/>
                  <a:pt x="1016" y="32"/>
                  <a:pt x="1152" y="16"/>
                </a:cubicBezTo>
                <a:cubicBezTo>
                  <a:pt x="1288" y="0"/>
                  <a:pt x="1336" y="8"/>
                  <a:pt x="1488" y="16"/>
                </a:cubicBezTo>
                <a:cubicBezTo>
                  <a:pt x="1640" y="24"/>
                  <a:pt x="1872" y="16"/>
                  <a:pt x="2064" y="64"/>
                </a:cubicBezTo>
                <a:cubicBezTo>
                  <a:pt x="2256" y="112"/>
                  <a:pt x="2496" y="216"/>
                  <a:pt x="2640" y="304"/>
                </a:cubicBezTo>
                <a:cubicBezTo>
                  <a:pt x="2784" y="392"/>
                  <a:pt x="2840" y="488"/>
                  <a:pt x="2928" y="592"/>
                </a:cubicBezTo>
                <a:cubicBezTo>
                  <a:pt x="3016" y="696"/>
                  <a:pt x="3104" y="808"/>
                  <a:pt x="3168" y="928"/>
                </a:cubicBezTo>
                <a:cubicBezTo>
                  <a:pt x="3232" y="1048"/>
                  <a:pt x="3288" y="1216"/>
                  <a:pt x="3312" y="1312"/>
                </a:cubicBezTo>
                <a:cubicBezTo>
                  <a:pt x="3336" y="1408"/>
                  <a:pt x="3328" y="1456"/>
                  <a:pt x="3312" y="1504"/>
                </a:cubicBezTo>
                <a:cubicBezTo>
                  <a:pt x="3296" y="1552"/>
                  <a:pt x="3264" y="1568"/>
                  <a:pt x="3216" y="1600"/>
                </a:cubicBezTo>
                <a:cubicBezTo>
                  <a:pt x="3168" y="1632"/>
                  <a:pt x="3088" y="1680"/>
                  <a:pt x="3024" y="1696"/>
                </a:cubicBezTo>
                <a:cubicBezTo>
                  <a:pt x="2960" y="1712"/>
                  <a:pt x="2888" y="1696"/>
                  <a:pt x="2832" y="1696"/>
                </a:cubicBezTo>
                <a:cubicBezTo>
                  <a:pt x="2776" y="1696"/>
                  <a:pt x="2728" y="1688"/>
                  <a:pt x="2688" y="1696"/>
                </a:cubicBezTo>
                <a:cubicBezTo>
                  <a:pt x="2648" y="1704"/>
                  <a:pt x="2584" y="1728"/>
                  <a:pt x="2592" y="1744"/>
                </a:cubicBezTo>
                <a:cubicBezTo>
                  <a:pt x="2600" y="1760"/>
                  <a:pt x="2688" y="1784"/>
                  <a:pt x="2736" y="1792"/>
                </a:cubicBezTo>
                <a:cubicBezTo>
                  <a:pt x="2784" y="1800"/>
                  <a:pt x="2840" y="1792"/>
                  <a:pt x="2880" y="1792"/>
                </a:cubicBezTo>
                <a:cubicBezTo>
                  <a:pt x="2920" y="1792"/>
                  <a:pt x="2960" y="1784"/>
                  <a:pt x="2976" y="17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3549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7" name="Oval 9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8" name="Oval 10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9" name="Oval 11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80" name="Oval 12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81" name="Oval 13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1982" name="Group 14"/>
          <p:cNvGrpSpPr>
            <a:grpSpLocks/>
          </p:cNvGrpSpPr>
          <p:nvPr/>
        </p:nvGrpSpPr>
        <p:grpSpPr bwMode="auto">
          <a:xfrm>
            <a:off x="2965450" y="2819401"/>
            <a:ext cx="3359150" cy="182563"/>
            <a:chOff x="1726" y="1244"/>
            <a:chExt cx="2116" cy="115"/>
          </a:xfrm>
        </p:grpSpPr>
        <p:sp>
          <p:nvSpPr>
            <p:cNvPr id="211983" name="AutoShape 15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984" name="Oval 16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1985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11986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11987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11988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11989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11993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11995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11996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7" name="Line 29"/>
          <p:cNvSpPr>
            <a:spLocks noChangeShapeType="1"/>
          </p:cNvSpPr>
          <p:nvPr/>
        </p:nvSpPr>
        <p:spPr bwMode="auto">
          <a:xfrm flipV="1">
            <a:off x="1524000" y="2819401"/>
            <a:ext cx="680085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8" name="Line 30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9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0" name="Line 32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1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2" name="Freeform 34"/>
          <p:cNvSpPr>
            <a:spLocks/>
          </p:cNvSpPr>
          <p:nvPr/>
        </p:nvSpPr>
        <p:spPr bwMode="auto">
          <a:xfrm>
            <a:off x="3657600" y="228600"/>
            <a:ext cx="4800600" cy="3048000"/>
          </a:xfrm>
          <a:custGeom>
            <a:avLst/>
            <a:gdLst>
              <a:gd name="T0" fmla="*/ 0 w 3024"/>
              <a:gd name="T1" fmla="*/ 1152 h 1920"/>
              <a:gd name="T2" fmla="*/ 48 w 3024"/>
              <a:gd name="T3" fmla="*/ 960 h 1920"/>
              <a:gd name="T4" fmla="*/ 96 w 3024"/>
              <a:gd name="T5" fmla="*/ 768 h 1920"/>
              <a:gd name="T6" fmla="*/ 288 w 3024"/>
              <a:gd name="T7" fmla="*/ 432 h 1920"/>
              <a:gd name="T8" fmla="*/ 624 w 3024"/>
              <a:gd name="T9" fmla="*/ 144 h 1920"/>
              <a:gd name="T10" fmla="*/ 1200 w 3024"/>
              <a:gd name="T11" fmla="*/ 48 h 1920"/>
              <a:gd name="T12" fmla="*/ 1584 w 3024"/>
              <a:gd name="T13" fmla="*/ 0 h 1920"/>
              <a:gd name="T14" fmla="*/ 1968 w 3024"/>
              <a:gd name="T15" fmla="*/ 48 h 1920"/>
              <a:gd name="T16" fmla="*/ 2352 w 3024"/>
              <a:gd name="T17" fmla="*/ 192 h 1920"/>
              <a:gd name="T18" fmla="*/ 2688 w 3024"/>
              <a:gd name="T19" fmla="*/ 384 h 1920"/>
              <a:gd name="T20" fmla="*/ 2928 w 3024"/>
              <a:gd name="T21" fmla="*/ 672 h 1920"/>
              <a:gd name="T22" fmla="*/ 3024 w 3024"/>
              <a:gd name="T23" fmla="*/ 1104 h 1920"/>
              <a:gd name="T24" fmla="*/ 2928 w 3024"/>
              <a:gd name="T25" fmla="*/ 1488 h 1920"/>
              <a:gd name="T26" fmla="*/ 2832 w 3024"/>
              <a:gd name="T27" fmla="*/ 1728 h 1920"/>
              <a:gd name="T28" fmla="*/ 2544 w 3024"/>
              <a:gd name="T29" fmla="*/ 1872 h 1920"/>
              <a:gd name="T30" fmla="*/ 2256 w 3024"/>
              <a:gd name="T31" fmla="*/ 1872 h 1920"/>
              <a:gd name="T32" fmla="*/ 2016 w 3024"/>
              <a:gd name="T33" fmla="*/ 1872 h 1920"/>
              <a:gd name="T34" fmla="*/ 1824 w 3024"/>
              <a:gd name="T35" fmla="*/ 1776 h 1920"/>
              <a:gd name="T36" fmla="*/ 1680 w 3024"/>
              <a:gd name="T37" fmla="*/ 1728 h 1920"/>
              <a:gd name="T38" fmla="*/ 1584 w 3024"/>
              <a:gd name="T39" fmla="*/ 1728 h 1920"/>
              <a:gd name="T40" fmla="*/ 1440 w 3024"/>
              <a:gd name="T41" fmla="*/ 1728 h 1920"/>
              <a:gd name="T42" fmla="*/ 1536 w 3024"/>
              <a:gd name="T43" fmla="*/ 1776 h 1920"/>
              <a:gd name="T44" fmla="*/ 1632 w 3024"/>
              <a:gd name="T45" fmla="*/ 1824 h 1920"/>
              <a:gd name="T46" fmla="*/ 1728 w 3024"/>
              <a:gd name="T47" fmla="*/ 1920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24" h="1920">
                <a:moveTo>
                  <a:pt x="0" y="1152"/>
                </a:moveTo>
                <a:cubicBezTo>
                  <a:pt x="16" y="1088"/>
                  <a:pt x="32" y="1024"/>
                  <a:pt x="48" y="960"/>
                </a:cubicBezTo>
                <a:cubicBezTo>
                  <a:pt x="64" y="896"/>
                  <a:pt x="56" y="856"/>
                  <a:pt x="96" y="768"/>
                </a:cubicBezTo>
                <a:cubicBezTo>
                  <a:pt x="136" y="680"/>
                  <a:pt x="200" y="536"/>
                  <a:pt x="288" y="432"/>
                </a:cubicBezTo>
                <a:cubicBezTo>
                  <a:pt x="376" y="328"/>
                  <a:pt x="472" y="208"/>
                  <a:pt x="624" y="144"/>
                </a:cubicBezTo>
                <a:cubicBezTo>
                  <a:pt x="776" y="80"/>
                  <a:pt x="1040" y="72"/>
                  <a:pt x="1200" y="48"/>
                </a:cubicBezTo>
                <a:cubicBezTo>
                  <a:pt x="1360" y="24"/>
                  <a:pt x="1456" y="0"/>
                  <a:pt x="1584" y="0"/>
                </a:cubicBezTo>
                <a:cubicBezTo>
                  <a:pt x="1712" y="0"/>
                  <a:pt x="1840" y="16"/>
                  <a:pt x="1968" y="48"/>
                </a:cubicBezTo>
                <a:cubicBezTo>
                  <a:pt x="2096" y="80"/>
                  <a:pt x="2232" y="136"/>
                  <a:pt x="2352" y="192"/>
                </a:cubicBezTo>
                <a:cubicBezTo>
                  <a:pt x="2472" y="248"/>
                  <a:pt x="2592" y="304"/>
                  <a:pt x="2688" y="384"/>
                </a:cubicBezTo>
                <a:cubicBezTo>
                  <a:pt x="2784" y="464"/>
                  <a:pt x="2872" y="552"/>
                  <a:pt x="2928" y="672"/>
                </a:cubicBezTo>
                <a:cubicBezTo>
                  <a:pt x="2984" y="792"/>
                  <a:pt x="3024" y="968"/>
                  <a:pt x="3024" y="1104"/>
                </a:cubicBezTo>
                <a:cubicBezTo>
                  <a:pt x="3024" y="1240"/>
                  <a:pt x="2960" y="1384"/>
                  <a:pt x="2928" y="1488"/>
                </a:cubicBezTo>
                <a:cubicBezTo>
                  <a:pt x="2896" y="1592"/>
                  <a:pt x="2896" y="1664"/>
                  <a:pt x="2832" y="1728"/>
                </a:cubicBezTo>
                <a:cubicBezTo>
                  <a:pt x="2768" y="1792"/>
                  <a:pt x="2640" y="1848"/>
                  <a:pt x="2544" y="1872"/>
                </a:cubicBezTo>
                <a:cubicBezTo>
                  <a:pt x="2448" y="1896"/>
                  <a:pt x="2344" y="1872"/>
                  <a:pt x="2256" y="1872"/>
                </a:cubicBezTo>
                <a:cubicBezTo>
                  <a:pt x="2168" y="1872"/>
                  <a:pt x="2088" y="1888"/>
                  <a:pt x="2016" y="1872"/>
                </a:cubicBezTo>
                <a:cubicBezTo>
                  <a:pt x="1944" y="1856"/>
                  <a:pt x="1880" y="1800"/>
                  <a:pt x="1824" y="1776"/>
                </a:cubicBezTo>
                <a:cubicBezTo>
                  <a:pt x="1768" y="1752"/>
                  <a:pt x="1720" y="1736"/>
                  <a:pt x="1680" y="1728"/>
                </a:cubicBezTo>
                <a:cubicBezTo>
                  <a:pt x="1640" y="1720"/>
                  <a:pt x="1624" y="1728"/>
                  <a:pt x="1584" y="1728"/>
                </a:cubicBezTo>
                <a:cubicBezTo>
                  <a:pt x="1544" y="1728"/>
                  <a:pt x="1448" y="1720"/>
                  <a:pt x="1440" y="1728"/>
                </a:cubicBezTo>
                <a:cubicBezTo>
                  <a:pt x="1432" y="1736"/>
                  <a:pt x="1504" y="1760"/>
                  <a:pt x="1536" y="1776"/>
                </a:cubicBezTo>
                <a:cubicBezTo>
                  <a:pt x="1568" y="1792"/>
                  <a:pt x="1600" y="1800"/>
                  <a:pt x="1632" y="1824"/>
                </a:cubicBezTo>
                <a:cubicBezTo>
                  <a:pt x="1664" y="1848"/>
                  <a:pt x="1704" y="1904"/>
                  <a:pt x="1728" y="19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4" name="Rectangle 36"/>
          <p:cNvSpPr>
            <a:spLocks noChangeArrowheads="1"/>
          </p:cNvSpPr>
          <p:nvPr/>
        </p:nvSpPr>
        <p:spPr bwMode="auto">
          <a:xfrm rot="5400000">
            <a:off x="25034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91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1990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2005" name="Rectangle 37"/>
          <p:cNvSpPr>
            <a:spLocks noChangeArrowheads="1"/>
          </p:cNvSpPr>
          <p:nvPr/>
        </p:nvSpPr>
        <p:spPr bwMode="auto">
          <a:xfrm rot="5400000">
            <a:off x="34178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92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12006" name="Line 38"/>
          <p:cNvSpPr>
            <a:spLocks noChangeShapeType="1"/>
          </p:cNvSpPr>
          <p:nvPr/>
        </p:nvSpPr>
        <p:spPr bwMode="auto">
          <a:xfrm>
            <a:off x="2743200" y="2860675"/>
            <a:ext cx="2057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7" name="Oval 39"/>
          <p:cNvSpPr>
            <a:spLocks noChangeArrowheads="1"/>
          </p:cNvSpPr>
          <p:nvPr/>
        </p:nvSpPr>
        <p:spPr bwMode="auto">
          <a:xfrm>
            <a:off x="3659188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5223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2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9" name="Oval 9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30" name="Oval 10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31" name="Oval 11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32" name="Oval 12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33" name="Oval 13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5534" name="Group 14"/>
          <p:cNvGrpSpPr>
            <a:grpSpLocks/>
          </p:cNvGrpSpPr>
          <p:nvPr/>
        </p:nvGrpSpPr>
        <p:grpSpPr bwMode="auto">
          <a:xfrm>
            <a:off x="1752600" y="2819401"/>
            <a:ext cx="3359150" cy="182563"/>
            <a:chOff x="1726" y="1244"/>
            <a:chExt cx="2116" cy="115"/>
          </a:xfrm>
        </p:grpSpPr>
        <p:sp>
          <p:nvSpPr>
            <p:cNvPr id="235535" name="AutoShape 15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536" name="Oval 16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5537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35538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35539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35540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35541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35542" name="Text Box 22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35543" name="Text Box 23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35544" name="Line 24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5" name="Line 25"/>
          <p:cNvSpPr>
            <a:spLocks noChangeShapeType="1"/>
          </p:cNvSpPr>
          <p:nvPr/>
        </p:nvSpPr>
        <p:spPr bwMode="auto">
          <a:xfrm flipV="1">
            <a:off x="1524000" y="2819401"/>
            <a:ext cx="680085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6" name="Line 26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7" name="Line 27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8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9" name="Line 29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1" name="Rectangle 31"/>
          <p:cNvSpPr>
            <a:spLocks noChangeArrowheads="1"/>
          </p:cNvSpPr>
          <p:nvPr/>
        </p:nvSpPr>
        <p:spPr bwMode="auto">
          <a:xfrm rot="5400000">
            <a:off x="25034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2" name="Text Box 3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553" name="Text Box 3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554" name="Rectangle 34"/>
          <p:cNvSpPr>
            <a:spLocks noChangeArrowheads="1"/>
          </p:cNvSpPr>
          <p:nvPr/>
        </p:nvSpPr>
        <p:spPr bwMode="auto">
          <a:xfrm rot="5400000">
            <a:off x="34178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5" name="Text Box 3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556" name="Line 36"/>
          <p:cNvSpPr>
            <a:spLocks noChangeShapeType="1"/>
          </p:cNvSpPr>
          <p:nvPr/>
        </p:nvSpPr>
        <p:spPr bwMode="auto">
          <a:xfrm>
            <a:off x="2743200" y="2860675"/>
            <a:ext cx="2057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7" name="Oval 37"/>
          <p:cNvSpPr>
            <a:spLocks noChangeArrowheads="1"/>
          </p:cNvSpPr>
          <p:nvPr/>
        </p:nvSpPr>
        <p:spPr bwMode="auto">
          <a:xfrm>
            <a:off x="3659188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8" name="Freeform 38"/>
          <p:cNvSpPr>
            <a:spLocks/>
          </p:cNvSpPr>
          <p:nvPr/>
        </p:nvSpPr>
        <p:spPr bwMode="auto">
          <a:xfrm>
            <a:off x="3657600" y="673100"/>
            <a:ext cx="3759200" cy="3289300"/>
          </a:xfrm>
          <a:custGeom>
            <a:avLst/>
            <a:gdLst>
              <a:gd name="T0" fmla="*/ 0 w 2368"/>
              <a:gd name="T1" fmla="*/ 872 h 2072"/>
              <a:gd name="T2" fmla="*/ 96 w 2368"/>
              <a:gd name="T3" fmla="*/ 584 h 2072"/>
              <a:gd name="T4" fmla="*/ 288 w 2368"/>
              <a:gd name="T5" fmla="*/ 248 h 2072"/>
              <a:gd name="T6" fmla="*/ 576 w 2368"/>
              <a:gd name="T7" fmla="*/ 104 h 2072"/>
              <a:gd name="T8" fmla="*/ 960 w 2368"/>
              <a:gd name="T9" fmla="*/ 8 h 2072"/>
              <a:gd name="T10" fmla="*/ 1488 w 2368"/>
              <a:gd name="T11" fmla="*/ 56 h 2072"/>
              <a:gd name="T12" fmla="*/ 2016 w 2368"/>
              <a:gd name="T13" fmla="*/ 296 h 2072"/>
              <a:gd name="T14" fmla="*/ 2304 w 2368"/>
              <a:gd name="T15" fmla="*/ 776 h 2072"/>
              <a:gd name="T16" fmla="*/ 2352 w 2368"/>
              <a:gd name="T17" fmla="*/ 1304 h 2072"/>
              <a:gd name="T18" fmla="*/ 2208 w 2368"/>
              <a:gd name="T19" fmla="*/ 1784 h 2072"/>
              <a:gd name="T20" fmla="*/ 1920 w 2368"/>
              <a:gd name="T21" fmla="*/ 2024 h 2072"/>
              <a:gd name="T22" fmla="*/ 1632 w 2368"/>
              <a:gd name="T23" fmla="*/ 2072 h 2072"/>
              <a:gd name="T24" fmla="*/ 1248 w 2368"/>
              <a:gd name="T25" fmla="*/ 2024 h 2072"/>
              <a:gd name="T26" fmla="*/ 1104 w 2368"/>
              <a:gd name="T27" fmla="*/ 1928 h 2072"/>
              <a:gd name="T28" fmla="*/ 960 w 2368"/>
              <a:gd name="T29" fmla="*/ 1736 h 2072"/>
              <a:gd name="T30" fmla="*/ 912 w 2368"/>
              <a:gd name="T31" fmla="*/ 1544 h 2072"/>
              <a:gd name="T32" fmla="*/ 864 w 2368"/>
              <a:gd name="T33" fmla="*/ 1448 h 2072"/>
              <a:gd name="T34" fmla="*/ 816 w 2368"/>
              <a:gd name="T35" fmla="*/ 1640 h 2072"/>
              <a:gd name="T36" fmla="*/ 816 w 2368"/>
              <a:gd name="T37" fmla="*/ 1784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68" h="2072">
                <a:moveTo>
                  <a:pt x="0" y="872"/>
                </a:moveTo>
                <a:cubicBezTo>
                  <a:pt x="24" y="780"/>
                  <a:pt x="48" y="688"/>
                  <a:pt x="96" y="584"/>
                </a:cubicBezTo>
                <a:cubicBezTo>
                  <a:pt x="144" y="480"/>
                  <a:pt x="208" y="328"/>
                  <a:pt x="288" y="248"/>
                </a:cubicBezTo>
                <a:cubicBezTo>
                  <a:pt x="368" y="168"/>
                  <a:pt x="464" y="144"/>
                  <a:pt x="576" y="104"/>
                </a:cubicBezTo>
                <a:cubicBezTo>
                  <a:pt x="688" y="64"/>
                  <a:pt x="808" y="16"/>
                  <a:pt x="960" y="8"/>
                </a:cubicBezTo>
                <a:cubicBezTo>
                  <a:pt x="1112" y="0"/>
                  <a:pt x="1312" y="8"/>
                  <a:pt x="1488" y="56"/>
                </a:cubicBezTo>
                <a:cubicBezTo>
                  <a:pt x="1664" y="104"/>
                  <a:pt x="1880" y="176"/>
                  <a:pt x="2016" y="296"/>
                </a:cubicBezTo>
                <a:cubicBezTo>
                  <a:pt x="2152" y="416"/>
                  <a:pt x="2248" y="608"/>
                  <a:pt x="2304" y="776"/>
                </a:cubicBezTo>
                <a:cubicBezTo>
                  <a:pt x="2360" y="944"/>
                  <a:pt x="2368" y="1136"/>
                  <a:pt x="2352" y="1304"/>
                </a:cubicBezTo>
                <a:cubicBezTo>
                  <a:pt x="2336" y="1472"/>
                  <a:pt x="2280" y="1664"/>
                  <a:pt x="2208" y="1784"/>
                </a:cubicBezTo>
                <a:cubicBezTo>
                  <a:pt x="2136" y="1904"/>
                  <a:pt x="2016" y="1976"/>
                  <a:pt x="1920" y="2024"/>
                </a:cubicBezTo>
                <a:cubicBezTo>
                  <a:pt x="1824" y="2072"/>
                  <a:pt x="1744" y="2072"/>
                  <a:pt x="1632" y="2072"/>
                </a:cubicBezTo>
                <a:cubicBezTo>
                  <a:pt x="1520" y="2072"/>
                  <a:pt x="1336" y="2048"/>
                  <a:pt x="1248" y="2024"/>
                </a:cubicBezTo>
                <a:cubicBezTo>
                  <a:pt x="1160" y="2000"/>
                  <a:pt x="1152" y="1976"/>
                  <a:pt x="1104" y="1928"/>
                </a:cubicBezTo>
                <a:cubicBezTo>
                  <a:pt x="1056" y="1880"/>
                  <a:pt x="992" y="1800"/>
                  <a:pt x="960" y="1736"/>
                </a:cubicBezTo>
                <a:cubicBezTo>
                  <a:pt x="928" y="1672"/>
                  <a:pt x="928" y="1592"/>
                  <a:pt x="912" y="1544"/>
                </a:cubicBezTo>
                <a:cubicBezTo>
                  <a:pt x="896" y="1496"/>
                  <a:pt x="880" y="1432"/>
                  <a:pt x="864" y="1448"/>
                </a:cubicBezTo>
                <a:cubicBezTo>
                  <a:pt x="848" y="1464"/>
                  <a:pt x="824" y="1584"/>
                  <a:pt x="816" y="1640"/>
                </a:cubicBezTo>
                <a:cubicBezTo>
                  <a:pt x="808" y="1696"/>
                  <a:pt x="812" y="1740"/>
                  <a:pt x="816" y="17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270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/>
          <p:cNvSpPr>
            <a:spLocks noChangeArrowheads="1"/>
          </p:cNvSpPr>
          <p:nvPr/>
        </p:nvSpPr>
        <p:spPr bwMode="auto">
          <a:xfrm>
            <a:off x="1591732" y="1324769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1" name="Line 3"/>
          <p:cNvSpPr>
            <a:spLocks noChangeShapeType="1"/>
          </p:cNvSpPr>
          <p:nvPr/>
        </p:nvSpPr>
        <p:spPr bwMode="auto">
          <a:xfrm>
            <a:off x="1591732" y="2239169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72" name="Oval 4"/>
          <p:cNvSpPr>
            <a:spLocks noChangeArrowheads="1"/>
          </p:cNvSpPr>
          <p:nvPr/>
        </p:nvSpPr>
        <p:spPr bwMode="auto">
          <a:xfrm>
            <a:off x="3718982" y="221853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3" name="Oval 5"/>
          <p:cNvSpPr>
            <a:spLocks noChangeArrowheads="1"/>
          </p:cNvSpPr>
          <p:nvPr/>
        </p:nvSpPr>
        <p:spPr bwMode="auto">
          <a:xfrm>
            <a:off x="2776007" y="221853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4" name="Oval 6"/>
          <p:cNvSpPr>
            <a:spLocks noChangeArrowheads="1"/>
          </p:cNvSpPr>
          <p:nvPr/>
        </p:nvSpPr>
        <p:spPr bwMode="auto">
          <a:xfrm>
            <a:off x="6557432" y="22042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5" name="Oval 7"/>
          <p:cNvSpPr>
            <a:spLocks noChangeArrowheads="1"/>
          </p:cNvSpPr>
          <p:nvPr/>
        </p:nvSpPr>
        <p:spPr bwMode="auto">
          <a:xfrm>
            <a:off x="4696882" y="22042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5623982" y="22042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7" name="Oval 9"/>
          <p:cNvSpPr>
            <a:spLocks noChangeArrowheads="1"/>
          </p:cNvSpPr>
          <p:nvPr/>
        </p:nvSpPr>
        <p:spPr bwMode="auto">
          <a:xfrm>
            <a:off x="3712632" y="300116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8" name="Oval 10"/>
          <p:cNvSpPr>
            <a:spLocks noChangeArrowheads="1"/>
          </p:cNvSpPr>
          <p:nvPr/>
        </p:nvSpPr>
        <p:spPr bwMode="auto">
          <a:xfrm>
            <a:off x="2769657" y="300116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9" name="Oval 11"/>
          <p:cNvSpPr>
            <a:spLocks noChangeArrowheads="1"/>
          </p:cNvSpPr>
          <p:nvPr/>
        </p:nvSpPr>
        <p:spPr bwMode="auto">
          <a:xfrm>
            <a:off x="6551082" y="29868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80" name="Oval 12"/>
          <p:cNvSpPr>
            <a:spLocks noChangeArrowheads="1"/>
          </p:cNvSpPr>
          <p:nvPr/>
        </p:nvSpPr>
        <p:spPr bwMode="auto">
          <a:xfrm>
            <a:off x="4690532" y="29868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81" name="Oval 13"/>
          <p:cNvSpPr>
            <a:spLocks noChangeArrowheads="1"/>
          </p:cNvSpPr>
          <p:nvPr/>
        </p:nvSpPr>
        <p:spPr bwMode="auto">
          <a:xfrm>
            <a:off x="5617632" y="29868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7582" name="Group 14"/>
          <p:cNvGrpSpPr>
            <a:grpSpLocks/>
          </p:cNvGrpSpPr>
          <p:nvPr/>
        </p:nvGrpSpPr>
        <p:grpSpPr bwMode="auto">
          <a:xfrm>
            <a:off x="-541868" y="2815432"/>
            <a:ext cx="3359150" cy="182562"/>
            <a:chOff x="1726" y="1244"/>
            <a:chExt cx="2116" cy="115"/>
          </a:xfrm>
        </p:grpSpPr>
        <p:sp>
          <p:nvSpPr>
            <p:cNvPr id="237583" name="AutoShape 15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584" name="Oval 16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7585" name="Text Box 17"/>
          <p:cNvSpPr txBox="1">
            <a:spLocks noChangeArrowheads="1"/>
          </p:cNvSpPr>
          <p:nvPr/>
        </p:nvSpPr>
        <p:spPr bwMode="auto">
          <a:xfrm>
            <a:off x="2672820" y="181689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37586" name="Text Box 18"/>
          <p:cNvSpPr txBox="1">
            <a:spLocks noChangeArrowheads="1"/>
          </p:cNvSpPr>
          <p:nvPr/>
        </p:nvSpPr>
        <p:spPr bwMode="auto">
          <a:xfrm>
            <a:off x="6433607" y="17819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37587" name="Text Box 19"/>
          <p:cNvSpPr txBox="1">
            <a:spLocks noChangeArrowheads="1"/>
          </p:cNvSpPr>
          <p:nvPr/>
        </p:nvSpPr>
        <p:spPr bwMode="auto">
          <a:xfrm>
            <a:off x="5511270" y="17819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37588" name="Text Box 20"/>
          <p:cNvSpPr txBox="1">
            <a:spLocks noChangeArrowheads="1"/>
          </p:cNvSpPr>
          <p:nvPr/>
        </p:nvSpPr>
        <p:spPr bwMode="auto">
          <a:xfrm>
            <a:off x="4569882" y="181689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37589" name="Text Box 21"/>
          <p:cNvSpPr txBox="1">
            <a:spLocks noChangeArrowheads="1"/>
          </p:cNvSpPr>
          <p:nvPr/>
        </p:nvSpPr>
        <p:spPr bwMode="auto">
          <a:xfrm>
            <a:off x="3599920" y="17819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37590" name="Text Box 22"/>
          <p:cNvSpPr txBox="1">
            <a:spLocks noChangeArrowheads="1"/>
          </p:cNvSpPr>
          <p:nvPr/>
        </p:nvSpPr>
        <p:spPr bwMode="auto">
          <a:xfrm>
            <a:off x="5449357" y="309165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37591" name="Text Box 23"/>
          <p:cNvSpPr txBox="1">
            <a:spLocks noChangeArrowheads="1"/>
          </p:cNvSpPr>
          <p:nvPr/>
        </p:nvSpPr>
        <p:spPr bwMode="auto">
          <a:xfrm>
            <a:off x="6392332" y="3077370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37592" name="Line 24"/>
          <p:cNvSpPr>
            <a:spLocks noChangeShapeType="1"/>
          </p:cNvSpPr>
          <p:nvPr/>
        </p:nvSpPr>
        <p:spPr bwMode="auto">
          <a:xfrm flipV="1">
            <a:off x="5630332" y="2239169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3" name="Line 25"/>
          <p:cNvSpPr>
            <a:spLocks noChangeShapeType="1"/>
          </p:cNvSpPr>
          <p:nvPr/>
        </p:nvSpPr>
        <p:spPr bwMode="auto">
          <a:xfrm flipV="1">
            <a:off x="1591732" y="3001170"/>
            <a:ext cx="680085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4" name="Line 26"/>
          <p:cNvSpPr>
            <a:spLocks noChangeShapeType="1"/>
          </p:cNvSpPr>
          <p:nvPr/>
        </p:nvSpPr>
        <p:spPr bwMode="auto">
          <a:xfrm>
            <a:off x="5617632" y="2239169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5" name="Line 27"/>
          <p:cNvSpPr>
            <a:spLocks noChangeShapeType="1"/>
          </p:cNvSpPr>
          <p:nvPr/>
        </p:nvSpPr>
        <p:spPr bwMode="auto">
          <a:xfrm flipH="1">
            <a:off x="4715932" y="2239169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6" name="Line 28"/>
          <p:cNvSpPr>
            <a:spLocks noChangeShapeType="1"/>
          </p:cNvSpPr>
          <p:nvPr/>
        </p:nvSpPr>
        <p:spPr bwMode="auto">
          <a:xfrm>
            <a:off x="4715932" y="2239169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7" name="Line 29"/>
          <p:cNvSpPr>
            <a:spLocks noChangeShapeType="1"/>
          </p:cNvSpPr>
          <p:nvPr/>
        </p:nvSpPr>
        <p:spPr bwMode="auto">
          <a:xfrm flipH="1">
            <a:off x="3725332" y="2239169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8" name="Rectangle 30"/>
          <p:cNvSpPr>
            <a:spLocks noChangeArrowheads="1"/>
          </p:cNvSpPr>
          <p:nvPr/>
        </p:nvSpPr>
        <p:spPr bwMode="auto">
          <a:xfrm rot="5400000">
            <a:off x="2571220" y="3240882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99" name="Text Box 31"/>
          <p:cNvSpPr txBox="1">
            <a:spLocks noChangeArrowheads="1"/>
          </p:cNvSpPr>
          <p:nvPr/>
        </p:nvSpPr>
        <p:spPr bwMode="auto">
          <a:xfrm>
            <a:off x="3550707" y="308530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7600" name="Text Box 32"/>
          <p:cNvSpPr txBox="1">
            <a:spLocks noChangeArrowheads="1"/>
          </p:cNvSpPr>
          <p:nvPr/>
        </p:nvSpPr>
        <p:spPr bwMode="auto">
          <a:xfrm>
            <a:off x="2656945" y="309165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7601" name="Rectangle 33"/>
          <p:cNvSpPr>
            <a:spLocks noChangeArrowheads="1"/>
          </p:cNvSpPr>
          <p:nvPr/>
        </p:nvSpPr>
        <p:spPr bwMode="auto">
          <a:xfrm rot="5400000">
            <a:off x="3485620" y="3240882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02" name="Text Box 34"/>
          <p:cNvSpPr txBox="1">
            <a:spLocks noChangeArrowheads="1"/>
          </p:cNvSpPr>
          <p:nvPr/>
        </p:nvSpPr>
        <p:spPr bwMode="auto">
          <a:xfrm>
            <a:off x="4500032" y="308530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7603" name="Line 35"/>
          <p:cNvSpPr>
            <a:spLocks noChangeShapeType="1"/>
          </p:cNvSpPr>
          <p:nvPr/>
        </p:nvSpPr>
        <p:spPr bwMode="auto">
          <a:xfrm>
            <a:off x="2810932" y="3042444"/>
            <a:ext cx="2057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04" name="Oval 36"/>
          <p:cNvSpPr>
            <a:spLocks noChangeArrowheads="1"/>
          </p:cNvSpPr>
          <p:nvPr/>
        </p:nvSpPr>
        <p:spPr bwMode="auto">
          <a:xfrm>
            <a:off x="3726920" y="300116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06" name="Freeform 38"/>
          <p:cNvSpPr>
            <a:spLocks/>
          </p:cNvSpPr>
          <p:nvPr/>
        </p:nvSpPr>
        <p:spPr bwMode="auto">
          <a:xfrm>
            <a:off x="3725332" y="1172369"/>
            <a:ext cx="3683000" cy="2832100"/>
          </a:xfrm>
          <a:custGeom>
            <a:avLst/>
            <a:gdLst>
              <a:gd name="T0" fmla="*/ 0 w 2320"/>
              <a:gd name="T1" fmla="*/ 672 h 1784"/>
              <a:gd name="T2" fmla="*/ 48 w 2320"/>
              <a:gd name="T3" fmla="*/ 528 h 1784"/>
              <a:gd name="T4" fmla="*/ 96 w 2320"/>
              <a:gd name="T5" fmla="*/ 336 h 1784"/>
              <a:gd name="T6" fmla="*/ 288 w 2320"/>
              <a:gd name="T7" fmla="*/ 144 h 1784"/>
              <a:gd name="T8" fmla="*/ 528 w 2320"/>
              <a:gd name="T9" fmla="*/ 48 h 1784"/>
              <a:gd name="T10" fmla="*/ 1008 w 2320"/>
              <a:gd name="T11" fmla="*/ 0 h 1784"/>
              <a:gd name="T12" fmla="*/ 1392 w 2320"/>
              <a:gd name="T13" fmla="*/ 48 h 1784"/>
              <a:gd name="T14" fmla="*/ 1824 w 2320"/>
              <a:gd name="T15" fmla="*/ 192 h 1784"/>
              <a:gd name="T16" fmla="*/ 2160 w 2320"/>
              <a:gd name="T17" fmla="*/ 480 h 1784"/>
              <a:gd name="T18" fmla="*/ 2304 w 2320"/>
              <a:gd name="T19" fmla="*/ 864 h 1784"/>
              <a:gd name="T20" fmla="*/ 2256 w 2320"/>
              <a:gd name="T21" fmla="*/ 1344 h 1784"/>
              <a:gd name="T22" fmla="*/ 2112 w 2320"/>
              <a:gd name="T23" fmla="*/ 1584 h 1784"/>
              <a:gd name="T24" fmla="*/ 1776 w 2320"/>
              <a:gd name="T25" fmla="*/ 1728 h 1784"/>
              <a:gd name="T26" fmla="*/ 1392 w 2320"/>
              <a:gd name="T27" fmla="*/ 1776 h 1784"/>
              <a:gd name="T28" fmla="*/ 1008 w 2320"/>
              <a:gd name="T29" fmla="*/ 1680 h 1784"/>
              <a:gd name="T30" fmla="*/ 816 w 2320"/>
              <a:gd name="T31" fmla="*/ 1488 h 1784"/>
              <a:gd name="T32" fmla="*/ 672 w 2320"/>
              <a:gd name="T33" fmla="*/ 1296 h 1784"/>
              <a:gd name="T34" fmla="*/ 624 w 2320"/>
              <a:gd name="T35" fmla="*/ 1200 h 1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20" h="1784">
                <a:moveTo>
                  <a:pt x="0" y="672"/>
                </a:moveTo>
                <a:cubicBezTo>
                  <a:pt x="16" y="628"/>
                  <a:pt x="32" y="584"/>
                  <a:pt x="48" y="528"/>
                </a:cubicBezTo>
                <a:cubicBezTo>
                  <a:pt x="64" y="472"/>
                  <a:pt x="56" y="400"/>
                  <a:pt x="96" y="336"/>
                </a:cubicBezTo>
                <a:cubicBezTo>
                  <a:pt x="136" y="272"/>
                  <a:pt x="216" y="192"/>
                  <a:pt x="288" y="144"/>
                </a:cubicBezTo>
                <a:cubicBezTo>
                  <a:pt x="360" y="96"/>
                  <a:pt x="408" y="72"/>
                  <a:pt x="528" y="48"/>
                </a:cubicBezTo>
                <a:cubicBezTo>
                  <a:pt x="648" y="24"/>
                  <a:pt x="864" y="0"/>
                  <a:pt x="1008" y="0"/>
                </a:cubicBezTo>
                <a:cubicBezTo>
                  <a:pt x="1152" y="0"/>
                  <a:pt x="1256" y="16"/>
                  <a:pt x="1392" y="48"/>
                </a:cubicBezTo>
                <a:cubicBezTo>
                  <a:pt x="1528" y="80"/>
                  <a:pt x="1696" y="120"/>
                  <a:pt x="1824" y="192"/>
                </a:cubicBezTo>
                <a:cubicBezTo>
                  <a:pt x="1952" y="264"/>
                  <a:pt x="2080" y="368"/>
                  <a:pt x="2160" y="480"/>
                </a:cubicBezTo>
                <a:cubicBezTo>
                  <a:pt x="2240" y="592"/>
                  <a:pt x="2288" y="720"/>
                  <a:pt x="2304" y="864"/>
                </a:cubicBezTo>
                <a:cubicBezTo>
                  <a:pt x="2320" y="1008"/>
                  <a:pt x="2288" y="1224"/>
                  <a:pt x="2256" y="1344"/>
                </a:cubicBezTo>
                <a:cubicBezTo>
                  <a:pt x="2224" y="1464"/>
                  <a:pt x="2192" y="1520"/>
                  <a:pt x="2112" y="1584"/>
                </a:cubicBezTo>
                <a:cubicBezTo>
                  <a:pt x="2032" y="1648"/>
                  <a:pt x="1896" y="1696"/>
                  <a:pt x="1776" y="1728"/>
                </a:cubicBezTo>
                <a:cubicBezTo>
                  <a:pt x="1656" y="1760"/>
                  <a:pt x="1520" y="1784"/>
                  <a:pt x="1392" y="1776"/>
                </a:cubicBezTo>
                <a:cubicBezTo>
                  <a:pt x="1264" y="1768"/>
                  <a:pt x="1104" y="1728"/>
                  <a:pt x="1008" y="1680"/>
                </a:cubicBezTo>
                <a:cubicBezTo>
                  <a:pt x="912" y="1632"/>
                  <a:pt x="872" y="1552"/>
                  <a:pt x="816" y="1488"/>
                </a:cubicBezTo>
                <a:cubicBezTo>
                  <a:pt x="760" y="1424"/>
                  <a:pt x="704" y="1344"/>
                  <a:pt x="672" y="1296"/>
                </a:cubicBezTo>
                <a:cubicBezTo>
                  <a:pt x="640" y="1248"/>
                  <a:pt x="632" y="1224"/>
                  <a:pt x="624" y="12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9369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1" name="Oval 9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2" name="Oval 10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3" name="Oval 11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4" name="Oval 12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5" name="Oval 13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8606" name="Group 14"/>
          <p:cNvGrpSpPr>
            <a:grpSpLocks/>
          </p:cNvGrpSpPr>
          <p:nvPr/>
        </p:nvGrpSpPr>
        <p:grpSpPr bwMode="auto">
          <a:xfrm>
            <a:off x="-1371600" y="2636838"/>
            <a:ext cx="3359150" cy="182562"/>
            <a:chOff x="1726" y="1244"/>
            <a:chExt cx="2116" cy="115"/>
          </a:xfrm>
        </p:grpSpPr>
        <p:sp>
          <p:nvSpPr>
            <p:cNvPr id="238607" name="AutoShape 15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608" name="Oval 16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8609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38610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38611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38612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38613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38614" name="Text Box 22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38615" name="Text Box 23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38616" name="Line 24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7" name="Line 25"/>
          <p:cNvSpPr>
            <a:spLocks noChangeShapeType="1"/>
          </p:cNvSpPr>
          <p:nvPr/>
        </p:nvSpPr>
        <p:spPr bwMode="auto">
          <a:xfrm flipV="1">
            <a:off x="1524000" y="2819401"/>
            <a:ext cx="680085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8" name="Line 26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9" name="Line 27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0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1" name="Line 29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2" name="Rectangle 30"/>
          <p:cNvSpPr>
            <a:spLocks noChangeArrowheads="1"/>
          </p:cNvSpPr>
          <p:nvPr/>
        </p:nvSpPr>
        <p:spPr bwMode="auto">
          <a:xfrm rot="5400000">
            <a:off x="25034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23" name="Text Box 31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8624" name="Text Box 3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8625" name="Rectangle 33"/>
          <p:cNvSpPr>
            <a:spLocks noChangeArrowheads="1"/>
          </p:cNvSpPr>
          <p:nvPr/>
        </p:nvSpPr>
        <p:spPr bwMode="auto">
          <a:xfrm rot="5400000">
            <a:off x="3417888" y="3059113"/>
            <a:ext cx="1503363" cy="8715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26" name="Text Box 3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8627" name="Line 35"/>
          <p:cNvSpPr>
            <a:spLocks noChangeShapeType="1"/>
          </p:cNvSpPr>
          <p:nvPr/>
        </p:nvSpPr>
        <p:spPr bwMode="auto">
          <a:xfrm>
            <a:off x="2743200" y="2860675"/>
            <a:ext cx="2057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8" name="Oval 36"/>
          <p:cNvSpPr>
            <a:spLocks noChangeArrowheads="1"/>
          </p:cNvSpPr>
          <p:nvPr/>
        </p:nvSpPr>
        <p:spPr bwMode="auto">
          <a:xfrm>
            <a:off x="3659188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30" name="Freeform 38"/>
          <p:cNvSpPr>
            <a:spLocks/>
          </p:cNvSpPr>
          <p:nvPr/>
        </p:nvSpPr>
        <p:spPr bwMode="auto">
          <a:xfrm>
            <a:off x="3733800" y="1104900"/>
            <a:ext cx="3670300" cy="2514600"/>
          </a:xfrm>
          <a:custGeom>
            <a:avLst/>
            <a:gdLst>
              <a:gd name="T0" fmla="*/ 0 w 2312"/>
              <a:gd name="T1" fmla="*/ 600 h 1584"/>
              <a:gd name="T2" fmla="*/ 96 w 2312"/>
              <a:gd name="T3" fmla="*/ 312 h 1584"/>
              <a:gd name="T4" fmla="*/ 336 w 2312"/>
              <a:gd name="T5" fmla="*/ 120 h 1584"/>
              <a:gd name="T6" fmla="*/ 816 w 2312"/>
              <a:gd name="T7" fmla="*/ 24 h 1584"/>
              <a:gd name="T8" fmla="*/ 1296 w 2312"/>
              <a:gd name="T9" fmla="*/ 24 h 1584"/>
              <a:gd name="T10" fmla="*/ 1776 w 2312"/>
              <a:gd name="T11" fmla="*/ 168 h 1584"/>
              <a:gd name="T12" fmla="*/ 2160 w 2312"/>
              <a:gd name="T13" fmla="*/ 552 h 1584"/>
              <a:gd name="T14" fmla="*/ 2304 w 2312"/>
              <a:gd name="T15" fmla="*/ 1128 h 1584"/>
              <a:gd name="T16" fmla="*/ 2208 w 2312"/>
              <a:gd name="T17" fmla="*/ 1416 h 1584"/>
              <a:gd name="T18" fmla="*/ 1824 w 2312"/>
              <a:gd name="T19" fmla="*/ 1560 h 1584"/>
              <a:gd name="T20" fmla="*/ 1392 w 2312"/>
              <a:gd name="T21" fmla="*/ 1560 h 1584"/>
              <a:gd name="T22" fmla="*/ 1056 w 2312"/>
              <a:gd name="T23" fmla="*/ 1416 h 1584"/>
              <a:gd name="T24" fmla="*/ 816 w 2312"/>
              <a:gd name="T25" fmla="*/ 1224 h 1584"/>
              <a:gd name="T26" fmla="*/ 672 w 2312"/>
              <a:gd name="T27" fmla="*/ 1128 h 1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12" h="1584">
                <a:moveTo>
                  <a:pt x="0" y="600"/>
                </a:moveTo>
                <a:cubicBezTo>
                  <a:pt x="20" y="496"/>
                  <a:pt x="40" y="392"/>
                  <a:pt x="96" y="312"/>
                </a:cubicBezTo>
                <a:cubicBezTo>
                  <a:pt x="152" y="232"/>
                  <a:pt x="216" y="168"/>
                  <a:pt x="336" y="120"/>
                </a:cubicBezTo>
                <a:cubicBezTo>
                  <a:pt x="456" y="72"/>
                  <a:pt x="656" y="40"/>
                  <a:pt x="816" y="24"/>
                </a:cubicBezTo>
                <a:cubicBezTo>
                  <a:pt x="976" y="8"/>
                  <a:pt x="1136" y="0"/>
                  <a:pt x="1296" y="24"/>
                </a:cubicBezTo>
                <a:cubicBezTo>
                  <a:pt x="1456" y="48"/>
                  <a:pt x="1632" y="80"/>
                  <a:pt x="1776" y="168"/>
                </a:cubicBezTo>
                <a:cubicBezTo>
                  <a:pt x="1920" y="256"/>
                  <a:pt x="2072" y="392"/>
                  <a:pt x="2160" y="552"/>
                </a:cubicBezTo>
                <a:cubicBezTo>
                  <a:pt x="2248" y="712"/>
                  <a:pt x="2296" y="984"/>
                  <a:pt x="2304" y="1128"/>
                </a:cubicBezTo>
                <a:cubicBezTo>
                  <a:pt x="2312" y="1272"/>
                  <a:pt x="2288" y="1344"/>
                  <a:pt x="2208" y="1416"/>
                </a:cubicBezTo>
                <a:cubicBezTo>
                  <a:pt x="2128" y="1488"/>
                  <a:pt x="1960" y="1536"/>
                  <a:pt x="1824" y="1560"/>
                </a:cubicBezTo>
                <a:cubicBezTo>
                  <a:pt x="1688" y="1584"/>
                  <a:pt x="1520" y="1584"/>
                  <a:pt x="1392" y="1560"/>
                </a:cubicBezTo>
                <a:cubicBezTo>
                  <a:pt x="1264" y="1536"/>
                  <a:pt x="1152" y="1472"/>
                  <a:pt x="1056" y="1416"/>
                </a:cubicBezTo>
                <a:cubicBezTo>
                  <a:pt x="960" y="1360"/>
                  <a:pt x="880" y="1272"/>
                  <a:pt x="816" y="1224"/>
                </a:cubicBezTo>
                <a:cubicBezTo>
                  <a:pt x="752" y="1176"/>
                  <a:pt x="704" y="1152"/>
                  <a:pt x="672" y="11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31" name="Line 39"/>
          <p:cNvSpPr>
            <a:spLocks noChangeShapeType="1"/>
          </p:cNvSpPr>
          <p:nvPr/>
        </p:nvSpPr>
        <p:spPr bwMode="auto">
          <a:xfrm flipH="1" flipV="1">
            <a:off x="1752600" y="2743200"/>
            <a:ext cx="990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32" name="Freeform 40"/>
          <p:cNvSpPr>
            <a:spLocks/>
          </p:cNvSpPr>
          <p:nvPr/>
        </p:nvSpPr>
        <p:spPr bwMode="auto">
          <a:xfrm>
            <a:off x="1828800" y="2743200"/>
            <a:ext cx="609600" cy="317500"/>
          </a:xfrm>
          <a:custGeom>
            <a:avLst/>
            <a:gdLst>
              <a:gd name="T0" fmla="*/ 0 w 384"/>
              <a:gd name="T1" fmla="*/ 0 h 200"/>
              <a:gd name="T2" fmla="*/ 48 w 384"/>
              <a:gd name="T3" fmla="*/ 144 h 200"/>
              <a:gd name="T4" fmla="*/ 192 w 384"/>
              <a:gd name="T5" fmla="*/ 192 h 200"/>
              <a:gd name="T6" fmla="*/ 288 w 384"/>
              <a:gd name="T7" fmla="*/ 192 h 200"/>
              <a:gd name="T8" fmla="*/ 384 w 384"/>
              <a:gd name="T9" fmla="*/ 19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4" h="200">
                <a:moveTo>
                  <a:pt x="0" y="0"/>
                </a:moveTo>
                <a:cubicBezTo>
                  <a:pt x="8" y="56"/>
                  <a:pt x="16" y="112"/>
                  <a:pt x="48" y="144"/>
                </a:cubicBezTo>
                <a:cubicBezTo>
                  <a:pt x="80" y="176"/>
                  <a:pt x="152" y="184"/>
                  <a:pt x="192" y="192"/>
                </a:cubicBezTo>
                <a:cubicBezTo>
                  <a:pt x="232" y="200"/>
                  <a:pt x="256" y="192"/>
                  <a:pt x="288" y="192"/>
                </a:cubicBezTo>
                <a:cubicBezTo>
                  <a:pt x="320" y="192"/>
                  <a:pt x="352" y="192"/>
                  <a:pt x="384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42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1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3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31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32" name="Freeform 16"/>
          <p:cNvSpPr>
            <a:spLocks/>
          </p:cNvSpPr>
          <p:nvPr/>
        </p:nvSpPr>
        <p:spPr bwMode="auto">
          <a:xfrm>
            <a:off x="1447800" y="2590800"/>
            <a:ext cx="12954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33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39634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39635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39636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39637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39638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9639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9640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9641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39642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39643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44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45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46" name="Freeform 30"/>
          <p:cNvSpPr>
            <a:spLocks/>
          </p:cNvSpPr>
          <p:nvPr/>
        </p:nvSpPr>
        <p:spPr bwMode="auto">
          <a:xfrm>
            <a:off x="3657600" y="901700"/>
            <a:ext cx="2717800" cy="2298700"/>
          </a:xfrm>
          <a:custGeom>
            <a:avLst/>
            <a:gdLst>
              <a:gd name="T0" fmla="*/ 0 w 1712"/>
              <a:gd name="T1" fmla="*/ 728 h 1488"/>
              <a:gd name="T2" fmla="*/ 96 w 1712"/>
              <a:gd name="T3" fmla="*/ 488 h 1488"/>
              <a:gd name="T4" fmla="*/ 144 w 1712"/>
              <a:gd name="T5" fmla="*/ 200 h 1488"/>
              <a:gd name="T6" fmla="*/ 288 w 1712"/>
              <a:gd name="T7" fmla="*/ 56 h 1488"/>
              <a:gd name="T8" fmla="*/ 480 w 1712"/>
              <a:gd name="T9" fmla="*/ 56 h 1488"/>
              <a:gd name="T10" fmla="*/ 768 w 1712"/>
              <a:gd name="T11" fmla="*/ 8 h 1488"/>
              <a:gd name="T12" fmla="*/ 1200 w 1712"/>
              <a:gd name="T13" fmla="*/ 104 h 1488"/>
              <a:gd name="T14" fmla="*/ 1440 w 1712"/>
              <a:gd name="T15" fmla="*/ 248 h 1488"/>
              <a:gd name="T16" fmla="*/ 1584 w 1712"/>
              <a:gd name="T17" fmla="*/ 536 h 1488"/>
              <a:gd name="T18" fmla="*/ 1680 w 1712"/>
              <a:gd name="T19" fmla="*/ 872 h 1488"/>
              <a:gd name="T20" fmla="*/ 1680 w 1712"/>
              <a:gd name="T21" fmla="*/ 1208 h 1488"/>
              <a:gd name="T22" fmla="*/ 1488 w 1712"/>
              <a:gd name="T23" fmla="*/ 1448 h 1488"/>
              <a:gd name="T24" fmla="*/ 1200 w 1712"/>
              <a:gd name="T25" fmla="*/ 1448 h 1488"/>
              <a:gd name="T26" fmla="*/ 912 w 1712"/>
              <a:gd name="T27" fmla="*/ 1400 h 1488"/>
              <a:gd name="T28" fmla="*/ 768 w 1712"/>
              <a:gd name="T29" fmla="*/ 1352 h 1488"/>
              <a:gd name="T30" fmla="*/ 672 w 1712"/>
              <a:gd name="T31" fmla="*/ 1304 h 1488"/>
              <a:gd name="T32" fmla="*/ 576 w 1712"/>
              <a:gd name="T33" fmla="*/ 1256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12" h="1488">
                <a:moveTo>
                  <a:pt x="0" y="728"/>
                </a:moveTo>
                <a:cubicBezTo>
                  <a:pt x="36" y="652"/>
                  <a:pt x="72" y="576"/>
                  <a:pt x="96" y="488"/>
                </a:cubicBezTo>
                <a:cubicBezTo>
                  <a:pt x="120" y="400"/>
                  <a:pt x="112" y="272"/>
                  <a:pt x="144" y="200"/>
                </a:cubicBezTo>
                <a:cubicBezTo>
                  <a:pt x="176" y="128"/>
                  <a:pt x="232" y="80"/>
                  <a:pt x="288" y="56"/>
                </a:cubicBezTo>
                <a:cubicBezTo>
                  <a:pt x="344" y="32"/>
                  <a:pt x="400" y="64"/>
                  <a:pt x="480" y="56"/>
                </a:cubicBezTo>
                <a:cubicBezTo>
                  <a:pt x="560" y="48"/>
                  <a:pt x="648" y="0"/>
                  <a:pt x="768" y="8"/>
                </a:cubicBezTo>
                <a:cubicBezTo>
                  <a:pt x="888" y="16"/>
                  <a:pt x="1088" y="64"/>
                  <a:pt x="1200" y="104"/>
                </a:cubicBezTo>
                <a:cubicBezTo>
                  <a:pt x="1312" y="144"/>
                  <a:pt x="1376" y="176"/>
                  <a:pt x="1440" y="248"/>
                </a:cubicBezTo>
                <a:cubicBezTo>
                  <a:pt x="1504" y="320"/>
                  <a:pt x="1544" y="432"/>
                  <a:pt x="1584" y="536"/>
                </a:cubicBezTo>
                <a:cubicBezTo>
                  <a:pt x="1624" y="640"/>
                  <a:pt x="1664" y="760"/>
                  <a:pt x="1680" y="872"/>
                </a:cubicBezTo>
                <a:cubicBezTo>
                  <a:pt x="1696" y="984"/>
                  <a:pt x="1712" y="1112"/>
                  <a:pt x="1680" y="1208"/>
                </a:cubicBezTo>
                <a:cubicBezTo>
                  <a:pt x="1648" y="1304"/>
                  <a:pt x="1568" y="1408"/>
                  <a:pt x="1488" y="1448"/>
                </a:cubicBezTo>
                <a:cubicBezTo>
                  <a:pt x="1408" y="1488"/>
                  <a:pt x="1296" y="1456"/>
                  <a:pt x="1200" y="1448"/>
                </a:cubicBezTo>
                <a:cubicBezTo>
                  <a:pt x="1104" y="1440"/>
                  <a:pt x="984" y="1416"/>
                  <a:pt x="912" y="1400"/>
                </a:cubicBezTo>
                <a:cubicBezTo>
                  <a:pt x="840" y="1384"/>
                  <a:pt x="808" y="1368"/>
                  <a:pt x="768" y="1352"/>
                </a:cubicBezTo>
                <a:cubicBezTo>
                  <a:pt x="728" y="1336"/>
                  <a:pt x="704" y="1320"/>
                  <a:pt x="672" y="1304"/>
                </a:cubicBezTo>
                <a:cubicBezTo>
                  <a:pt x="640" y="1288"/>
                  <a:pt x="592" y="1272"/>
                  <a:pt x="576" y="12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47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48" name="Line 32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4025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215" name="Group 63"/>
          <p:cNvGrpSpPr>
            <a:grpSpLocks/>
          </p:cNvGrpSpPr>
          <p:nvPr/>
        </p:nvGrpSpPr>
        <p:grpSpPr bwMode="auto">
          <a:xfrm>
            <a:off x="2588565" y="894855"/>
            <a:ext cx="7080368" cy="3657600"/>
            <a:chOff x="816" y="1056"/>
            <a:chExt cx="4272" cy="2304"/>
          </a:xfrm>
        </p:grpSpPr>
        <p:sp>
          <p:nvSpPr>
            <p:cNvPr id="305183" name="Rectangle 31"/>
            <p:cNvSpPr>
              <a:spLocks noChangeArrowheads="1"/>
            </p:cNvSpPr>
            <p:nvPr/>
          </p:nvSpPr>
          <p:spPr bwMode="auto">
            <a:xfrm>
              <a:off x="816" y="1056"/>
              <a:ext cx="4272" cy="2304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33CC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5184" name="Line 32"/>
            <p:cNvSpPr>
              <a:spLocks noChangeShapeType="1"/>
            </p:cNvSpPr>
            <p:nvPr/>
          </p:nvSpPr>
          <p:spPr bwMode="auto">
            <a:xfrm>
              <a:off x="1344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85" name="Line 33"/>
            <p:cNvSpPr>
              <a:spLocks noChangeShapeType="1"/>
            </p:cNvSpPr>
            <p:nvPr/>
          </p:nvSpPr>
          <p:spPr bwMode="auto">
            <a:xfrm>
              <a:off x="1728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86" name="Line 34"/>
            <p:cNvSpPr>
              <a:spLocks noChangeShapeType="1"/>
            </p:cNvSpPr>
            <p:nvPr/>
          </p:nvSpPr>
          <p:spPr bwMode="auto">
            <a:xfrm>
              <a:off x="2160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87" name="Line 35"/>
            <p:cNvSpPr>
              <a:spLocks noChangeShapeType="1"/>
            </p:cNvSpPr>
            <p:nvPr/>
          </p:nvSpPr>
          <p:spPr bwMode="auto">
            <a:xfrm>
              <a:off x="2570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88" name="Line 36"/>
            <p:cNvSpPr>
              <a:spLocks noChangeShapeType="1"/>
            </p:cNvSpPr>
            <p:nvPr/>
          </p:nvSpPr>
          <p:spPr bwMode="auto">
            <a:xfrm>
              <a:off x="2981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89" name="Line 37"/>
            <p:cNvSpPr>
              <a:spLocks noChangeShapeType="1"/>
            </p:cNvSpPr>
            <p:nvPr/>
          </p:nvSpPr>
          <p:spPr bwMode="auto">
            <a:xfrm>
              <a:off x="3387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97" name="Line 45"/>
            <p:cNvSpPr>
              <a:spLocks noChangeShapeType="1"/>
            </p:cNvSpPr>
            <p:nvPr/>
          </p:nvSpPr>
          <p:spPr bwMode="auto">
            <a:xfrm>
              <a:off x="1392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00" name="Line 48"/>
            <p:cNvSpPr>
              <a:spLocks noChangeShapeType="1"/>
            </p:cNvSpPr>
            <p:nvPr/>
          </p:nvSpPr>
          <p:spPr bwMode="auto">
            <a:xfrm>
              <a:off x="2182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01" name="Line 49"/>
            <p:cNvSpPr>
              <a:spLocks noChangeShapeType="1"/>
            </p:cNvSpPr>
            <p:nvPr/>
          </p:nvSpPr>
          <p:spPr bwMode="auto">
            <a:xfrm>
              <a:off x="1783" y="2134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02" name="Line 50"/>
            <p:cNvSpPr>
              <a:spLocks noChangeShapeType="1"/>
            </p:cNvSpPr>
            <p:nvPr/>
          </p:nvSpPr>
          <p:spPr bwMode="auto">
            <a:xfrm>
              <a:off x="2976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03" name="Line 51"/>
            <p:cNvSpPr>
              <a:spLocks noChangeShapeType="1"/>
            </p:cNvSpPr>
            <p:nvPr/>
          </p:nvSpPr>
          <p:spPr bwMode="auto">
            <a:xfrm>
              <a:off x="2571" y="2138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05" name="Oval 53"/>
            <p:cNvSpPr>
              <a:spLocks noChangeArrowheads="1"/>
            </p:cNvSpPr>
            <p:nvPr/>
          </p:nvSpPr>
          <p:spPr bwMode="auto">
            <a:xfrm>
              <a:off x="1728" y="2064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5206" name="Oval 54"/>
            <p:cNvSpPr>
              <a:spLocks noChangeArrowheads="1"/>
            </p:cNvSpPr>
            <p:nvPr/>
          </p:nvSpPr>
          <p:spPr bwMode="auto">
            <a:xfrm>
              <a:off x="3168" y="2064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5212" name="Freeform 60"/>
            <p:cNvSpPr>
              <a:spLocks/>
            </p:cNvSpPr>
            <p:nvPr/>
          </p:nvSpPr>
          <p:spPr bwMode="auto">
            <a:xfrm>
              <a:off x="3168" y="2160"/>
              <a:ext cx="132" cy="98"/>
            </a:xfrm>
            <a:custGeom>
              <a:avLst/>
              <a:gdLst>
                <a:gd name="T0" fmla="*/ 44 w 132"/>
                <a:gd name="T1" fmla="*/ 47 h 98"/>
                <a:gd name="T2" fmla="*/ 32 w 132"/>
                <a:gd name="T3" fmla="*/ 9 h 98"/>
                <a:gd name="T4" fmla="*/ 70 w 132"/>
                <a:gd name="T5" fmla="*/ 22 h 98"/>
                <a:gd name="T6" fmla="*/ 57 w 132"/>
                <a:gd name="T7" fmla="*/ 73 h 98"/>
                <a:gd name="T8" fmla="*/ 19 w 132"/>
                <a:gd name="T9" fmla="*/ 60 h 98"/>
                <a:gd name="T10" fmla="*/ 70 w 132"/>
                <a:gd name="T11" fmla="*/ 9 h 98"/>
                <a:gd name="T12" fmla="*/ 108 w 132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98">
                  <a:moveTo>
                    <a:pt x="44" y="47"/>
                  </a:moveTo>
                  <a:cubicBezTo>
                    <a:pt x="40" y="34"/>
                    <a:pt x="22" y="18"/>
                    <a:pt x="32" y="9"/>
                  </a:cubicBezTo>
                  <a:cubicBezTo>
                    <a:pt x="42" y="0"/>
                    <a:pt x="65" y="10"/>
                    <a:pt x="70" y="22"/>
                  </a:cubicBezTo>
                  <a:cubicBezTo>
                    <a:pt x="76" y="38"/>
                    <a:pt x="61" y="56"/>
                    <a:pt x="57" y="73"/>
                  </a:cubicBezTo>
                  <a:cubicBezTo>
                    <a:pt x="44" y="69"/>
                    <a:pt x="25" y="72"/>
                    <a:pt x="19" y="60"/>
                  </a:cubicBezTo>
                  <a:cubicBezTo>
                    <a:pt x="0" y="22"/>
                    <a:pt x="55" y="14"/>
                    <a:pt x="70" y="9"/>
                  </a:cubicBezTo>
                  <a:cubicBezTo>
                    <a:pt x="132" y="30"/>
                    <a:pt x="108" y="9"/>
                    <a:pt x="108" y="9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5214" name="Text Box 62"/>
          <p:cNvSpPr txBox="1">
            <a:spLocks noChangeArrowheads="1"/>
          </p:cNvSpPr>
          <p:nvPr/>
        </p:nvSpPr>
        <p:spPr bwMode="auto">
          <a:xfrm>
            <a:off x="3412787" y="4926014"/>
            <a:ext cx="80480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4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 M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ặt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ái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endParaRPr lang="vi-VN" alt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4391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5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6" name="Freeform 16"/>
          <p:cNvSpPr>
            <a:spLocks/>
          </p:cNvSpPr>
          <p:nvPr/>
        </p:nvSpPr>
        <p:spPr bwMode="auto">
          <a:xfrm>
            <a:off x="1447800" y="2590800"/>
            <a:ext cx="12954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7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0658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0659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0660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0661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0662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0663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0664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0665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0666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0667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8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9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0" name="Freeform 30"/>
          <p:cNvSpPr>
            <a:spLocks/>
          </p:cNvSpPr>
          <p:nvPr/>
        </p:nvSpPr>
        <p:spPr bwMode="auto">
          <a:xfrm>
            <a:off x="3657600" y="1422400"/>
            <a:ext cx="1854200" cy="1739900"/>
          </a:xfrm>
          <a:custGeom>
            <a:avLst/>
            <a:gdLst>
              <a:gd name="T0" fmla="*/ 0 w 1168"/>
              <a:gd name="T1" fmla="*/ 400 h 1096"/>
              <a:gd name="T2" fmla="*/ 96 w 1168"/>
              <a:gd name="T3" fmla="*/ 208 h 1096"/>
              <a:gd name="T4" fmla="*/ 144 w 1168"/>
              <a:gd name="T5" fmla="*/ 112 h 1096"/>
              <a:gd name="T6" fmla="*/ 336 w 1168"/>
              <a:gd name="T7" fmla="*/ 16 h 1096"/>
              <a:gd name="T8" fmla="*/ 528 w 1168"/>
              <a:gd name="T9" fmla="*/ 16 h 1096"/>
              <a:gd name="T10" fmla="*/ 864 w 1168"/>
              <a:gd name="T11" fmla="*/ 64 h 1096"/>
              <a:gd name="T12" fmla="*/ 1056 w 1168"/>
              <a:gd name="T13" fmla="*/ 304 h 1096"/>
              <a:gd name="T14" fmla="*/ 1152 w 1168"/>
              <a:gd name="T15" fmla="*/ 544 h 1096"/>
              <a:gd name="T16" fmla="*/ 1152 w 1168"/>
              <a:gd name="T17" fmla="*/ 736 h 1096"/>
              <a:gd name="T18" fmla="*/ 1056 w 1168"/>
              <a:gd name="T19" fmla="*/ 976 h 1096"/>
              <a:gd name="T20" fmla="*/ 912 w 1168"/>
              <a:gd name="T21" fmla="*/ 1072 h 1096"/>
              <a:gd name="T22" fmla="*/ 768 w 1168"/>
              <a:gd name="T23" fmla="*/ 1072 h 1096"/>
              <a:gd name="T24" fmla="*/ 624 w 1168"/>
              <a:gd name="T25" fmla="*/ 928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8" h="1096">
                <a:moveTo>
                  <a:pt x="0" y="400"/>
                </a:moveTo>
                <a:cubicBezTo>
                  <a:pt x="36" y="328"/>
                  <a:pt x="72" y="256"/>
                  <a:pt x="96" y="208"/>
                </a:cubicBezTo>
                <a:cubicBezTo>
                  <a:pt x="120" y="160"/>
                  <a:pt x="104" y="144"/>
                  <a:pt x="144" y="112"/>
                </a:cubicBezTo>
                <a:cubicBezTo>
                  <a:pt x="184" y="80"/>
                  <a:pt x="272" y="32"/>
                  <a:pt x="336" y="16"/>
                </a:cubicBezTo>
                <a:cubicBezTo>
                  <a:pt x="400" y="0"/>
                  <a:pt x="440" y="8"/>
                  <a:pt x="528" y="16"/>
                </a:cubicBezTo>
                <a:cubicBezTo>
                  <a:pt x="616" y="24"/>
                  <a:pt x="776" y="16"/>
                  <a:pt x="864" y="64"/>
                </a:cubicBezTo>
                <a:cubicBezTo>
                  <a:pt x="952" y="112"/>
                  <a:pt x="1008" y="224"/>
                  <a:pt x="1056" y="304"/>
                </a:cubicBezTo>
                <a:cubicBezTo>
                  <a:pt x="1104" y="384"/>
                  <a:pt x="1136" y="472"/>
                  <a:pt x="1152" y="544"/>
                </a:cubicBezTo>
                <a:cubicBezTo>
                  <a:pt x="1168" y="616"/>
                  <a:pt x="1168" y="664"/>
                  <a:pt x="1152" y="736"/>
                </a:cubicBezTo>
                <a:cubicBezTo>
                  <a:pt x="1136" y="808"/>
                  <a:pt x="1096" y="920"/>
                  <a:pt x="1056" y="976"/>
                </a:cubicBezTo>
                <a:cubicBezTo>
                  <a:pt x="1016" y="1032"/>
                  <a:pt x="960" y="1056"/>
                  <a:pt x="912" y="1072"/>
                </a:cubicBezTo>
                <a:cubicBezTo>
                  <a:pt x="864" y="1088"/>
                  <a:pt x="816" y="1096"/>
                  <a:pt x="768" y="1072"/>
                </a:cubicBezTo>
                <a:cubicBezTo>
                  <a:pt x="720" y="1048"/>
                  <a:pt x="656" y="960"/>
                  <a:pt x="624" y="9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1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2" name="Line 32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09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6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6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6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9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80" name="Freeform 16"/>
          <p:cNvSpPr>
            <a:spLocks/>
          </p:cNvSpPr>
          <p:nvPr/>
        </p:nvSpPr>
        <p:spPr bwMode="auto">
          <a:xfrm>
            <a:off x="1447800" y="2590800"/>
            <a:ext cx="12954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81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1682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1683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1684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1685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1686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1687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1688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1689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1690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1691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92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93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94" name="Freeform 30"/>
          <p:cNvSpPr>
            <a:spLocks/>
          </p:cNvSpPr>
          <p:nvPr/>
        </p:nvSpPr>
        <p:spPr bwMode="auto">
          <a:xfrm>
            <a:off x="3657600" y="1816100"/>
            <a:ext cx="1257300" cy="1003300"/>
          </a:xfrm>
          <a:custGeom>
            <a:avLst/>
            <a:gdLst>
              <a:gd name="T0" fmla="*/ 0 w 792"/>
              <a:gd name="T1" fmla="*/ 152 h 632"/>
              <a:gd name="T2" fmla="*/ 192 w 792"/>
              <a:gd name="T3" fmla="*/ 56 h 632"/>
              <a:gd name="T4" fmla="*/ 336 w 792"/>
              <a:gd name="T5" fmla="*/ 8 h 632"/>
              <a:gd name="T6" fmla="*/ 480 w 792"/>
              <a:gd name="T7" fmla="*/ 8 h 632"/>
              <a:gd name="T8" fmla="*/ 624 w 792"/>
              <a:gd name="T9" fmla="*/ 56 h 632"/>
              <a:gd name="T10" fmla="*/ 768 w 792"/>
              <a:gd name="T11" fmla="*/ 248 h 632"/>
              <a:gd name="T12" fmla="*/ 768 w 792"/>
              <a:gd name="T13" fmla="*/ 392 h 632"/>
              <a:gd name="T14" fmla="*/ 720 w 792"/>
              <a:gd name="T15" fmla="*/ 488 h 632"/>
              <a:gd name="T16" fmla="*/ 672 w 792"/>
              <a:gd name="T17" fmla="*/ 584 h 632"/>
              <a:gd name="T18" fmla="*/ 576 w 792"/>
              <a:gd name="T19" fmla="*/ 632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2" h="632">
                <a:moveTo>
                  <a:pt x="0" y="152"/>
                </a:moveTo>
                <a:cubicBezTo>
                  <a:pt x="68" y="116"/>
                  <a:pt x="136" y="80"/>
                  <a:pt x="192" y="56"/>
                </a:cubicBezTo>
                <a:cubicBezTo>
                  <a:pt x="248" y="32"/>
                  <a:pt x="288" y="16"/>
                  <a:pt x="336" y="8"/>
                </a:cubicBezTo>
                <a:cubicBezTo>
                  <a:pt x="384" y="0"/>
                  <a:pt x="432" y="0"/>
                  <a:pt x="480" y="8"/>
                </a:cubicBezTo>
                <a:cubicBezTo>
                  <a:pt x="528" y="16"/>
                  <a:pt x="576" y="16"/>
                  <a:pt x="624" y="56"/>
                </a:cubicBezTo>
                <a:cubicBezTo>
                  <a:pt x="672" y="96"/>
                  <a:pt x="744" y="192"/>
                  <a:pt x="768" y="248"/>
                </a:cubicBezTo>
                <a:cubicBezTo>
                  <a:pt x="792" y="304"/>
                  <a:pt x="776" y="352"/>
                  <a:pt x="768" y="392"/>
                </a:cubicBezTo>
                <a:cubicBezTo>
                  <a:pt x="760" y="432"/>
                  <a:pt x="736" y="456"/>
                  <a:pt x="720" y="488"/>
                </a:cubicBezTo>
                <a:cubicBezTo>
                  <a:pt x="704" y="520"/>
                  <a:pt x="696" y="560"/>
                  <a:pt x="672" y="584"/>
                </a:cubicBezTo>
                <a:cubicBezTo>
                  <a:pt x="648" y="608"/>
                  <a:pt x="612" y="620"/>
                  <a:pt x="576" y="6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95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96" name="Line 32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6263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0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0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0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2703" name="Group 15"/>
          <p:cNvGrpSpPr>
            <a:grpSpLocks/>
          </p:cNvGrpSpPr>
          <p:nvPr/>
        </p:nvGrpSpPr>
        <p:grpSpPr bwMode="auto">
          <a:xfrm rot="3415360">
            <a:off x="-2830512" y="2830513"/>
            <a:ext cx="2822575" cy="971550"/>
            <a:chOff x="2495" y="2329"/>
            <a:chExt cx="1778" cy="612"/>
          </a:xfrm>
        </p:grpSpPr>
        <p:sp>
          <p:nvSpPr>
            <p:cNvPr id="24270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70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2706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07" name="Freeform 19"/>
          <p:cNvSpPr>
            <a:spLocks/>
          </p:cNvSpPr>
          <p:nvPr/>
        </p:nvSpPr>
        <p:spPr bwMode="auto">
          <a:xfrm>
            <a:off x="-990600" y="2514600"/>
            <a:ext cx="3733800" cy="3048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8" name="Text Box 2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2709" name="Text Box 2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2710" name="Text Box 22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2711" name="Text Box 23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2712" name="Text Box 24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2713" name="Text Box 2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2714" name="Text Box 26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2715" name="Text Box 27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2716" name="Text Box 28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2717" name="Text Box 29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2718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9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0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1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2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3" name="Line 3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4" name="Line 36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7" name="Line 3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8028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1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1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1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1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1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2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3727" name="Group 15"/>
          <p:cNvGrpSpPr>
            <a:grpSpLocks/>
          </p:cNvGrpSpPr>
          <p:nvPr/>
        </p:nvGrpSpPr>
        <p:grpSpPr bwMode="auto">
          <a:xfrm rot="3415360">
            <a:off x="141288" y="3363913"/>
            <a:ext cx="2822575" cy="971550"/>
            <a:chOff x="2495" y="2329"/>
            <a:chExt cx="1778" cy="612"/>
          </a:xfrm>
        </p:grpSpPr>
        <p:sp>
          <p:nvSpPr>
            <p:cNvPr id="24372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72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3730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31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3732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3733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3734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3735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3736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3737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3738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3739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3740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3741" name="Freeform 29"/>
          <p:cNvSpPr>
            <a:spLocks/>
          </p:cNvSpPr>
          <p:nvPr/>
        </p:nvSpPr>
        <p:spPr bwMode="auto">
          <a:xfrm>
            <a:off x="-1676400" y="2438400"/>
            <a:ext cx="4419600" cy="558800"/>
          </a:xfrm>
          <a:custGeom>
            <a:avLst/>
            <a:gdLst>
              <a:gd name="T0" fmla="*/ 3456 w 3456"/>
              <a:gd name="T1" fmla="*/ 256 h 352"/>
              <a:gd name="T2" fmla="*/ 3216 w 3456"/>
              <a:gd name="T3" fmla="*/ 112 h 352"/>
              <a:gd name="T4" fmla="*/ 3024 w 3456"/>
              <a:gd name="T5" fmla="*/ 112 h 352"/>
              <a:gd name="T6" fmla="*/ 2400 w 3456"/>
              <a:gd name="T7" fmla="*/ 64 h 352"/>
              <a:gd name="T8" fmla="*/ 1776 w 3456"/>
              <a:gd name="T9" fmla="*/ 16 h 352"/>
              <a:gd name="T10" fmla="*/ 1248 w 3456"/>
              <a:gd name="T11" fmla="*/ 16 h 352"/>
              <a:gd name="T12" fmla="*/ 864 w 3456"/>
              <a:gd name="T13" fmla="*/ 112 h 352"/>
              <a:gd name="T14" fmla="*/ 0 w 3456"/>
              <a:gd name="T1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56" h="352">
                <a:moveTo>
                  <a:pt x="3456" y="256"/>
                </a:moveTo>
                <a:cubicBezTo>
                  <a:pt x="3372" y="196"/>
                  <a:pt x="3288" y="136"/>
                  <a:pt x="3216" y="112"/>
                </a:cubicBezTo>
                <a:cubicBezTo>
                  <a:pt x="3144" y="88"/>
                  <a:pt x="3160" y="120"/>
                  <a:pt x="3024" y="112"/>
                </a:cubicBezTo>
                <a:cubicBezTo>
                  <a:pt x="2888" y="104"/>
                  <a:pt x="2608" y="80"/>
                  <a:pt x="2400" y="64"/>
                </a:cubicBezTo>
                <a:cubicBezTo>
                  <a:pt x="2192" y="48"/>
                  <a:pt x="1968" y="24"/>
                  <a:pt x="1776" y="16"/>
                </a:cubicBezTo>
                <a:cubicBezTo>
                  <a:pt x="1584" y="8"/>
                  <a:pt x="1400" y="0"/>
                  <a:pt x="1248" y="16"/>
                </a:cubicBezTo>
                <a:cubicBezTo>
                  <a:pt x="1096" y="32"/>
                  <a:pt x="1072" y="56"/>
                  <a:pt x="864" y="112"/>
                </a:cubicBezTo>
                <a:cubicBezTo>
                  <a:pt x="656" y="168"/>
                  <a:pt x="144" y="312"/>
                  <a:pt x="0" y="3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2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3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4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5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6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7" name="Line 3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8" name="Line 36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49" name="Line 37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0893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3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4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5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4751" name="Group 15"/>
          <p:cNvGrpSpPr>
            <a:grpSpLocks/>
          </p:cNvGrpSpPr>
          <p:nvPr/>
        </p:nvGrpSpPr>
        <p:grpSpPr bwMode="auto">
          <a:xfrm rot="3415360">
            <a:off x="1589088" y="3973513"/>
            <a:ext cx="2822575" cy="971550"/>
            <a:chOff x="2495" y="2329"/>
            <a:chExt cx="1778" cy="612"/>
          </a:xfrm>
        </p:grpSpPr>
        <p:sp>
          <p:nvSpPr>
            <p:cNvPr id="24475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75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4754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755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4756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475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475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4759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4760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4761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4762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4763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4764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4766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7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8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9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0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1" name="Line 3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2" name="Line 36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3" name="Freeform 37"/>
          <p:cNvSpPr>
            <a:spLocks/>
          </p:cNvSpPr>
          <p:nvPr/>
        </p:nvSpPr>
        <p:spPr bwMode="auto">
          <a:xfrm>
            <a:off x="393700" y="2438400"/>
            <a:ext cx="2349500" cy="1524000"/>
          </a:xfrm>
          <a:custGeom>
            <a:avLst/>
            <a:gdLst>
              <a:gd name="T0" fmla="*/ 1480 w 1480"/>
              <a:gd name="T1" fmla="*/ 240 h 960"/>
              <a:gd name="T2" fmla="*/ 1432 w 1480"/>
              <a:gd name="T3" fmla="*/ 144 h 960"/>
              <a:gd name="T4" fmla="*/ 1240 w 1480"/>
              <a:gd name="T5" fmla="*/ 48 h 960"/>
              <a:gd name="T6" fmla="*/ 1048 w 1480"/>
              <a:gd name="T7" fmla="*/ 0 h 960"/>
              <a:gd name="T8" fmla="*/ 760 w 1480"/>
              <a:gd name="T9" fmla="*/ 48 h 960"/>
              <a:gd name="T10" fmla="*/ 472 w 1480"/>
              <a:gd name="T11" fmla="*/ 96 h 960"/>
              <a:gd name="T12" fmla="*/ 328 w 1480"/>
              <a:gd name="T13" fmla="*/ 240 h 960"/>
              <a:gd name="T14" fmla="*/ 184 w 1480"/>
              <a:gd name="T15" fmla="*/ 384 h 960"/>
              <a:gd name="T16" fmla="*/ 40 w 1480"/>
              <a:gd name="T17" fmla="*/ 528 h 960"/>
              <a:gd name="T18" fmla="*/ 88 w 1480"/>
              <a:gd name="T19" fmla="*/ 720 h 960"/>
              <a:gd name="T20" fmla="*/ 568 w 1480"/>
              <a:gd name="T21" fmla="*/ 816 h 960"/>
              <a:gd name="T22" fmla="*/ 712 w 1480"/>
              <a:gd name="T23" fmla="*/ 816 h 960"/>
              <a:gd name="T24" fmla="*/ 904 w 1480"/>
              <a:gd name="T25" fmla="*/ 768 h 960"/>
              <a:gd name="T26" fmla="*/ 1000 w 1480"/>
              <a:gd name="T27" fmla="*/ 816 h 960"/>
              <a:gd name="T28" fmla="*/ 808 w 1480"/>
              <a:gd name="T29" fmla="*/ 912 h 960"/>
              <a:gd name="T30" fmla="*/ 712 w 1480"/>
              <a:gd name="T31" fmla="*/ 96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80" h="960">
                <a:moveTo>
                  <a:pt x="1480" y="240"/>
                </a:moveTo>
                <a:cubicBezTo>
                  <a:pt x="1476" y="208"/>
                  <a:pt x="1472" y="176"/>
                  <a:pt x="1432" y="144"/>
                </a:cubicBezTo>
                <a:cubicBezTo>
                  <a:pt x="1392" y="112"/>
                  <a:pt x="1304" y="72"/>
                  <a:pt x="1240" y="48"/>
                </a:cubicBezTo>
                <a:cubicBezTo>
                  <a:pt x="1176" y="24"/>
                  <a:pt x="1128" y="0"/>
                  <a:pt x="1048" y="0"/>
                </a:cubicBezTo>
                <a:cubicBezTo>
                  <a:pt x="968" y="0"/>
                  <a:pt x="856" y="32"/>
                  <a:pt x="760" y="48"/>
                </a:cubicBezTo>
                <a:cubicBezTo>
                  <a:pt x="664" y="64"/>
                  <a:pt x="544" y="64"/>
                  <a:pt x="472" y="96"/>
                </a:cubicBezTo>
                <a:cubicBezTo>
                  <a:pt x="400" y="128"/>
                  <a:pt x="376" y="192"/>
                  <a:pt x="328" y="240"/>
                </a:cubicBezTo>
                <a:cubicBezTo>
                  <a:pt x="280" y="288"/>
                  <a:pt x="232" y="336"/>
                  <a:pt x="184" y="384"/>
                </a:cubicBezTo>
                <a:cubicBezTo>
                  <a:pt x="136" y="432"/>
                  <a:pt x="56" y="472"/>
                  <a:pt x="40" y="528"/>
                </a:cubicBezTo>
                <a:cubicBezTo>
                  <a:pt x="24" y="584"/>
                  <a:pt x="0" y="672"/>
                  <a:pt x="88" y="720"/>
                </a:cubicBezTo>
                <a:cubicBezTo>
                  <a:pt x="176" y="768"/>
                  <a:pt x="464" y="800"/>
                  <a:pt x="568" y="816"/>
                </a:cubicBezTo>
                <a:cubicBezTo>
                  <a:pt x="672" y="832"/>
                  <a:pt x="656" y="824"/>
                  <a:pt x="712" y="816"/>
                </a:cubicBezTo>
                <a:cubicBezTo>
                  <a:pt x="768" y="808"/>
                  <a:pt x="856" y="768"/>
                  <a:pt x="904" y="768"/>
                </a:cubicBezTo>
                <a:cubicBezTo>
                  <a:pt x="952" y="768"/>
                  <a:pt x="1016" y="792"/>
                  <a:pt x="1000" y="816"/>
                </a:cubicBezTo>
                <a:cubicBezTo>
                  <a:pt x="984" y="840"/>
                  <a:pt x="856" y="888"/>
                  <a:pt x="808" y="912"/>
                </a:cubicBezTo>
                <a:cubicBezTo>
                  <a:pt x="760" y="936"/>
                  <a:pt x="736" y="948"/>
                  <a:pt x="712" y="9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2002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8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8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8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799" name="Group 15"/>
          <p:cNvGrpSpPr>
            <a:grpSpLocks/>
          </p:cNvGrpSpPr>
          <p:nvPr/>
        </p:nvGrpSpPr>
        <p:grpSpPr bwMode="auto">
          <a:xfrm rot="1201978">
            <a:off x="4495801" y="4495800"/>
            <a:ext cx="2822575" cy="971550"/>
            <a:chOff x="2495" y="2329"/>
            <a:chExt cx="1778" cy="612"/>
          </a:xfrm>
        </p:grpSpPr>
        <p:sp>
          <p:nvSpPr>
            <p:cNvPr id="246800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801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802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6803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6804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6805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6806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6807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6808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6809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6810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6811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6812" name="Freeform 28"/>
          <p:cNvSpPr>
            <a:spLocks/>
          </p:cNvSpPr>
          <p:nvPr/>
        </p:nvSpPr>
        <p:spPr bwMode="auto">
          <a:xfrm>
            <a:off x="3962400" y="5029200"/>
            <a:ext cx="533400" cy="177800"/>
          </a:xfrm>
          <a:custGeom>
            <a:avLst/>
            <a:gdLst>
              <a:gd name="T0" fmla="*/ 336 w 336"/>
              <a:gd name="T1" fmla="*/ 0 h 112"/>
              <a:gd name="T2" fmla="*/ 192 w 336"/>
              <a:gd name="T3" fmla="*/ 96 h 112"/>
              <a:gd name="T4" fmla="*/ 96 w 336"/>
              <a:gd name="T5" fmla="*/ 96 h 112"/>
              <a:gd name="T6" fmla="*/ 0 w 336"/>
              <a:gd name="T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6" h="112">
                <a:moveTo>
                  <a:pt x="336" y="0"/>
                </a:moveTo>
                <a:cubicBezTo>
                  <a:pt x="284" y="40"/>
                  <a:pt x="232" y="80"/>
                  <a:pt x="192" y="96"/>
                </a:cubicBezTo>
                <a:cubicBezTo>
                  <a:pt x="152" y="112"/>
                  <a:pt x="128" y="96"/>
                  <a:pt x="96" y="96"/>
                </a:cubicBezTo>
                <a:cubicBezTo>
                  <a:pt x="64" y="96"/>
                  <a:pt x="16" y="96"/>
                  <a:pt x="0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3" name="Line 29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4" name="Line 30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5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6" name="Line 3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8" name="Line 3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9" name="Line 3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0" name="Freeform 36"/>
          <p:cNvSpPr>
            <a:spLocks/>
          </p:cNvSpPr>
          <p:nvPr/>
        </p:nvSpPr>
        <p:spPr bwMode="auto">
          <a:xfrm>
            <a:off x="927100" y="2705100"/>
            <a:ext cx="3670300" cy="3111500"/>
          </a:xfrm>
          <a:custGeom>
            <a:avLst/>
            <a:gdLst>
              <a:gd name="T0" fmla="*/ 1144 w 2312"/>
              <a:gd name="T1" fmla="*/ 72 h 1960"/>
              <a:gd name="T2" fmla="*/ 856 w 2312"/>
              <a:gd name="T3" fmla="*/ 24 h 1960"/>
              <a:gd name="T4" fmla="*/ 616 w 2312"/>
              <a:gd name="T5" fmla="*/ 24 h 1960"/>
              <a:gd name="T6" fmla="*/ 328 w 2312"/>
              <a:gd name="T7" fmla="*/ 168 h 1960"/>
              <a:gd name="T8" fmla="*/ 88 w 2312"/>
              <a:gd name="T9" fmla="*/ 360 h 1960"/>
              <a:gd name="T10" fmla="*/ 40 w 2312"/>
              <a:gd name="T11" fmla="*/ 792 h 1960"/>
              <a:gd name="T12" fmla="*/ 40 w 2312"/>
              <a:gd name="T13" fmla="*/ 1176 h 1960"/>
              <a:gd name="T14" fmla="*/ 280 w 2312"/>
              <a:gd name="T15" fmla="*/ 1608 h 1960"/>
              <a:gd name="T16" fmla="*/ 520 w 2312"/>
              <a:gd name="T17" fmla="*/ 1800 h 1960"/>
              <a:gd name="T18" fmla="*/ 904 w 2312"/>
              <a:gd name="T19" fmla="*/ 1896 h 1960"/>
              <a:gd name="T20" fmla="*/ 1432 w 2312"/>
              <a:gd name="T21" fmla="*/ 1944 h 1960"/>
              <a:gd name="T22" fmla="*/ 1864 w 2312"/>
              <a:gd name="T23" fmla="*/ 1944 h 1960"/>
              <a:gd name="T24" fmla="*/ 2152 w 2312"/>
              <a:gd name="T25" fmla="*/ 1848 h 1960"/>
              <a:gd name="T26" fmla="*/ 2200 w 2312"/>
              <a:gd name="T27" fmla="*/ 1704 h 1960"/>
              <a:gd name="T28" fmla="*/ 2296 w 2312"/>
              <a:gd name="T29" fmla="*/ 1608 h 1960"/>
              <a:gd name="T30" fmla="*/ 2296 w 2312"/>
              <a:gd name="T31" fmla="*/ 1464 h 1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12" h="1960">
                <a:moveTo>
                  <a:pt x="1144" y="72"/>
                </a:moveTo>
                <a:cubicBezTo>
                  <a:pt x="1044" y="52"/>
                  <a:pt x="944" y="32"/>
                  <a:pt x="856" y="24"/>
                </a:cubicBezTo>
                <a:cubicBezTo>
                  <a:pt x="768" y="16"/>
                  <a:pt x="704" y="0"/>
                  <a:pt x="616" y="24"/>
                </a:cubicBezTo>
                <a:cubicBezTo>
                  <a:pt x="528" y="48"/>
                  <a:pt x="416" y="112"/>
                  <a:pt x="328" y="168"/>
                </a:cubicBezTo>
                <a:cubicBezTo>
                  <a:pt x="240" y="224"/>
                  <a:pt x="136" y="256"/>
                  <a:pt x="88" y="360"/>
                </a:cubicBezTo>
                <a:cubicBezTo>
                  <a:pt x="40" y="464"/>
                  <a:pt x="48" y="656"/>
                  <a:pt x="40" y="792"/>
                </a:cubicBezTo>
                <a:cubicBezTo>
                  <a:pt x="32" y="928"/>
                  <a:pt x="0" y="1040"/>
                  <a:pt x="40" y="1176"/>
                </a:cubicBezTo>
                <a:cubicBezTo>
                  <a:pt x="80" y="1312"/>
                  <a:pt x="200" y="1504"/>
                  <a:pt x="280" y="1608"/>
                </a:cubicBezTo>
                <a:cubicBezTo>
                  <a:pt x="360" y="1712"/>
                  <a:pt x="416" y="1752"/>
                  <a:pt x="520" y="1800"/>
                </a:cubicBezTo>
                <a:cubicBezTo>
                  <a:pt x="624" y="1848"/>
                  <a:pt x="752" y="1872"/>
                  <a:pt x="904" y="1896"/>
                </a:cubicBezTo>
                <a:cubicBezTo>
                  <a:pt x="1056" y="1920"/>
                  <a:pt x="1272" y="1936"/>
                  <a:pt x="1432" y="1944"/>
                </a:cubicBezTo>
                <a:cubicBezTo>
                  <a:pt x="1592" y="1952"/>
                  <a:pt x="1744" y="1960"/>
                  <a:pt x="1864" y="1944"/>
                </a:cubicBezTo>
                <a:cubicBezTo>
                  <a:pt x="1984" y="1928"/>
                  <a:pt x="2096" y="1888"/>
                  <a:pt x="2152" y="1848"/>
                </a:cubicBezTo>
                <a:cubicBezTo>
                  <a:pt x="2208" y="1808"/>
                  <a:pt x="2176" y="1744"/>
                  <a:pt x="2200" y="1704"/>
                </a:cubicBezTo>
                <a:cubicBezTo>
                  <a:pt x="2224" y="1664"/>
                  <a:pt x="2280" y="1648"/>
                  <a:pt x="2296" y="1608"/>
                </a:cubicBezTo>
                <a:cubicBezTo>
                  <a:pt x="2312" y="1568"/>
                  <a:pt x="2296" y="1496"/>
                  <a:pt x="2296" y="14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1077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3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3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3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3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8847" name="Group 15"/>
          <p:cNvGrpSpPr>
            <a:grpSpLocks/>
          </p:cNvGrpSpPr>
          <p:nvPr/>
        </p:nvGrpSpPr>
        <p:grpSpPr bwMode="auto">
          <a:xfrm rot="-1824283">
            <a:off x="7315201" y="3352800"/>
            <a:ext cx="2822575" cy="971550"/>
            <a:chOff x="2495" y="2329"/>
            <a:chExt cx="1778" cy="612"/>
          </a:xfrm>
        </p:grpSpPr>
        <p:sp>
          <p:nvSpPr>
            <p:cNvPr id="24884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84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8850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8851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8852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8853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8854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8855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8856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8857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8858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8859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8860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1" name="Line 2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2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3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5" name="Freeform 33"/>
          <p:cNvSpPr>
            <a:spLocks/>
          </p:cNvSpPr>
          <p:nvPr/>
        </p:nvSpPr>
        <p:spPr bwMode="auto">
          <a:xfrm>
            <a:off x="7848600" y="4876800"/>
            <a:ext cx="355600" cy="533400"/>
          </a:xfrm>
          <a:custGeom>
            <a:avLst/>
            <a:gdLst>
              <a:gd name="T0" fmla="*/ 0 w 224"/>
              <a:gd name="T1" fmla="*/ 0 h 336"/>
              <a:gd name="T2" fmla="*/ 192 w 224"/>
              <a:gd name="T3" fmla="*/ 144 h 336"/>
              <a:gd name="T4" fmla="*/ 192 w 224"/>
              <a:gd name="T5" fmla="*/ 240 h 336"/>
              <a:gd name="T6" fmla="*/ 144 w 224"/>
              <a:gd name="T7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4" h="336">
                <a:moveTo>
                  <a:pt x="0" y="0"/>
                </a:moveTo>
                <a:cubicBezTo>
                  <a:pt x="80" y="52"/>
                  <a:pt x="160" y="104"/>
                  <a:pt x="192" y="144"/>
                </a:cubicBezTo>
                <a:cubicBezTo>
                  <a:pt x="224" y="184"/>
                  <a:pt x="200" y="208"/>
                  <a:pt x="192" y="240"/>
                </a:cubicBezTo>
                <a:cubicBezTo>
                  <a:pt x="184" y="272"/>
                  <a:pt x="152" y="312"/>
                  <a:pt x="144" y="3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6" name="Line 3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7" name="Line 3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8" name="Freeform 36"/>
          <p:cNvSpPr>
            <a:spLocks/>
          </p:cNvSpPr>
          <p:nvPr/>
        </p:nvSpPr>
        <p:spPr bwMode="auto">
          <a:xfrm>
            <a:off x="2387600" y="2819400"/>
            <a:ext cx="5537200" cy="2451100"/>
          </a:xfrm>
          <a:custGeom>
            <a:avLst/>
            <a:gdLst>
              <a:gd name="T0" fmla="*/ 224 w 3488"/>
              <a:gd name="T1" fmla="*/ 0 h 1544"/>
              <a:gd name="T2" fmla="*/ 32 w 3488"/>
              <a:gd name="T3" fmla="*/ 384 h 1544"/>
              <a:gd name="T4" fmla="*/ 32 w 3488"/>
              <a:gd name="T5" fmla="*/ 624 h 1544"/>
              <a:gd name="T6" fmla="*/ 128 w 3488"/>
              <a:gd name="T7" fmla="*/ 912 h 1544"/>
              <a:gd name="T8" fmla="*/ 272 w 3488"/>
              <a:gd name="T9" fmla="*/ 1200 h 1544"/>
              <a:gd name="T10" fmla="*/ 512 w 3488"/>
              <a:gd name="T11" fmla="*/ 1392 h 1544"/>
              <a:gd name="T12" fmla="*/ 752 w 3488"/>
              <a:gd name="T13" fmla="*/ 1488 h 1544"/>
              <a:gd name="T14" fmla="*/ 848 w 3488"/>
              <a:gd name="T15" fmla="*/ 1536 h 1544"/>
              <a:gd name="T16" fmla="*/ 1040 w 3488"/>
              <a:gd name="T17" fmla="*/ 1536 h 1544"/>
              <a:gd name="T18" fmla="*/ 1280 w 3488"/>
              <a:gd name="T19" fmla="*/ 1536 h 1544"/>
              <a:gd name="T20" fmla="*/ 1616 w 3488"/>
              <a:gd name="T21" fmla="*/ 1536 h 1544"/>
              <a:gd name="T22" fmla="*/ 2000 w 3488"/>
              <a:gd name="T23" fmla="*/ 1488 h 1544"/>
              <a:gd name="T24" fmla="*/ 2240 w 3488"/>
              <a:gd name="T25" fmla="*/ 1440 h 1544"/>
              <a:gd name="T26" fmla="*/ 2480 w 3488"/>
              <a:gd name="T27" fmla="*/ 1392 h 1544"/>
              <a:gd name="T28" fmla="*/ 2768 w 3488"/>
              <a:gd name="T29" fmla="*/ 1344 h 1544"/>
              <a:gd name="T30" fmla="*/ 3152 w 3488"/>
              <a:gd name="T31" fmla="*/ 1296 h 1544"/>
              <a:gd name="T32" fmla="*/ 3248 w 3488"/>
              <a:gd name="T33" fmla="*/ 1248 h 1544"/>
              <a:gd name="T34" fmla="*/ 3344 w 3488"/>
              <a:gd name="T35" fmla="*/ 1248 h 1544"/>
              <a:gd name="T36" fmla="*/ 3488 w 3488"/>
              <a:gd name="T37" fmla="*/ 1296 h 1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88" h="1544">
                <a:moveTo>
                  <a:pt x="224" y="0"/>
                </a:moveTo>
                <a:cubicBezTo>
                  <a:pt x="144" y="140"/>
                  <a:pt x="64" y="280"/>
                  <a:pt x="32" y="384"/>
                </a:cubicBezTo>
                <a:cubicBezTo>
                  <a:pt x="0" y="488"/>
                  <a:pt x="16" y="536"/>
                  <a:pt x="32" y="624"/>
                </a:cubicBezTo>
                <a:cubicBezTo>
                  <a:pt x="48" y="712"/>
                  <a:pt x="88" y="816"/>
                  <a:pt x="128" y="912"/>
                </a:cubicBezTo>
                <a:cubicBezTo>
                  <a:pt x="168" y="1008"/>
                  <a:pt x="208" y="1120"/>
                  <a:pt x="272" y="1200"/>
                </a:cubicBezTo>
                <a:cubicBezTo>
                  <a:pt x="336" y="1280"/>
                  <a:pt x="432" y="1344"/>
                  <a:pt x="512" y="1392"/>
                </a:cubicBezTo>
                <a:cubicBezTo>
                  <a:pt x="592" y="1440"/>
                  <a:pt x="696" y="1464"/>
                  <a:pt x="752" y="1488"/>
                </a:cubicBezTo>
                <a:cubicBezTo>
                  <a:pt x="808" y="1512"/>
                  <a:pt x="800" y="1528"/>
                  <a:pt x="848" y="1536"/>
                </a:cubicBezTo>
                <a:cubicBezTo>
                  <a:pt x="896" y="1544"/>
                  <a:pt x="968" y="1536"/>
                  <a:pt x="1040" y="1536"/>
                </a:cubicBezTo>
                <a:cubicBezTo>
                  <a:pt x="1112" y="1536"/>
                  <a:pt x="1184" y="1536"/>
                  <a:pt x="1280" y="1536"/>
                </a:cubicBezTo>
                <a:cubicBezTo>
                  <a:pt x="1376" y="1536"/>
                  <a:pt x="1496" y="1544"/>
                  <a:pt x="1616" y="1536"/>
                </a:cubicBezTo>
                <a:cubicBezTo>
                  <a:pt x="1736" y="1528"/>
                  <a:pt x="1896" y="1504"/>
                  <a:pt x="2000" y="1488"/>
                </a:cubicBezTo>
                <a:cubicBezTo>
                  <a:pt x="2104" y="1472"/>
                  <a:pt x="2160" y="1456"/>
                  <a:pt x="2240" y="1440"/>
                </a:cubicBezTo>
                <a:cubicBezTo>
                  <a:pt x="2320" y="1424"/>
                  <a:pt x="2392" y="1408"/>
                  <a:pt x="2480" y="1392"/>
                </a:cubicBezTo>
                <a:cubicBezTo>
                  <a:pt x="2568" y="1376"/>
                  <a:pt x="2656" y="1360"/>
                  <a:pt x="2768" y="1344"/>
                </a:cubicBezTo>
                <a:cubicBezTo>
                  <a:pt x="2880" y="1328"/>
                  <a:pt x="3072" y="1312"/>
                  <a:pt x="3152" y="1296"/>
                </a:cubicBezTo>
                <a:cubicBezTo>
                  <a:pt x="3232" y="1280"/>
                  <a:pt x="3216" y="1256"/>
                  <a:pt x="3248" y="1248"/>
                </a:cubicBezTo>
                <a:cubicBezTo>
                  <a:pt x="3280" y="1240"/>
                  <a:pt x="3304" y="1240"/>
                  <a:pt x="3344" y="1248"/>
                </a:cubicBezTo>
                <a:cubicBezTo>
                  <a:pt x="3384" y="1256"/>
                  <a:pt x="3464" y="1288"/>
                  <a:pt x="3488" y="12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43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5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6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987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9871" name="Group 15"/>
          <p:cNvGrpSpPr>
            <a:grpSpLocks/>
          </p:cNvGrpSpPr>
          <p:nvPr/>
        </p:nvGrpSpPr>
        <p:grpSpPr bwMode="auto">
          <a:xfrm rot="-5771265">
            <a:off x="7380288" y="2678113"/>
            <a:ext cx="2822575" cy="971550"/>
            <a:chOff x="2495" y="2329"/>
            <a:chExt cx="1778" cy="612"/>
          </a:xfrm>
        </p:grpSpPr>
        <p:sp>
          <p:nvSpPr>
            <p:cNvPr id="24987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987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9874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49875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49876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49877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49878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49879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9880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9881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49882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49883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49884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85" name="Line 2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86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87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89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90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91" name="Freeform 35"/>
          <p:cNvSpPr>
            <a:spLocks/>
          </p:cNvSpPr>
          <p:nvPr/>
        </p:nvSpPr>
        <p:spPr bwMode="auto">
          <a:xfrm>
            <a:off x="2654300" y="2895600"/>
            <a:ext cx="6807200" cy="2159000"/>
          </a:xfrm>
          <a:custGeom>
            <a:avLst/>
            <a:gdLst>
              <a:gd name="T0" fmla="*/ 8 w 4288"/>
              <a:gd name="T1" fmla="*/ 0 h 1360"/>
              <a:gd name="T2" fmla="*/ 8 w 4288"/>
              <a:gd name="T3" fmla="*/ 240 h 1360"/>
              <a:gd name="T4" fmla="*/ 56 w 4288"/>
              <a:gd name="T5" fmla="*/ 432 h 1360"/>
              <a:gd name="T6" fmla="*/ 296 w 4288"/>
              <a:gd name="T7" fmla="*/ 816 h 1360"/>
              <a:gd name="T8" fmla="*/ 632 w 4288"/>
              <a:gd name="T9" fmla="*/ 1056 h 1360"/>
              <a:gd name="T10" fmla="*/ 1016 w 4288"/>
              <a:gd name="T11" fmla="*/ 1200 h 1360"/>
              <a:gd name="T12" fmla="*/ 1304 w 4288"/>
              <a:gd name="T13" fmla="*/ 1248 h 1360"/>
              <a:gd name="T14" fmla="*/ 1736 w 4288"/>
              <a:gd name="T15" fmla="*/ 1344 h 1360"/>
              <a:gd name="T16" fmla="*/ 2216 w 4288"/>
              <a:gd name="T17" fmla="*/ 1344 h 1360"/>
              <a:gd name="T18" fmla="*/ 2888 w 4288"/>
              <a:gd name="T19" fmla="*/ 1296 h 1360"/>
              <a:gd name="T20" fmla="*/ 3272 w 4288"/>
              <a:gd name="T21" fmla="*/ 1200 h 1360"/>
              <a:gd name="T22" fmla="*/ 3512 w 4288"/>
              <a:gd name="T23" fmla="*/ 1104 h 1360"/>
              <a:gd name="T24" fmla="*/ 3848 w 4288"/>
              <a:gd name="T25" fmla="*/ 1056 h 1360"/>
              <a:gd name="T26" fmla="*/ 3944 w 4288"/>
              <a:gd name="T27" fmla="*/ 960 h 1360"/>
              <a:gd name="T28" fmla="*/ 4136 w 4288"/>
              <a:gd name="T29" fmla="*/ 912 h 1360"/>
              <a:gd name="T30" fmla="*/ 4232 w 4288"/>
              <a:gd name="T31" fmla="*/ 912 h 1360"/>
              <a:gd name="T32" fmla="*/ 4280 w 4288"/>
              <a:gd name="T33" fmla="*/ 1008 h 1360"/>
              <a:gd name="T34" fmla="*/ 4184 w 4288"/>
              <a:gd name="T35" fmla="*/ 1056 h 1360"/>
              <a:gd name="T36" fmla="*/ 4088 w 4288"/>
              <a:gd name="T37" fmla="*/ 1152 h 1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88" h="1360">
                <a:moveTo>
                  <a:pt x="8" y="0"/>
                </a:moveTo>
                <a:cubicBezTo>
                  <a:pt x="4" y="84"/>
                  <a:pt x="0" y="168"/>
                  <a:pt x="8" y="240"/>
                </a:cubicBezTo>
                <a:cubicBezTo>
                  <a:pt x="16" y="312"/>
                  <a:pt x="8" y="336"/>
                  <a:pt x="56" y="432"/>
                </a:cubicBezTo>
                <a:cubicBezTo>
                  <a:pt x="104" y="528"/>
                  <a:pt x="200" y="712"/>
                  <a:pt x="296" y="816"/>
                </a:cubicBezTo>
                <a:cubicBezTo>
                  <a:pt x="392" y="920"/>
                  <a:pt x="512" y="992"/>
                  <a:pt x="632" y="1056"/>
                </a:cubicBezTo>
                <a:cubicBezTo>
                  <a:pt x="752" y="1120"/>
                  <a:pt x="904" y="1168"/>
                  <a:pt x="1016" y="1200"/>
                </a:cubicBezTo>
                <a:cubicBezTo>
                  <a:pt x="1128" y="1232"/>
                  <a:pt x="1184" y="1224"/>
                  <a:pt x="1304" y="1248"/>
                </a:cubicBezTo>
                <a:cubicBezTo>
                  <a:pt x="1424" y="1272"/>
                  <a:pt x="1584" y="1328"/>
                  <a:pt x="1736" y="1344"/>
                </a:cubicBezTo>
                <a:cubicBezTo>
                  <a:pt x="1888" y="1360"/>
                  <a:pt x="2024" y="1352"/>
                  <a:pt x="2216" y="1344"/>
                </a:cubicBezTo>
                <a:cubicBezTo>
                  <a:pt x="2408" y="1336"/>
                  <a:pt x="2712" y="1320"/>
                  <a:pt x="2888" y="1296"/>
                </a:cubicBezTo>
                <a:cubicBezTo>
                  <a:pt x="3064" y="1272"/>
                  <a:pt x="3168" y="1232"/>
                  <a:pt x="3272" y="1200"/>
                </a:cubicBezTo>
                <a:cubicBezTo>
                  <a:pt x="3376" y="1168"/>
                  <a:pt x="3416" y="1128"/>
                  <a:pt x="3512" y="1104"/>
                </a:cubicBezTo>
                <a:cubicBezTo>
                  <a:pt x="3608" y="1080"/>
                  <a:pt x="3776" y="1080"/>
                  <a:pt x="3848" y="1056"/>
                </a:cubicBezTo>
                <a:cubicBezTo>
                  <a:pt x="3920" y="1032"/>
                  <a:pt x="3896" y="984"/>
                  <a:pt x="3944" y="960"/>
                </a:cubicBezTo>
                <a:cubicBezTo>
                  <a:pt x="3992" y="936"/>
                  <a:pt x="4088" y="920"/>
                  <a:pt x="4136" y="912"/>
                </a:cubicBezTo>
                <a:cubicBezTo>
                  <a:pt x="4184" y="904"/>
                  <a:pt x="4208" y="896"/>
                  <a:pt x="4232" y="912"/>
                </a:cubicBezTo>
                <a:cubicBezTo>
                  <a:pt x="4256" y="928"/>
                  <a:pt x="4288" y="984"/>
                  <a:pt x="4280" y="1008"/>
                </a:cubicBezTo>
                <a:cubicBezTo>
                  <a:pt x="4272" y="1032"/>
                  <a:pt x="4216" y="1032"/>
                  <a:pt x="4184" y="1056"/>
                </a:cubicBezTo>
                <a:cubicBezTo>
                  <a:pt x="4152" y="1080"/>
                  <a:pt x="4112" y="1128"/>
                  <a:pt x="4088" y="1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040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8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9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9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9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089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0895" name="Group 15"/>
          <p:cNvGrpSpPr>
            <a:grpSpLocks/>
          </p:cNvGrpSpPr>
          <p:nvPr/>
        </p:nvGrpSpPr>
        <p:grpSpPr bwMode="auto">
          <a:xfrm rot="-29205046">
            <a:off x="5856288" y="1839913"/>
            <a:ext cx="2822575" cy="971550"/>
            <a:chOff x="2495" y="2329"/>
            <a:chExt cx="1778" cy="612"/>
          </a:xfrm>
        </p:grpSpPr>
        <p:sp>
          <p:nvSpPr>
            <p:cNvPr id="25089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89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0898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50899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50900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50901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50902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50903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0904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0905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0906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50907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50908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9" name="Line 2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0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1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3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4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5" name="Freeform 35"/>
          <p:cNvSpPr>
            <a:spLocks/>
          </p:cNvSpPr>
          <p:nvPr/>
        </p:nvSpPr>
        <p:spPr bwMode="auto">
          <a:xfrm>
            <a:off x="2705100" y="2819400"/>
            <a:ext cx="6134100" cy="2374900"/>
          </a:xfrm>
          <a:custGeom>
            <a:avLst/>
            <a:gdLst>
              <a:gd name="T0" fmla="*/ 24 w 3864"/>
              <a:gd name="T1" fmla="*/ 0 h 1496"/>
              <a:gd name="T2" fmla="*/ 24 w 3864"/>
              <a:gd name="T3" fmla="*/ 432 h 1496"/>
              <a:gd name="T4" fmla="*/ 168 w 3864"/>
              <a:gd name="T5" fmla="*/ 768 h 1496"/>
              <a:gd name="T6" fmla="*/ 552 w 3864"/>
              <a:gd name="T7" fmla="*/ 1104 h 1496"/>
              <a:gd name="T8" fmla="*/ 1176 w 3864"/>
              <a:gd name="T9" fmla="*/ 1296 h 1496"/>
              <a:gd name="T10" fmla="*/ 1656 w 3864"/>
              <a:gd name="T11" fmla="*/ 1440 h 1496"/>
              <a:gd name="T12" fmla="*/ 2328 w 3864"/>
              <a:gd name="T13" fmla="*/ 1488 h 1496"/>
              <a:gd name="T14" fmla="*/ 3000 w 3864"/>
              <a:gd name="T15" fmla="*/ 1488 h 1496"/>
              <a:gd name="T16" fmla="*/ 3336 w 3864"/>
              <a:gd name="T17" fmla="*/ 1440 h 1496"/>
              <a:gd name="T18" fmla="*/ 3624 w 3864"/>
              <a:gd name="T19" fmla="*/ 1296 h 1496"/>
              <a:gd name="T20" fmla="*/ 3720 w 3864"/>
              <a:gd name="T21" fmla="*/ 1104 h 1496"/>
              <a:gd name="T22" fmla="*/ 3768 w 3864"/>
              <a:gd name="T23" fmla="*/ 960 h 1496"/>
              <a:gd name="T24" fmla="*/ 3768 w 3864"/>
              <a:gd name="T25" fmla="*/ 672 h 1496"/>
              <a:gd name="T26" fmla="*/ 3720 w 3864"/>
              <a:gd name="T27" fmla="*/ 480 h 1496"/>
              <a:gd name="T28" fmla="*/ 3672 w 3864"/>
              <a:gd name="T29" fmla="*/ 384 h 1496"/>
              <a:gd name="T30" fmla="*/ 3624 w 3864"/>
              <a:gd name="T31" fmla="*/ 288 h 1496"/>
              <a:gd name="T32" fmla="*/ 3624 w 3864"/>
              <a:gd name="T33" fmla="*/ 192 h 1496"/>
              <a:gd name="T34" fmla="*/ 3624 w 3864"/>
              <a:gd name="T35" fmla="*/ 96 h 1496"/>
              <a:gd name="T36" fmla="*/ 3720 w 3864"/>
              <a:gd name="T37" fmla="*/ 144 h 1496"/>
              <a:gd name="T38" fmla="*/ 3816 w 3864"/>
              <a:gd name="T39" fmla="*/ 240 h 1496"/>
              <a:gd name="T40" fmla="*/ 3864 w 3864"/>
              <a:gd name="T41" fmla="*/ 336 h 1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64" h="1496">
                <a:moveTo>
                  <a:pt x="24" y="0"/>
                </a:moveTo>
                <a:cubicBezTo>
                  <a:pt x="12" y="152"/>
                  <a:pt x="0" y="304"/>
                  <a:pt x="24" y="432"/>
                </a:cubicBezTo>
                <a:cubicBezTo>
                  <a:pt x="48" y="560"/>
                  <a:pt x="80" y="656"/>
                  <a:pt x="168" y="768"/>
                </a:cubicBezTo>
                <a:cubicBezTo>
                  <a:pt x="256" y="880"/>
                  <a:pt x="384" y="1016"/>
                  <a:pt x="552" y="1104"/>
                </a:cubicBezTo>
                <a:cubicBezTo>
                  <a:pt x="720" y="1192"/>
                  <a:pt x="992" y="1240"/>
                  <a:pt x="1176" y="1296"/>
                </a:cubicBezTo>
                <a:cubicBezTo>
                  <a:pt x="1360" y="1352"/>
                  <a:pt x="1464" y="1408"/>
                  <a:pt x="1656" y="1440"/>
                </a:cubicBezTo>
                <a:cubicBezTo>
                  <a:pt x="1848" y="1472"/>
                  <a:pt x="2104" y="1480"/>
                  <a:pt x="2328" y="1488"/>
                </a:cubicBezTo>
                <a:cubicBezTo>
                  <a:pt x="2552" y="1496"/>
                  <a:pt x="2832" y="1496"/>
                  <a:pt x="3000" y="1488"/>
                </a:cubicBezTo>
                <a:cubicBezTo>
                  <a:pt x="3168" y="1480"/>
                  <a:pt x="3232" y="1472"/>
                  <a:pt x="3336" y="1440"/>
                </a:cubicBezTo>
                <a:cubicBezTo>
                  <a:pt x="3440" y="1408"/>
                  <a:pt x="3560" y="1352"/>
                  <a:pt x="3624" y="1296"/>
                </a:cubicBezTo>
                <a:cubicBezTo>
                  <a:pt x="3688" y="1240"/>
                  <a:pt x="3696" y="1160"/>
                  <a:pt x="3720" y="1104"/>
                </a:cubicBezTo>
                <a:cubicBezTo>
                  <a:pt x="3744" y="1048"/>
                  <a:pt x="3760" y="1032"/>
                  <a:pt x="3768" y="960"/>
                </a:cubicBezTo>
                <a:cubicBezTo>
                  <a:pt x="3776" y="888"/>
                  <a:pt x="3776" y="752"/>
                  <a:pt x="3768" y="672"/>
                </a:cubicBezTo>
                <a:cubicBezTo>
                  <a:pt x="3760" y="592"/>
                  <a:pt x="3736" y="528"/>
                  <a:pt x="3720" y="480"/>
                </a:cubicBezTo>
                <a:cubicBezTo>
                  <a:pt x="3704" y="432"/>
                  <a:pt x="3688" y="416"/>
                  <a:pt x="3672" y="384"/>
                </a:cubicBezTo>
                <a:cubicBezTo>
                  <a:pt x="3656" y="352"/>
                  <a:pt x="3632" y="320"/>
                  <a:pt x="3624" y="288"/>
                </a:cubicBezTo>
                <a:cubicBezTo>
                  <a:pt x="3616" y="256"/>
                  <a:pt x="3624" y="224"/>
                  <a:pt x="3624" y="192"/>
                </a:cubicBezTo>
                <a:cubicBezTo>
                  <a:pt x="3624" y="160"/>
                  <a:pt x="3608" y="104"/>
                  <a:pt x="3624" y="96"/>
                </a:cubicBezTo>
                <a:cubicBezTo>
                  <a:pt x="3640" y="88"/>
                  <a:pt x="3688" y="120"/>
                  <a:pt x="3720" y="144"/>
                </a:cubicBezTo>
                <a:cubicBezTo>
                  <a:pt x="3752" y="168"/>
                  <a:pt x="3792" y="208"/>
                  <a:pt x="3816" y="240"/>
                </a:cubicBezTo>
                <a:cubicBezTo>
                  <a:pt x="3840" y="272"/>
                  <a:pt x="3852" y="304"/>
                  <a:pt x="3864" y="3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678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0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08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09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0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1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2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3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4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5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16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1917" name="Group 13"/>
          <p:cNvGrpSpPr>
            <a:grpSpLocks/>
          </p:cNvGrpSpPr>
          <p:nvPr/>
        </p:nvGrpSpPr>
        <p:grpSpPr bwMode="auto">
          <a:xfrm rot="-29788795">
            <a:off x="5026026" y="1619250"/>
            <a:ext cx="2822575" cy="971550"/>
            <a:chOff x="2495" y="2329"/>
            <a:chExt cx="1778" cy="612"/>
          </a:xfrm>
        </p:grpSpPr>
        <p:sp>
          <p:nvSpPr>
            <p:cNvPr id="251918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919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1920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51921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51922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1923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1924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1925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51926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51927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28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29" name="Rectangle 25"/>
          <p:cNvSpPr>
            <a:spLocks noChangeArrowheads="1"/>
          </p:cNvSpPr>
          <p:nvPr/>
        </p:nvSpPr>
        <p:spPr bwMode="auto">
          <a:xfrm rot="5400000">
            <a:off x="36409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30" name="Text Box 26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51931" name="Text Box 27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51932" name="Oval 28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933" name="Line 29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35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36" name="Line 3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37" name="Text Box 3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51938" name="Line 3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39" name="Line 3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40" name="Freeform 36"/>
          <p:cNvSpPr>
            <a:spLocks/>
          </p:cNvSpPr>
          <p:nvPr/>
        </p:nvSpPr>
        <p:spPr bwMode="auto">
          <a:xfrm>
            <a:off x="2667000" y="2628900"/>
            <a:ext cx="5181600" cy="2209800"/>
          </a:xfrm>
          <a:custGeom>
            <a:avLst/>
            <a:gdLst>
              <a:gd name="T0" fmla="*/ 48 w 3264"/>
              <a:gd name="T1" fmla="*/ 120 h 1392"/>
              <a:gd name="T2" fmla="*/ 0 w 3264"/>
              <a:gd name="T3" fmla="*/ 408 h 1392"/>
              <a:gd name="T4" fmla="*/ 48 w 3264"/>
              <a:gd name="T5" fmla="*/ 648 h 1392"/>
              <a:gd name="T6" fmla="*/ 192 w 3264"/>
              <a:gd name="T7" fmla="*/ 888 h 1392"/>
              <a:gd name="T8" fmla="*/ 336 w 3264"/>
              <a:gd name="T9" fmla="*/ 1032 h 1392"/>
              <a:gd name="T10" fmla="*/ 576 w 3264"/>
              <a:gd name="T11" fmla="*/ 1224 h 1392"/>
              <a:gd name="T12" fmla="*/ 912 w 3264"/>
              <a:gd name="T13" fmla="*/ 1368 h 1392"/>
              <a:gd name="T14" fmla="*/ 1248 w 3264"/>
              <a:gd name="T15" fmla="*/ 1368 h 1392"/>
              <a:gd name="T16" fmla="*/ 1488 w 3264"/>
              <a:gd name="T17" fmla="*/ 1368 h 1392"/>
              <a:gd name="T18" fmla="*/ 1776 w 3264"/>
              <a:gd name="T19" fmla="*/ 1368 h 1392"/>
              <a:gd name="T20" fmla="*/ 2352 w 3264"/>
              <a:gd name="T21" fmla="*/ 1320 h 1392"/>
              <a:gd name="T22" fmla="*/ 2688 w 3264"/>
              <a:gd name="T23" fmla="*/ 1224 h 1392"/>
              <a:gd name="T24" fmla="*/ 2832 w 3264"/>
              <a:gd name="T25" fmla="*/ 1128 h 1392"/>
              <a:gd name="T26" fmla="*/ 2976 w 3264"/>
              <a:gd name="T27" fmla="*/ 888 h 1392"/>
              <a:gd name="T28" fmla="*/ 3072 w 3264"/>
              <a:gd name="T29" fmla="*/ 744 h 1392"/>
              <a:gd name="T30" fmla="*/ 3120 w 3264"/>
              <a:gd name="T31" fmla="*/ 456 h 1392"/>
              <a:gd name="T32" fmla="*/ 3120 w 3264"/>
              <a:gd name="T33" fmla="*/ 264 h 1392"/>
              <a:gd name="T34" fmla="*/ 3120 w 3264"/>
              <a:gd name="T35" fmla="*/ 120 h 1392"/>
              <a:gd name="T36" fmla="*/ 3120 w 3264"/>
              <a:gd name="T37" fmla="*/ 24 h 1392"/>
              <a:gd name="T38" fmla="*/ 3216 w 3264"/>
              <a:gd name="T39" fmla="*/ 24 h 1392"/>
              <a:gd name="T40" fmla="*/ 3216 w 3264"/>
              <a:gd name="T41" fmla="*/ 168 h 1392"/>
              <a:gd name="T42" fmla="*/ 3264 w 3264"/>
              <a:gd name="T43" fmla="*/ 264 h 1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64" h="1392">
                <a:moveTo>
                  <a:pt x="48" y="120"/>
                </a:moveTo>
                <a:cubicBezTo>
                  <a:pt x="24" y="220"/>
                  <a:pt x="0" y="320"/>
                  <a:pt x="0" y="408"/>
                </a:cubicBezTo>
                <a:cubicBezTo>
                  <a:pt x="0" y="496"/>
                  <a:pt x="16" y="568"/>
                  <a:pt x="48" y="648"/>
                </a:cubicBezTo>
                <a:cubicBezTo>
                  <a:pt x="80" y="728"/>
                  <a:pt x="144" y="824"/>
                  <a:pt x="192" y="888"/>
                </a:cubicBezTo>
                <a:cubicBezTo>
                  <a:pt x="240" y="952"/>
                  <a:pt x="272" y="976"/>
                  <a:pt x="336" y="1032"/>
                </a:cubicBezTo>
                <a:cubicBezTo>
                  <a:pt x="400" y="1088"/>
                  <a:pt x="480" y="1168"/>
                  <a:pt x="576" y="1224"/>
                </a:cubicBezTo>
                <a:cubicBezTo>
                  <a:pt x="672" y="1280"/>
                  <a:pt x="800" y="1344"/>
                  <a:pt x="912" y="1368"/>
                </a:cubicBezTo>
                <a:cubicBezTo>
                  <a:pt x="1024" y="1392"/>
                  <a:pt x="1152" y="1368"/>
                  <a:pt x="1248" y="1368"/>
                </a:cubicBezTo>
                <a:cubicBezTo>
                  <a:pt x="1344" y="1368"/>
                  <a:pt x="1400" y="1368"/>
                  <a:pt x="1488" y="1368"/>
                </a:cubicBezTo>
                <a:cubicBezTo>
                  <a:pt x="1576" y="1368"/>
                  <a:pt x="1632" y="1376"/>
                  <a:pt x="1776" y="1368"/>
                </a:cubicBezTo>
                <a:cubicBezTo>
                  <a:pt x="1920" y="1360"/>
                  <a:pt x="2200" y="1344"/>
                  <a:pt x="2352" y="1320"/>
                </a:cubicBezTo>
                <a:cubicBezTo>
                  <a:pt x="2504" y="1296"/>
                  <a:pt x="2608" y="1256"/>
                  <a:pt x="2688" y="1224"/>
                </a:cubicBezTo>
                <a:cubicBezTo>
                  <a:pt x="2768" y="1192"/>
                  <a:pt x="2784" y="1184"/>
                  <a:pt x="2832" y="1128"/>
                </a:cubicBezTo>
                <a:cubicBezTo>
                  <a:pt x="2880" y="1072"/>
                  <a:pt x="2936" y="952"/>
                  <a:pt x="2976" y="888"/>
                </a:cubicBezTo>
                <a:cubicBezTo>
                  <a:pt x="3016" y="824"/>
                  <a:pt x="3048" y="816"/>
                  <a:pt x="3072" y="744"/>
                </a:cubicBezTo>
                <a:cubicBezTo>
                  <a:pt x="3096" y="672"/>
                  <a:pt x="3112" y="536"/>
                  <a:pt x="3120" y="456"/>
                </a:cubicBezTo>
                <a:cubicBezTo>
                  <a:pt x="3128" y="376"/>
                  <a:pt x="3120" y="320"/>
                  <a:pt x="3120" y="264"/>
                </a:cubicBezTo>
                <a:cubicBezTo>
                  <a:pt x="3120" y="208"/>
                  <a:pt x="3120" y="160"/>
                  <a:pt x="3120" y="120"/>
                </a:cubicBezTo>
                <a:cubicBezTo>
                  <a:pt x="3120" y="80"/>
                  <a:pt x="3104" y="40"/>
                  <a:pt x="3120" y="24"/>
                </a:cubicBezTo>
                <a:cubicBezTo>
                  <a:pt x="3136" y="8"/>
                  <a:pt x="3200" y="0"/>
                  <a:pt x="3216" y="24"/>
                </a:cubicBezTo>
                <a:cubicBezTo>
                  <a:pt x="3232" y="48"/>
                  <a:pt x="3208" y="128"/>
                  <a:pt x="3216" y="168"/>
                </a:cubicBezTo>
                <a:cubicBezTo>
                  <a:pt x="3224" y="208"/>
                  <a:pt x="3256" y="240"/>
                  <a:pt x="3264" y="2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6996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6" name="Rectangle 4"/>
          <p:cNvSpPr>
            <a:spLocks noChangeArrowheads="1"/>
          </p:cNvSpPr>
          <p:nvPr/>
        </p:nvSpPr>
        <p:spPr bwMode="auto">
          <a:xfrm>
            <a:off x="2588565" y="9567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77" name="Line 5"/>
          <p:cNvSpPr>
            <a:spLocks noChangeShapeType="1"/>
          </p:cNvSpPr>
          <p:nvPr/>
        </p:nvSpPr>
        <p:spPr bwMode="auto">
          <a:xfrm>
            <a:off x="2588565" y="18711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278" name="Oval 6"/>
          <p:cNvSpPr>
            <a:spLocks noChangeArrowheads="1"/>
          </p:cNvSpPr>
          <p:nvPr/>
        </p:nvSpPr>
        <p:spPr bwMode="auto">
          <a:xfrm>
            <a:off x="4715815" y="18504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79" name="Oval 7"/>
          <p:cNvSpPr>
            <a:spLocks noChangeArrowheads="1"/>
          </p:cNvSpPr>
          <p:nvPr/>
        </p:nvSpPr>
        <p:spPr bwMode="auto">
          <a:xfrm>
            <a:off x="3772840" y="18504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0" name="Oval 8"/>
          <p:cNvSpPr>
            <a:spLocks noChangeArrowheads="1"/>
          </p:cNvSpPr>
          <p:nvPr/>
        </p:nvSpPr>
        <p:spPr bwMode="auto">
          <a:xfrm>
            <a:off x="7554265" y="18362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1" name="Oval 9"/>
          <p:cNvSpPr>
            <a:spLocks noChangeArrowheads="1"/>
          </p:cNvSpPr>
          <p:nvPr/>
        </p:nvSpPr>
        <p:spPr bwMode="auto">
          <a:xfrm>
            <a:off x="5693715" y="18362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2" name="Oval 10"/>
          <p:cNvSpPr>
            <a:spLocks noChangeArrowheads="1"/>
          </p:cNvSpPr>
          <p:nvPr/>
        </p:nvSpPr>
        <p:spPr bwMode="auto">
          <a:xfrm>
            <a:off x="6620815" y="18362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3" name="Line 11"/>
          <p:cNvSpPr>
            <a:spLocks noChangeShapeType="1"/>
          </p:cNvSpPr>
          <p:nvPr/>
        </p:nvSpPr>
        <p:spPr bwMode="auto">
          <a:xfrm>
            <a:off x="2582215" y="26537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284" name="Oval 12"/>
          <p:cNvSpPr>
            <a:spLocks noChangeArrowheads="1"/>
          </p:cNvSpPr>
          <p:nvPr/>
        </p:nvSpPr>
        <p:spPr bwMode="auto">
          <a:xfrm>
            <a:off x="4709465" y="26331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5" name="Oval 13"/>
          <p:cNvSpPr>
            <a:spLocks noChangeArrowheads="1"/>
          </p:cNvSpPr>
          <p:nvPr/>
        </p:nvSpPr>
        <p:spPr bwMode="auto">
          <a:xfrm>
            <a:off x="3766490" y="26331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6" name="Oval 14"/>
          <p:cNvSpPr>
            <a:spLocks noChangeArrowheads="1"/>
          </p:cNvSpPr>
          <p:nvPr/>
        </p:nvSpPr>
        <p:spPr bwMode="auto">
          <a:xfrm>
            <a:off x="7547915" y="26188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7" name="Oval 15"/>
          <p:cNvSpPr>
            <a:spLocks noChangeArrowheads="1"/>
          </p:cNvSpPr>
          <p:nvPr/>
        </p:nvSpPr>
        <p:spPr bwMode="auto">
          <a:xfrm>
            <a:off x="5687365" y="26188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88" name="Oval 16"/>
          <p:cNvSpPr>
            <a:spLocks noChangeArrowheads="1"/>
          </p:cNvSpPr>
          <p:nvPr/>
        </p:nvSpPr>
        <p:spPr bwMode="auto">
          <a:xfrm>
            <a:off x="6614465" y="26188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93" name="Rectangle 21"/>
          <p:cNvSpPr>
            <a:spLocks noChangeArrowheads="1"/>
          </p:cNvSpPr>
          <p:nvPr/>
        </p:nvSpPr>
        <p:spPr bwMode="auto">
          <a:xfrm rot="5400000">
            <a:off x="6550965" y="27648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94" name="Text Box 22"/>
          <p:cNvSpPr txBox="1">
            <a:spLocks noChangeArrowheads="1"/>
          </p:cNvSpPr>
          <p:nvPr/>
        </p:nvSpPr>
        <p:spPr bwMode="auto">
          <a:xfrm>
            <a:off x="3669653" y="14488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10295" name="Text Box 23"/>
          <p:cNvSpPr txBox="1">
            <a:spLocks noChangeArrowheads="1"/>
          </p:cNvSpPr>
          <p:nvPr/>
        </p:nvSpPr>
        <p:spPr bwMode="auto">
          <a:xfrm>
            <a:off x="7430440" y="14139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10296" name="Text Box 24"/>
          <p:cNvSpPr txBox="1">
            <a:spLocks noChangeArrowheads="1"/>
          </p:cNvSpPr>
          <p:nvPr/>
        </p:nvSpPr>
        <p:spPr bwMode="auto">
          <a:xfrm>
            <a:off x="6508103" y="14139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10297" name="Text Box 25"/>
          <p:cNvSpPr txBox="1">
            <a:spLocks noChangeArrowheads="1"/>
          </p:cNvSpPr>
          <p:nvPr/>
        </p:nvSpPr>
        <p:spPr bwMode="auto">
          <a:xfrm>
            <a:off x="5566715" y="14488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10298" name="Text Box 26"/>
          <p:cNvSpPr txBox="1">
            <a:spLocks noChangeArrowheads="1"/>
          </p:cNvSpPr>
          <p:nvPr/>
        </p:nvSpPr>
        <p:spPr bwMode="auto">
          <a:xfrm>
            <a:off x="4596753" y="14139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10299" name="Text Box 27"/>
          <p:cNvSpPr txBox="1">
            <a:spLocks noChangeArrowheads="1"/>
          </p:cNvSpPr>
          <p:nvPr/>
        </p:nvSpPr>
        <p:spPr bwMode="auto">
          <a:xfrm>
            <a:off x="3653778" y="27236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10300" name="Text Box 28"/>
          <p:cNvSpPr txBox="1">
            <a:spLocks noChangeArrowheads="1"/>
          </p:cNvSpPr>
          <p:nvPr/>
        </p:nvSpPr>
        <p:spPr bwMode="auto">
          <a:xfrm>
            <a:off x="4547540" y="27172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10301" name="Text Box 29"/>
          <p:cNvSpPr txBox="1">
            <a:spLocks noChangeArrowheads="1"/>
          </p:cNvSpPr>
          <p:nvPr/>
        </p:nvSpPr>
        <p:spPr bwMode="auto">
          <a:xfrm>
            <a:off x="5496865" y="27172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10302" name="Text Box 30"/>
          <p:cNvSpPr txBox="1">
            <a:spLocks noChangeArrowheads="1"/>
          </p:cNvSpPr>
          <p:nvPr/>
        </p:nvSpPr>
        <p:spPr bwMode="auto">
          <a:xfrm>
            <a:off x="6446190" y="27236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10303" name="Text Box 31"/>
          <p:cNvSpPr txBox="1">
            <a:spLocks noChangeArrowheads="1"/>
          </p:cNvSpPr>
          <p:nvPr/>
        </p:nvSpPr>
        <p:spPr bwMode="auto">
          <a:xfrm>
            <a:off x="7389165" y="27093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1234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1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0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1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2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3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24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5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6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7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28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5229" name="Group 13"/>
          <p:cNvGrpSpPr>
            <a:grpSpLocks/>
          </p:cNvGrpSpPr>
          <p:nvPr/>
        </p:nvGrpSpPr>
        <p:grpSpPr bwMode="auto">
          <a:xfrm rot="-29788795">
            <a:off x="3962401" y="1447800"/>
            <a:ext cx="2822575" cy="971550"/>
            <a:chOff x="2495" y="2329"/>
            <a:chExt cx="1778" cy="612"/>
          </a:xfrm>
        </p:grpSpPr>
        <p:sp>
          <p:nvSpPr>
            <p:cNvPr id="265230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5231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5232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5233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5234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5235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5236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5237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5238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65239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40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42" name="Text Box 26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5243" name="Text Box 27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5244" name="Oval 28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245" name="Line 29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46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47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48" name="Text Box 3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5249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50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252" name="Freeform 36"/>
          <p:cNvSpPr>
            <a:spLocks/>
          </p:cNvSpPr>
          <p:nvPr/>
        </p:nvSpPr>
        <p:spPr bwMode="auto">
          <a:xfrm>
            <a:off x="2552700" y="2425700"/>
            <a:ext cx="4381500" cy="2413000"/>
          </a:xfrm>
          <a:custGeom>
            <a:avLst/>
            <a:gdLst>
              <a:gd name="T0" fmla="*/ 120 w 2760"/>
              <a:gd name="T1" fmla="*/ 248 h 1520"/>
              <a:gd name="T2" fmla="*/ 24 w 2760"/>
              <a:gd name="T3" fmla="*/ 488 h 1520"/>
              <a:gd name="T4" fmla="*/ 24 w 2760"/>
              <a:gd name="T5" fmla="*/ 680 h 1520"/>
              <a:gd name="T6" fmla="*/ 168 w 2760"/>
              <a:gd name="T7" fmla="*/ 920 h 1520"/>
              <a:gd name="T8" fmla="*/ 360 w 2760"/>
              <a:gd name="T9" fmla="*/ 1064 h 1520"/>
              <a:gd name="T10" fmla="*/ 648 w 2760"/>
              <a:gd name="T11" fmla="*/ 1304 h 1520"/>
              <a:gd name="T12" fmla="*/ 984 w 2760"/>
              <a:gd name="T13" fmla="*/ 1448 h 1520"/>
              <a:gd name="T14" fmla="*/ 1464 w 2760"/>
              <a:gd name="T15" fmla="*/ 1496 h 1520"/>
              <a:gd name="T16" fmla="*/ 1752 w 2760"/>
              <a:gd name="T17" fmla="*/ 1496 h 1520"/>
              <a:gd name="T18" fmla="*/ 2136 w 2760"/>
              <a:gd name="T19" fmla="*/ 1496 h 1520"/>
              <a:gd name="T20" fmla="*/ 2424 w 2760"/>
              <a:gd name="T21" fmla="*/ 1352 h 1520"/>
              <a:gd name="T22" fmla="*/ 2616 w 2760"/>
              <a:gd name="T23" fmla="*/ 1160 h 1520"/>
              <a:gd name="T24" fmla="*/ 2712 w 2760"/>
              <a:gd name="T25" fmla="*/ 968 h 1520"/>
              <a:gd name="T26" fmla="*/ 2712 w 2760"/>
              <a:gd name="T27" fmla="*/ 680 h 1520"/>
              <a:gd name="T28" fmla="*/ 2664 w 2760"/>
              <a:gd name="T29" fmla="*/ 440 h 1520"/>
              <a:gd name="T30" fmla="*/ 2664 w 2760"/>
              <a:gd name="T31" fmla="*/ 296 h 1520"/>
              <a:gd name="T32" fmla="*/ 2616 w 2760"/>
              <a:gd name="T33" fmla="*/ 104 h 1520"/>
              <a:gd name="T34" fmla="*/ 2616 w 2760"/>
              <a:gd name="T35" fmla="*/ 8 h 1520"/>
              <a:gd name="T36" fmla="*/ 2712 w 2760"/>
              <a:gd name="T37" fmla="*/ 152 h 1520"/>
              <a:gd name="T38" fmla="*/ 2712 w 2760"/>
              <a:gd name="T39" fmla="*/ 248 h 1520"/>
              <a:gd name="T40" fmla="*/ 2760 w 2760"/>
              <a:gd name="T41" fmla="*/ 392 h 1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60" h="1520">
                <a:moveTo>
                  <a:pt x="120" y="248"/>
                </a:moveTo>
                <a:cubicBezTo>
                  <a:pt x="80" y="332"/>
                  <a:pt x="40" y="416"/>
                  <a:pt x="24" y="488"/>
                </a:cubicBezTo>
                <a:cubicBezTo>
                  <a:pt x="8" y="560"/>
                  <a:pt x="0" y="608"/>
                  <a:pt x="24" y="680"/>
                </a:cubicBezTo>
                <a:cubicBezTo>
                  <a:pt x="48" y="752"/>
                  <a:pt x="112" y="856"/>
                  <a:pt x="168" y="920"/>
                </a:cubicBezTo>
                <a:cubicBezTo>
                  <a:pt x="224" y="984"/>
                  <a:pt x="280" y="1000"/>
                  <a:pt x="360" y="1064"/>
                </a:cubicBezTo>
                <a:cubicBezTo>
                  <a:pt x="440" y="1128"/>
                  <a:pt x="544" y="1240"/>
                  <a:pt x="648" y="1304"/>
                </a:cubicBezTo>
                <a:cubicBezTo>
                  <a:pt x="752" y="1368"/>
                  <a:pt x="848" y="1416"/>
                  <a:pt x="984" y="1448"/>
                </a:cubicBezTo>
                <a:cubicBezTo>
                  <a:pt x="1120" y="1480"/>
                  <a:pt x="1336" y="1488"/>
                  <a:pt x="1464" y="1496"/>
                </a:cubicBezTo>
                <a:cubicBezTo>
                  <a:pt x="1592" y="1504"/>
                  <a:pt x="1640" y="1496"/>
                  <a:pt x="1752" y="1496"/>
                </a:cubicBezTo>
                <a:cubicBezTo>
                  <a:pt x="1864" y="1496"/>
                  <a:pt x="2024" y="1520"/>
                  <a:pt x="2136" y="1496"/>
                </a:cubicBezTo>
                <a:cubicBezTo>
                  <a:pt x="2248" y="1472"/>
                  <a:pt x="2344" y="1408"/>
                  <a:pt x="2424" y="1352"/>
                </a:cubicBezTo>
                <a:cubicBezTo>
                  <a:pt x="2504" y="1296"/>
                  <a:pt x="2568" y="1224"/>
                  <a:pt x="2616" y="1160"/>
                </a:cubicBezTo>
                <a:cubicBezTo>
                  <a:pt x="2664" y="1096"/>
                  <a:pt x="2696" y="1048"/>
                  <a:pt x="2712" y="968"/>
                </a:cubicBezTo>
                <a:cubicBezTo>
                  <a:pt x="2728" y="888"/>
                  <a:pt x="2720" y="768"/>
                  <a:pt x="2712" y="680"/>
                </a:cubicBezTo>
                <a:cubicBezTo>
                  <a:pt x="2704" y="592"/>
                  <a:pt x="2672" y="504"/>
                  <a:pt x="2664" y="440"/>
                </a:cubicBezTo>
                <a:cubicBezTo>
                  <a:pt x="2656" y="376"/>
                  <a:pt x="2672" y="352"/>
                  <a:pt x="2664" y="296"/>
                </a:cubicBezTo>
                <a:cubicBezTo>
                  <a:pt x="2656" y="240"/>
                  <a:pt x="2624" y="152"/>
                  <a:pt x="2616" y="104"/>
                </a:cubicBezTo>
                <a:cubicBezTo>
                  <a:pt x="2608" y="56"/>
                  <a:pt x="2600" y="0"/>
                  <a:pt x="2616" y="8"/>
                </a:cubicBezTo>
                <a:cubicBezTo>
                  <a:pt x="2632" y="16"/>
                  <a:pt x="2696" y="112"/>
                  <a:pt x="2712" y="152"/>
                </a:cubicBezTo>
                <a:cubicBezTo>
                  <a:pt x="2728" y="192"/>
                  <a:pt x="2704" y="208"/>
                  <a:pt x="2712" y="248"/>
                </a:cubicBezTo>
                <a:cubicBezTo>
                  <a:pt x="2720" y="288"/>
                  <a:pt x="2740" y="340"/>
                  <a:pt x="2760" y="3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7201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19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196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197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198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199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00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01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02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03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04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4205" name="Group 13"/>
          <p:cNvGrpSpPr>
            <a:grpSpLocks/>
          </p:cNvGrpSpPr>
          <p:nvPr/>
        </p:nvGrpSpPr>
        <p:grpSpPr bwMode="auto">
          <a:xfrm rot="-30193984">
            <a:off x="2770189" y="1260475"/>
            <a:ext cx="2822575" cy="971550"/>
            <a:chOff x="2495" y="2329"/>
            <a:chExt cx="1778" cy="612"/>
          </a:xfrm>
        </p:grpSpPr>
        <p:sp>
          <p:nvSpPr>
            <p:cNvPr id="264206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4207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4208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4209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4210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4211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4212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4213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4214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64215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16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18" name="Text Box 26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4219" name="Text Box 27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4220" name="Oval 28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23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4" name="Line 3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1" name="Line 29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8" name="Rectangle 36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229" name="Line 37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6" name="Line 3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7" name="Line 3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5" name="Text Box 3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4233" name="Freeform 41"/>
          <p:cNvSpPr>
            <a:spLocks/>
          </p:cNvSpPr>
          <p:nvPr/>
        </p:nvSpPr>
        <p:spPr bwMode="auto">
          <a:xfrm>
            <a:off x="2628900" y="2108200"/>
            <a:ext cx="4495800" cy="2705100"/>
          </a:xfrm>
          <a:custGeom>
            <a:avLst/>
            <a:gdLst>
              <a:gd name="T0" fmla="*/ 72 w 2832"/>
              <a:gd name="T1" fmla="*/ 496 h 1704"/>
              <a:gd name="T2" fmla="*/ 24 w 2832"/>
              <a:gd name="T3" fmla="*/ 736 h 1704"/>
              <a:gd name="T4" fmla="*/ 24 w 2832"/>
              <a:gd name="T5" fmla="*/ 928 h 1704"/>
              <a:gd name="T6" fmla="*/ 168 w 2832"/>
              <a:gd name="T7" fmla="*/ 1120 h 1704"/>
              <a:gd name="T8" fmla="*/ 456 w 2832"/>
              <a:gd name="T9" fmla="*/ 1360 h 1704"/>
              <a:gd name="T10" fmla="*/ 840 w 2832"/>
              <a:gd name="T11" fmla="*/ 1552 h 1704"/>
              <a:gd name="T12" fmla="*/ 1224 w 2832"/>
              <a:gd name="T13" fmla="*/ 1648 h 1704"/>
              <a:gd name="T14" fmla="*/ 1512 w 2832"/>
              <a:gd name="T15" fmla="*/ 1696 h 1704"/>
              <a:gd name="T16" fmla="*/ 1944 w 2832"/>
              <a:gd name="T17" fmla="*/ 1696 h 1704"/>
              <a:gd name="T18" fmla="*/ 2232 w 2832"/>
              <a:gd name="T19" fmla="*/ 1648 h 1704"/>
              <a:gd name="T20" fmla="*/ 2376 w 2832"/>
              <a:gd name="T21" fmla="*/ 1552 h 1704"/>
              <a:gd name="T22" fmla="*/ 2664 w 2832"/>
              <a:gd name="T23" fmla="*/ 1312 h 1704"/>
              <a:gd name="T24" fmla="*/ 2808 w 2832"/>
              <a:gd name="T25" fmla="*/ 1024 h 1704"/>
              <a:gd name="T26" fmla="*/ 2808 w 2832"/>
              <a:gd name="T27" fmla="*/ 736 h 1704"/>
              <a:gd name="T28" fmla="*/ 2808 w 2832"/>
              <a:gd name="T29" fmla="*/ 544 h 1704"/>
              <a:gd name="T30" fmla="*/ 2712 w 2832"/>
              <a:gd name="T31" fmla="*/ 352 h 1704"/>
              <a:gd name="T32" fmla="*/ 2616 w 2832"/>
              <a:gd name="T33" fmla="*/ 208 h 1704"/>
              <a:gd name="T34" fmla="*/ 2520 w 2832"/>
              <a:gd name="T35" fmla="*/ 112 h 1704"/>
              <a:gd name="T36" fmla="*/ 2376 w 2832"/>
              <a:gd name="T37" fmla="*/ 64 h 1704"/>
              <a:gd name="T38" fmla="*/ 2184 w 2832"/>
              <a:gd name="T39" fmla="*/ 16 h 1704"/>
              <a:gd name="T40" fmla="*/ 2088 w 2832"/>
              <a:gd name="T41" fmla="*/ 16 h 1704"/>
              <a:gd name="T42" fmla="*/ 1944 w 2832"/>
              <a:gd name="T43" fmla="*/ 16 h 1704"/>
              <a:gd name="T44" fmla="*/ 1848 w 2832"/>
              <a:gd name="T45" fmla="*/ 16 h 1704"/>
              <a:gd name="T46" fmla="*/ 1752 w 2832"/>
              <a:gd name="T47" fmla="*/ 16 h 1704"/>
              <a:gd name="T48" fmla="*/ 1896 w 2832"/>
              <a:gd name="T49" fmla="*/ 112 h 1704"/>
              <a:gd name="T50" fmla="*/ 2040 w 2832"/>
              <a:gd name="T51" fmla="*/ 112 h 1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32" h="1704">
                <a:moveTo>
                  <a:pt x="72" y="496"/>
                </a:moveTo>
                <a:cubicBezTo>
                  <a:pt x="52" y="580"/>
                  <a:pt x="32" y="664"/>
                  <a:pt x="24" y="736"/>
                </a:cubicBezTo>
                <a:cubicBezTo>
                  <a:pt x="16" y="808"/>
                  <a:pt x="0" y="864"/>
                  <a:pt x="24" y="928"/>
                </a:cubicBezTo>
                <a:cubicBezTo>
                  <a:pt x="48" y="992"/>
                  <a:pt x="96" y="1048"/>
                  <a:pt x="168" y="1120"/>
                </a:cubicBezTo>
                <a:cubicBezTo>
                  <a:pt x="240" y="1192"/>
                  <a:pt x="344" y="1288"/>
                  <a:pt x="456" y="1360"/>
                </a:cubicBezTo>
                <a:cubicBezTo>
                  <a:pt x="568" y="1432"/>
                  <a:pt x="712" y="1504"/>
                  <a:pt x="840" y="1552"/>
                </a:cubicBezTo>
                <a:cubicBezTo>
                  <a:pt x="968" y="1600"/>
                  <a:pt x="1112" y="1624"/>
                  <a:pt x="1224" y="1648"/>
                </a:cubicBezTo>
                <a:cubicBezTo>
                  <a:pt x="1336" y="1672"/>
                  <a:pt x="1392" y="1688"/>
                  <a:pt x="1512" y="1696"/>
                </a:cubicBezTo>
                <a:cubicBezTo>
                  <a:pt x="1632" y="1704"/>
                  <a:pt x="1824" y="1704"/>
                  <a:pt x="1944" y="1696"/>
                </a:cubicBezTo>
                <a:cubicBezTo>
                  <a:pt x="2064" y="1688"/>
                  <a:pt x="2160" y="1672"/>
                  <a:pt x="2232" y="1648"/>
                </a:cubicBezTo>
                <a:cubicBezTo>
                  <a:pt x="2304" y="1624"/>
                  <a:pt x="2304" y="1608"/>
                  <a:pt x="2376" y="1552"/>
                </a:cubicBezTo>
                <a:cubicBezTo>
                  <a:pt x="2448" y="1496"/>
                  <a:pt x="2592" y="1400"/>
                  <a:pt x="2664" y="1312"/>
                </a:cubicBezTo>
                <a:cubicBezTo>
                  <a:pt x="2736" y="1224"/>
                  <a:pt x="2784" y="1120"/>
                  <a:pt x="2808" y="1024"/>
                </a:cubicBezTo>
                <a:cubicBezTo>
                  <a:pt x="2832" y="928"/>
                  <a:pt x="2808" y="816"/>
                  <a:pt x="2808" y="736"/>
                </a:cubicBezTo>
                <a:cubicBezTo>
                  <a:pt x="2808" y="656"/>
                  <a:pt x="2824" y="608"/>
                  <a:pt x="2808" y="544"/>
                </a:cubicBezTo>
                <a:cubicBezTo>
                  <a:pt x="2792" y="480"/>
                  <a:pt x="2744" y="408"/>
                  <a:pt x="2712" y="352"/>
                </a:cubicBezTo>
                <a:cubicBezTo>
                  <a:pt x="2680" y="296"/>
                  <a:pt x="2648" y="248"/>
                  <a:pt x="2616" y="208"/>
                </a:cubicBezTo>
                <a:cubicBezTo>
                  <a:pt x="2584" y="168"/>
                  <a:pt x="2560" y="136"/>
                  <a:pt x="2520" y="112"/>
                </a:cubicBezTo>
                <a:cubicBezTo>
                  <a:pt x="2480" y="88"/>
                  <a:pt x="2432" y="80"/>
                  <a:pt x="2376" y="64"/>
                </a:cubicBezTo>
                <a:cubicBezTo>
                  <a:pt x="2320" y="48"/>
                  <a:pt x="2232" y="24"/>
                  <a:pt x="2184" y="16"/>
                </a:cubicBezTo>
                <a:cubicBezTo>
                  <a:pt x="2136" y="8"/>
                  <a:pt x="2128" y="16"/>
                  <a:pt x="2088" y="16"/>
                </a:cubicBezTo>
                <a:cubicBezTo>
                  <a:pt x="2048" y="16"/>
                  <a:pt x="1984" y="16"/>
                  <a:pt x="1944" y="16"/>
                </a:cubicBezTo>
                <a:cubicBezTo>
                  <a:pt x="1904" y="16"/>
                  <a:pt x="1880" y="16"/>
                  <a:pt x="1848" y="16"/>
                </a:cubicBezTo>
                <a:cubicBezTo>
                  <a:pt x="1816" y="16"/>
                  <a:pt x="1744" y="0"/>
                  <a:pt x="1752" y="16"/>
                </a:cubicBezTo>
                <a:cubicBezTo>
                  <a:pt x="1760" y="32"/>
                  <a:pt x="1848" y="96"/>
                  <a:pt x="1896" y="112"/>
                </a:cubicBezTo>
                <a:cubicBezTo>
                  <a:pt x="1944" y="128"/>
                  <a:pt x="2008" y="104"/>
                  <a:pt x="2040" y="1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89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4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5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6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7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48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49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50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51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52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6253" name="Group 13"/>
          <p:cNvGrpSpPr>
            <a:grpSpLocks/>
          </p:cNvGrpSpPr>
          <p:nvPr/>
        </p:nvGrpSpPr>
        <p:grpSpPr bwMode="auto">
          <a:xfrm rot="-30193984">
            <a:off x="-76200" y="1260475"/>
            <a:ext cx="2822575" cy="971550"/>
            <a:chOff x="2495" y="2329"/>
            <a:chExt cx="1778" cy="612"/>
          </a:xfrm>
        </p:grpSpPr>
        <p:sp>
          <p:nvSpPr>
            <p:cNvPr id="266254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255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6256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6257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6258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259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260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261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6262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65" name="Text Box 25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6267" name="Oval 2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68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69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0" name="Line 30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1" name="Rectangle 31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73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4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5" name="Text Box 3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6272" name="Line 32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8" name="Freeform 38"/>
          <p:cNvSpPr>
            <a:spLocks/>
          </p:cNvSpPr>
          <p:nvPr/>
        </p:nvSpPr>
        <p:spPr bwMode="auto">
          <a:xfrm>
            <a:off x="2743200" y="1955800"/>
            <a:ext cx="3467100" cy="2247900"/>
          </a:xfrm>
          <a:custGeom>
            <a:avLst/>
            <a:gdLst>
              <a:gd name="T0" fmla="*/ 0 w 2184"/>
              <a:gd name="T1" fmla="*/ 592 h 1416"/>
              <a:gd name="T2" fmla="*/ 48 w 2184"/>
              <a:gd name="T3" fmla="*/ 784 h 1416"/>
              <a:gd name="T4" fmla="*/ 192 w 2184"/>
              <a:gd name="T5" fmla="*/ 976 h 1416"/>
              <a:gd name="T6" fmla="*/ 384 w 2184"/>
              <a:gd name="T7" fmla="*/ 1168 h 1416"/>
              <a:gd name="T8" fmla="*/ 720 w 2184"/>
              <a:gd name="T9" fmla="*/ 1264 h 1416"/>
              <a:gd name="T10" fmla="*/ 1152 w 2184"/>
              <a:gd name="T11" fmla="*/ 1360 h 1416"/>
              <a:gd name="T12" fmla="*/ 1488 w 2184"/>
              <a:gd name="T13" fmla="*/ 1408 h 1416"/>
              <a:gd name="T14" fmla="*/ 1872 w 2184"/>
              <a:gd name="T15" fmla="*/ 1312 h 1416"/>
              <a:gd name="T16" fmla="*/ 2016 w 2184"/>
              <a:gd name="T17" fmla="*/ 1168 h 1416"/>
              <a:gd name="T18" fmla="*/ 2112 w 2184"/>
              <a:gd name="T19" fmla="*/ 976 h 1416"/>
              <a:gd name="T20" fmla="*/ 2160 w 2184"/>
              <a:gd name="T21" fmla="*/ 688 h 1416"/>
              <a:gd name="T22" fmla="*/ 2160 w 2184"/>
              <a:gd name="T23" fmla="*/ 352 h 1416"/>
              <a:gd name="T24" fmla="*/ 2016 w 2184"/>
              <a:gd name="T25" fmla="*/ 112 h 1416"/>
              <a:gd name="T26" fmla="*/ 1776 w 2184"/>
              <a:gd name="T27" fmla="*/ 16 h 1416"/>
              <a:gd name="T28" fmla="*/ 1488 w 2184"/>
              <a:gd name="T29" fmla="*/ 16 h 1416"/>
              <a:gd name="T30" fmla="*/ 1104 w 2184"/>
              <a:gd name="T31" fmla="*/ 16 h 1416"/>
              <a:gd name="T32" fmla="*/ 816 w 2184"/>
              <a:gd name="T33" fmla="*/ 16 h 1416"/>
              <a:gd name="T34" fmla="*/ 672 w 2184"/>
              <a:gd name="T35" fmla="*/ 64 h 1416"/>
              <a:gd name="T36" fmla="*/ 576 w 2184"/>
              <a:gd name="T37" fmla="*/ 64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84" h="1416">
                <a:moveTo>
                  <a:pt x="0" y="592"/>
                </a:moveTo>
                <a:cubicBezTo>
                  <a:pt x="8" y="656"/>
                  <a:pt x="16" y="720"/>
                  <a:pt x="48" y="784"/>
                </a:cubicBezTo>
                <a:cubicBezTo>
                  <a:pt x="80" y="848"/>
                  <a:pt x="136" y="912"/>
                  <a:pt x="192" y="976"/>
                </a:cubicBezTo>
                <a:cubicBezTo>
                  <a:pt x="248" y="1040"/>
                  <a:pt x="296" y="1120"/>
                  <a:pt x="384" y="1168"/>
                </a:cubicBezTo>
                <a:cubicBezTo>
                  <a:pt x="472" y="1216"/>
                  <a:pt x="592" y="1232"/>
                  <a:pt x="720" y="1264"/>
                </a:cubicBezTo>
                <a:cubicBezTo>
                  <a:pt x="848" y="1296"/>
                  <a:pt x="1024" y="1336"/>
                  <a:pt x="1152" y="1360"/>
                </a:cubicBezTo>
                <a:cubicBezTo>
                  <a:pt x="1280" y="1384"/>
                  <a:pt x="1368" y="1416"/>
                  <a:pt x="1488" y="1408"/>
                </a:cubicBezTo>
                <a:cubicBezTo>
                  <a:pt x="1608" y="1400"/>
                  <a:pt x="1784" y="1352"/>
                  <a:pt x="1872" y="1312"/>
                </a:cubicBezTo>
                <a:cubicBezTo>
                  <a:pt x="1960" y="1272"/>
                  <a:pt x="1976" y="1224"/>
                  <a:pt x="2016" y="1168"/>
                </a:cubicBezTo>
                <a:cubicBezTo>
                  <a:pt x="2056" y="1112"/>
                  <a:pt x="2088" y="1056"/>
                  <a:pt x="2112" y="976"/>
                </a:cubicBezTo>
                <a:cubicBezTo>
                  <a:pt x="2136" y="896"/>
                  <a:pt x="2152" y="792"/>
                  <a:pt x="2160" y="688"/>
                </a:cubicBezTo>
                <a:cubicBezTo>
                  <a:pt x="2168" y="584"/>
                  <a:pt x="2184" y="448"/>
                  <a:pt x="2160" y="352"/>
                </a:cubicBezTo>
                <a:cubicBezTo>
                  <a:pt x="2136" y="256"/>
                  <a:pt x="2080" y="168"/>
                  <a:pt x="2016" y="112"/>
                </a:cubicBezTo>
                <a:cubicBezTo>
                  <a:pt x="1952" y="56"/>
                  <a:pt x="1864" y="32"/>
                  <a:pt x="1776" y="16"/>
                </a:cubicBezTo>
                <a:cubicBezTo>
                  <a:pt x="1688" y="0"/>
                  <a:pt x="1600" y="16"/>
                  <a:pt x="1488" y="16"/>
                </a:cubicBezTo>
                <a:cubicBezTo>
                  <a:pt x="1376" y="16"/>
                  <a:pt x="1216" y="16"/>
                  <a:pt x="1104" y="16"/>
                </a:cubicBezTo>
                <a:cubicBezTo>
                  <a:pt x="992" y="16"/>
                  <a:pt x="888" y="8"/>
                  <a:pt x="816" y="16"/>
                </a:cubicBezTo>
                <a:cubicBezTo>
                  <a:pt x="744" y="24"/>
                  <a:pt x="712" y="56"/>
                  <a:pt x="672" y="64"/>
                </a:cubicBezTo>
                <a:cubicBezTo>
                  <a:pt x="632" y="72"/>
                  <a:pt x="592" y="64"/>
                  <a:pt x="576" y="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9" name="Text Box 39"/>
          <p:cNvSpPr txBox="1">
            <a:spLocks noChangeArrowheads="1"/>
          </p:cNvSpPr>
          <p:nvPr/>
        </p:nvSpPr>
        <p:spPr bwMode="auto">
          <a:xfrm>
            <a:off x="1544638" y="5080295"/>
            <a:ext cx="71628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Thêu các mũi tiếp theo </a:t>
            </a:r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001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6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68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69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0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1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72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3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4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5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76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7277" name="Group 13"/>
          <p:cNvGrpSpPr>
            <a:grpSpLocks/>
          </p:cNvGrpSpPr>
          <p:nvPr/>
        </p:nvGrpSpPr>
        <p:grpSpPr bwMode="auto">
          <a:xfrm rot="-30193984">
            <a:off x="-3733800" y="1260475"/>
            <a:ext cx="2822575" cy="971550"/>
            <a:chOff x="2495" y="2329"/>
            <a:chExt cx="1778" cy="612"/>
          </a:xfrm>
        </p:grpSpPr>
        <p:sp>
          <p:nvSpPr>
            <p:cNvPr id="267278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7279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7280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7281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7282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7283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7284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7285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7286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67287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88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89" name="Text Box 25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7290" name="Text Box 26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7291" name="Oval 2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92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3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4" name="Line 30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5" name="Rectangle 31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296" name="Line 32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7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8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9" name="Text Box 3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7303" name="Freeform 39"/>
          <p:cNvSpPr>
            <a:spLocks/>
          </p:cNvSpPr>
          <p:nvPr/>
        </p:nvSpPr>
        <p:spPr bwMode="auto">
          <a:xfrm>
            <a:off x="2743200" y="1905000"/>
            <a:ext cx="2755900" cy="2247900"/>
          </a:xfrm>
          <a:custGeom>
            <a:avLst/>
            <a:gdLst>
              <a:gd name="T0" fmla="*/ 0 w 1736"/>
              <a:gd name="T1" fmla="*/ 576 h 1416"/>
              <a:gd name="T2" fmla="*/ 48 w 1736"/>
              <a:gd name="T3" fmla="*/ 864 h 1416"/>
              <a:gd name="T4" fmla="*/ 240 w 1736"/>
              <a:gd name="T5" fmla="*/ 1104 h 1416"/>
              <a:gd name="T6" fmla="*/ 432 w 1736"/>
              <a:gd name="T7" fmla="*/ 1248 h 1416"/>
              <a:gd name="T8" fmla="*/ 672 w 1736"/>
              <a:gd name="T9" fmla="*/ 1344 h 1416"/>
              <a:gd name="T10" fmla="*/ 1056 w 1736"/>
              <a:gd name="T11" fmla="*/ 1392 h 1416"/>
              <a:gd name="T12" fmla="*/ 1344 w 1736"/>
              <a:gd name="T13" fmla="*/ 1392 h 1416"/>
              <a:gd name="T14" fmla="*/ 1584 w 1736"/>
              <a:gd name="T15" fmla="*/ 1248 h 1416"/>
              <a:gd name="T16" fmla="*/ 1632 w 1736"/>
              <a:gd name="T17" fmla="*/ 1152 h 1416"/>
              <a:gd name="T18" fmla="*/ 1728 w 1736"/>
              <a:gd name="T19" fmla="*/ 864 h 1416"/>
              <a:gd name="T20" fmla="*/ 1680 w 1736"/>
              <a:gd name="T21" fmla="*/ 576 h 1416"/>
              <a:gd name="T22" fmla="*/ 1584 w 1736"/>
              <a:gd name="T23" fmla="*/ 336 h 1416"/>
              <a:gd name="T24" fmla="*/ 1392 w 1736"/>
              <a:gd name="T25" fmla="*/ 144 h 1416"/>
              <a:gd name="T26" fmla="*/ 1248 w 1736"/>
              <a:gd name="T27" fmla="*/ 48 h 1416"/>
              <a:gd name="T28" fmla="*/ 1056 w 1736"/>
              <a:gd name="T29" fmla="*/ 0 h 1416"/>
              <a:gd name="T30" fmla="*/ 912 w 1736"/>
              <a:gd name="T31" fmla="*/ 48 h 1416"/>
              <a:gd name="T32" fmla="*/ 768 w 1736"/>
              <a:gd name="T33" fmla="*/ 48 h 1416"/>
              <a:gd name="T34" fmla="*/ 624 w 1736"/>
              <a:gd name="T35" fmla="*/ 96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36" h="1416">
                <a:moveTo>
                  <a:pt x="0" y="576"/>
                </a:moveTo>
                <a:cubicBezTo>
                  <a:pt x="4" y="676"/>
                  <a:pt x="8" y="776"/>
                  <a:pt x="48" y="864"/>
                </a:cubicBezTo>
                <a:cubicBezTo>
                  <a:pt x="88" y="952"/>
                  <a:pt x="176" y="1040"/>
                  <a:pt x="240" y="1104"/>
                </a:cubicBezTo>
                <a:cubicBezTo>
                  <a:pt x="304" y="1168"/>
                  <a:pt x="360" y="1208"/>
                  <a:pt x="432" y="1248"/>
                </a:cubicBezTo>
                <a:cubicBezTo>
                  <a:pt x="504" y="1288"/>
                  <a:pt x="568" y="1320"/>
                  <a:pt x="672" y="1344"/>
                </a:cubicBezTo>
                <a:cubicBezTo>
                  <a:pt x="776" y="1368"/>
                  <a:pt x="944" y="1384"/>
                  <a:pt x="1056" y="1392"/>
                </a:cubicBezTo>
                <a:cubicBezTo>
                  <a:pt x="1168" y="1400"/>
                  <a:pt x="1256" y="1416"/>
                  <a:pt x="1344" y="1392"/>
                </a:cubicBezTo>
                <a:cubicBezTo>
                  <a:pt x="1432" y="1368"/>
                  <a:pt x="1536" y="1288"/>
                  <a:pt x="1584" y="1248"/>
                </a:cubicBezTo>
                <a:cubicBezTo>
                  <a:pt x="1632" y="1208"/>
                  <a:pt x="1608" y="1216"/>
                  <a:pt x="1632" y="1152"/>
                </a:cubicBezTo>
                <a:cubicBezTo>
                  <a:pt x="1656" y="1088"/>
                  <a:pt x="1720" y="960"/>
                  <a:pt x="1728" y="864"/>
                </a:cubicBezTo>
                <a:cubicBezTo>
                  <a:pt x="1736" y="768"/>
                  <a:pt x="1704" y="664"/>
                  <a:pt x="1680" y="576"/>
                </a:cubicBezTo>
                <a:cubicBezTo>
                  <a:pt x="1656" y="488"/>
                  <a:pt x="1632" y="408"/>
                  <a:pt x="1584" y="336"/>
                </a:cubicBezTo>
                <a:cubicBezTo>
                  <a:pt x="1536" y="264"/>
                  <a:pt x="1448" y="192"/>
                  <a:pt x="1392" y="144"/>
                </a:cubicBezTo>
                <a:cubicBezTo>
                  <a:pt x="1336" y="96"/>
                  <a:pt x="1304" y="72"/>
                  <a:pt x="1248" y="48"/>
                </a:cubicBezTo>
                <a:cubicBezTo>
                  <a:pt x="1192" y="24"/>
                  <a:pt x="1112" y="0"/>
                  <a:pt x="1056" y="0"/>
                </a:cubicBezTo>
                <a:cubicBezTo>
                  <a:pt x="1000" y="0"/>
                  <a:pt x="960" y="40"/>
                  <a:pt x="912" y="48"/>
                </a:cubicBezTo>
                <a:cubicBezTo>
                  <a:pt x="864" y="56"/>
                  <a:pt x="816" y="40"/>
                  <a:pt x="768" y="48"/>
                </a:cubicBezTo>
                <a:cubicBezTo>
                  <a:pt x="720" y="56"/>
                  <a:pt x="656" y="88"/>
                  <a:pt x="624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04" name="Line 40"/>
          <p:cNvSpPr>
            <a:spLocks noChangeShapeType="1"/>
          </p:cNvSpPr>
          <p:nvPr/>
        </p:nvSpPr>
        <p:spPr bwMode="auto">
          <a:xfrm flipH="1">
            <a:off x="457200" y="2057400"/>
            <a:ext cx="228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3831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1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16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17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18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19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20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21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22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23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24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9325" name="Group 13"/>
          <p:cNvGrpSpPr>
            <a:grpSpLocks/>
          </p:cNvGrpSpPr>
          <p:nvPr/>
        </p:nvGrpSpPr>
        <p:grpSpPr bwMode="auto">
          <a:xfrm rot="-30193984">
            <a:off x="-3733800" y="1260475"/>
            <a:ext cx="2822575" cy="971550"/>
            <a:chOff x="2495" y="2329"/>
            <a:chExt cx="1778" cy="612"/>
          </a:xfrm>
        </p:grpSpPr>
        <p:sp>
          <p:nvSpPr>
            <p:cNvPr id="269326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9327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9328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9329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9330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9331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9332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9333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9334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69335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36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37" name="Text Box 25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9338" name="Text Box 26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9339" name="Oval 2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40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1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2" name="Line 30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3" name="Rectangle 31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344" name="Line 32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5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6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7" name="Text Box 3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9349" name="Freeform 37"/>
          <p:cNvSpPr>
            <a:spLocks/>
          </p:cNvSpPr>
          <p:nvPr/>
        </p:nvSpPr>
        <p:spPr bwMode="auto">
          <a:xfrm>
            <a:off x="2717800" y="2057400"/>
            <a:ext cx="1701800" cy="1778000"/>
          </a:xfrm>
          <a:custGeom>
            <a:avLst/>
            <a:gdLst>
              <a:gd name="T0" fmla="*/ 16 w 1072"/>
              <a:gd name="T1" fmla="*/ 480 h 1120"/>
              <a:gd name="T2" fmla="*/ 16 w 1072"/>
              <a:gd name="T3" fmla="*/ 816 h 1120"/>
              <a:gd name="T4" fmla="*/ 112 w 1072"/>
              <a:gd name="T5" fmla="*/ 1008 h 1120"/>
              <a:gd name="T6" fmla="*/ 304 w 1072"/>
              <a:gd name="T7" fmla="*/ 1104 h 1120"/>
              <a:gd name="T8" fmla="*/ 544 w 1072"/>
              <a:gd name="T9" fmla="*/ 1104 h 1120"/>
              <a:gd name="T10" fmla="*/ 736 w 1072"/>
              <a:gd name="T11" fmla="*/ 1056 h 1120"/>
              <a:gd name="T12" fmla="*/ 928 w 1072"/>
              <a:gd name="T13" fmla="*/ 960 h 1120"/>
              <a:gd name="T14" fmla="*/ 1024 w 1072"/>
              <a:gd name="T15" fmla="*/ 720 h 1120"/>
              <a:gd name="T16" fmla="*/ 1072 w 1072"/>
              <a:gd name="T17" fmla="*/ 528 h 1120"/>
              <a:gd name="T18" fmla="*/ 1024 w 1072"/>
              <a:gd name="T19" fmla="*/ 336 h 1120"/>
              <a:gd name="T20" fmla="*/ 928 w 1072"/>
              <a:gd name="T21" fmla="*/ 192 h 1120"/>
              <a:gd name="T22" fmla="*/ 832 w 1072"/>
              <a:gd name="T23" fmla="*/ 96 h 1120"/>
              <a:gd name="T24" fmla="*/ 688 w 1072"/>
              <a:gd name="T25" fmla="*/ 48 h 1120"/>
              <a:gd name="T26" fmla="*/ 592 w 1072"/>
              <a:gd name="T27" fmla="*/ 0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2" h="1120">
                <a:moveTo>
                  <a:pt x="16" y="480"/>
                </a:moveTo>
                <a:cubicBezTo>
                  <a:pt x="8" y="604"/>
                  <a:pt x="0" y="728"/>
                  <a:pt x="16" y="816"/>
                </a:cubicBezTo>
                <a:cubicBezTo>
                  <a:pt x="32" y="904"/>
                  <a:pt x="64" y="960"/>
                  <a:pt x="112" y="1008"/>
                </a:cubicBezTo>
                <a:cubicBezTo>
                  <a:pt x="160" y="1056"/>
                  <a:pt x="232" y="1088"/>
                  <a:pt x="304" y="1104"/>
                </a:cubicBezTo>
                <a:cubicBezTo>
                  <a:pt x="376" y="1120"/>
                  <a:pt x="472" y="1112"/>
                  <a:pt x="544" y="1104"/>
                </a:cubicBezTo>
                <a:cubicBezTo>
                  <a:pt x="616" y="1096"/>
                  <a:pt x="672" y="1080"/>
                  <a:pt x="736" y="1056"/>
                </a:cubicBezTo>
                <a:cubicBezTo>
                  <a:pt x="800" y="1032"/>
                  <a:pt x="880" y="1016"/>
                  <a:pt x="928" y="960"/>
                </a:cubicBezTo>
                <a:cubicBezTo>
                  <a:pt x="976" y="904"/>
                  <a:pt x="1000" y="792"/>
                  <a:pt x="1024" y="720"/>
                </a:cubicBezTo>
                <a:cubicBezTo>
                  <a:pt x="1048" y="648"/>
                  <a:pt x="1072" y="592"/>
                  <a:pt x="1072" y="528"/>
                </a:cubicBezTo>
                <a:cubicBezTo>
                  <a:pt x="1072" y="464"/>
                  <a:pt x="1048" y="392"/>
                  <a:pt x="1024" y="336"/>
                </a:cubicBezTo>
                <a:cubicBezTo>
                  <a:pt x="1000" y="280"/>
                  <a:pt x="960" y="232"/>
                  <a:pt x="928" y="192"/>
                </a:cubicBezTo>
                <a:cubicBezTo>
                  <a:pt x="896" y="152"/>
                  <a:pt x="872" y="120"/>
                  <a:pt x="832" y="96"/>
                </a:cubicBezTo>
                <a:cubicBezTo>
                  <a:pt x="792" y="72"/>
                  <a:pt x="728" y="64"/>
                  <a:pt x="688" y="48"/>
                </a:cubicBezTo>
                <a:cubicBezTo>
                  <a:pt x="648" y="32"/>
                  <a:pt x="608" y="8"/>
                  <a:pt x="59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50" name="Line 38"/>
          <p:cNvSpPr>
            <a:spLocks noChangeShapeType="1"/>
          </p:cNvSpPr>
          <p:nvPr/>
        </p:nvSpPr>
        <p:spPr bwMode="auto">
          <a:xfrm flipH="1">
            <a:off x="457200" y="2057400"/>
            <a:ext cx="228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11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3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0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1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2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3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44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5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6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7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48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0349" name="Group 13"/>
          <p:cNvGrpSpPr>
            <a:grpSpLocks/>
          </p:cNvGrpSpPr>
          <p:nvPr/>
        </p:nvGrpSpPr>
        <p:grpSpPr bwMode="auto">
          <a:xfrm rot="-30193984">
            <a:off x="-3733800" y="1260475"/>
            <a:ext cx="2822575" cy="971550"/>
            <a:chOff x="2495" y="2329"/>
            <a:chExt cx="1778" cy="612"/>
          </a:xfrm>
        </p:grpSpPr>
        <p:sp>
          <p:nvSpPr>
            <p:cNvPr id="270350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0351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0352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70353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70354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0355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0356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0357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70358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70359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0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1" name="Text Box 25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70362" name="Text Box 26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70363" name="Oval 2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64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5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6" name="Line 30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7" name="Rectangle 31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368" name="Line 32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69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70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71" name="Text Box 3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70375" name="Freeform 39"/>
          <p:cNvSpPr>
            <a:spLocks/>
          </p:cNvSpPr>
          <p:nvPr/>
        </p:nvSpPr>
        <p:spPr bwMode="auto">
          <a:xfrm>
            <a:off x="2743200" y="2133600"/>
            <a:ext cx="1219200" cy="1003300"/>
          </a:xfrm>
          <a:custGeom>
            <a:avLst/>
            <a:gdLst>
              <a:gd name="T0" fmla="*/ 0 w 768"/>
              <a:gd name="T1" fmla="*/ 432 h 632"/>
              <a:gd name="T2" fmla="*/ 96 w 768"/>
              <a:gd name="T3" fmla="*/ 528 h 632"/>
              <a:gd name="T4" fmla="*/ 192 w 768"/>
              <a:gd name="T5" fmla="*/ 576 h 632"/>
              <a:gd name="T6" fmla="*/ 288 w 768"/>
              <a:gd name="T7" fmla="*/ 624 h 632"/>
              <a:gd name="T8" fmla="*/ 432 w 768"/>
              <a:gd name="T9" fmla="*/ 624 h 632"/>
              <a:gd name="T10" fmla="*/ 576 w 768"/>
              <a:gd name="T11" fmla="*/ 576 h 632"/>
              <a:gd name="T12" fmla="*/ 720 w 768"/>
              <a:gd name="T13" fmla="*/ 480 h 632"/>
              <a:gd name="T14" fmla="*/ 720 w 768"/>
              <a:gd name="T15" fmla="*/ 336 h 632"/>
              <a:gd name="T16" fmla="*/ 768 w 768"/>
              <a:gd name="T17" fmla="*/ 240 h 632"/>
              <a:gd name="T18" fmla="*/ 720 w 768"/>
              <a:gd name="T19" fmla="*/ 96 h 632"/>
              <a:gd name="T20" fmla="*/ 624 w 768"/>
              <a:gd name="T21" fmla="*/ 0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632">
                <a:moveTo>
                  <a:pt x="0" y="432"/>
                </a:moveTo>
                <a:cubicBezTo>
                  <a:pt x="32" y="468"/>
                  <a:pt x="64" y="504"/>
                  <a:pt x="96" y="528"/>
                </a:cubicBezTo>
                <a:cubicBezTo>
                  <a:pt x="128" y="552"/>
                  <a:pt x="160" y="560"/>
                  <a:pt x="192" y="576"/>
                </a:cubicBezTo>
                <a:cubicBezTo>
                  <a:pt x="224" y="592"/>
                  <a:pt x="248" y="616"/>
                  <a:pt x="288" y="624"/>
                </a:cubicBezTo>
                <a:cubicBezTo>
                  <a:pt x="328" y="632"/>
                  <a:pt x="384" y="632"/>
                  <a:pt x="432" y="624"/>
                </a:cubicBezTo>
                <a:cubicBezTo>
                  <a:pt x="480" y="616"/>
                  <a:pt x="528" y="600"/>
                  <a:pt x="576" y="576"/>
                </a:cubicBezTo>
                <a:cubicBezTo>
                  <a:pt x="624" y="552"/>
                  <a:pt x="696" y="520"/>
                  <a:pt x="720" y="480"/>
                </a:cubicBezTo>
                <a:cubicBezTo>
                  <a:pt x="744" y="440"/>
                  <a:pt x="712" y="376"/>
                  <a:pt x="720" y="336"/>
                </a:cubicBezTo>
                <a:cubicBezTo>
                  <a:pt x="728" y="296"/>
                  <a:pt x="768" y="280"/>
                  <a:pt x="768" y="240"/>
                </a:cubicBezTo>
                <a:cubicBezTo>
                  <a:pt x="768" y="200"/>
                  <a:pt x="744" y="136"/>
                  <a:pt x="720" y="96"/>
                </a:cubicBezTo>
                <a:cubicBezTo>
                  <a:pt x="696" y="56"/>
                  <a:pt x="648" y="24"/>
                  <a:pt x="62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76" name="Line 40"/>
          <p:cNvSpPr>
            <a:spLocks noChangeShapeType="1"/>
          </p:cNvSpPr>
          <p:nvPr/>
        </p:nvSpPr>
        <p:spPr bwMode="auto">
          <a:xfrm flipH="1">
            <a:off x="457200" y="2057400"/>
            <a:ext cx="228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8676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4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5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6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7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68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69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70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71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72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1373" name="Group 13"/>
          <p:cNvGrpSpPr>
            <a:grpSpLocks/>
          </p:cNvGrpSpPr>
          <p:nvPr/>
        </p:nvGrpSpPr>
        <p:grpSpPr bwMode="auto">
          <a:xfrm rot="-30193984">
            <a:off x="-3733800" y="1260475"/>
            <a:ext cx="2822575" cy="971550"/>
            <a:chOff x="2495" y="2329"/>
            <a:chExt cx="1778" cy="612"/>
          </a:xfrm>
        </p:grpSpPr>
        <p:sp>
          <p:nvSpPr>
            <p:cNvPr id="271374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1375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1376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71377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71378" name="Text Box 18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1379" name="Text Box 1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1380" name="Text Box 20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1381" name="Text Box 21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71382" name="Text Box 22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71383" name="Line 23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84" name="Line 24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85" name="Text Box 25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71386" name="Text Box 26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71387" name="Oval 2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88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89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0" name="Line 30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1" name="Rectangle 31"/>
          <p:cNvSpPr>
            <a:spLocks noChangeArrowheads="1"/>
          </p:cNvSpPr>
          <p:nvPr/>
        </p:nvSpPr>
        <p:spPr bwMode="auto">
          <a:xfrm rot="5400000">
            <a:off x="279479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392" name="Line 32"/>
          <p:cNvSpPr>
            <a:spLocks noChangeShapeType="1"/>
          </p:cNvSpPr>
          <p:nvPr/>
        </p:nvSpPr>
        <p:spPr bwMode="auto">
          <a:xfrm>
            <a:off x="1544638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3" name="Line 33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4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5" name="Text Box 3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71397" name="Line 37"/>
          <p:cNvSpPr>
            <a:spLocks noChangeShapeType="1"/>
          </p:cNvSpPr>
          <p:nvPr/>
        </p:nvSpPr>
        <p:spPr bwMode="auto">
          <a:xfrm flipV="1"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398" name="Line 38"/>
          <p:cNvSpPr>
            <a:spLocks noChangeShapeType="1"/>
          </p:cNvSpPr>
          <p:nvPr/>
        </p:nvSpPr>
        <p:spPr bwMode="auto">
          <a:xfrm flipH="1">
            <a:off x="457200" y="2057400"/>
            <a:ext cx="228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509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5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56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57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58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59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60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61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62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63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9564" name="Group 12"/>
          <p:cNvGrpSpPr>
            <a:grpSpLocks/>
          </p:cNvGrpSpPr>
          <p:nvPr/>
        </p:nvGrpSpPr>
        <p:grpSpPr bwMode="auto">
          <a:xfrm rot="-29111942">
            <a:off x="84138" y="849313"/>
            <a:ext cx="2822575" cy="971550"/>
            <a:chOff x="2495" y="2329"/>
            <a:chExt cx="1778" cy="612"/>
          </a:xfrm>
        </p:grpSpPr>
        <p:sp>
          <p:nvSpPr>
            <p:cNvPr id="279565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9566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9567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79568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9569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9570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9571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79572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79573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74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75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6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79577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79578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9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0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1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2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79583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4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5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86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79587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4931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7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0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1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2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3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4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5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6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87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0588" name="Group 12"/>
          <p:cNvGrpSpPr>
            <a:grpSpLocks/>
          </p:cNvGrpSpPr>
          <p:nvPr/>
        </p:nvGrpSpPr>
        <p:grpSpPr bwMode="auto">
          <a:xfrm rot="-22096818">
            <a:off x="1219201" y="533400"/>
            <a:ext cx="2822575" cy="971550"/>
            <a:chOff x="2495" y="2329"/>
            <a:chExt cx="1778" cy="612"/>
          </a:xfrm>
        </p:grpSpPr>
        <p:sp>
          <p:nvSpPr>
            <p:cNvPr id="280589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0590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0591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0592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0593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0594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0595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0596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0597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98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99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600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0601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0602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603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04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05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06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0607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08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09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610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0611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612" name="Freeform 36"/>
          <p:cNvSpPr>
            <a:spLocks/>
          </p:cNvSpPr>
          <p:nvPr/>
        </p:nvSpPr>
        <p:spPr bwMode="auto">
          <a:xfrm>
            <a:off x="1409700" y="868364"/>
            <a:ext cx="1303338" cy="2681287"/>
          </a:xfrm>
          <a:custGeom>
            <a:avLst/>
            <a:gdLst>
              <a:gd name="T0" fmla="*/ 202 w 821"/>
              <a:gd name="T1" fmla="*/ 0 h 1689"/>
              <a:gd name="T2" fmla="*/ 144 w 821"/>
              <a:gd name="T3" fmla="*/ 130 h 1689"/>
              <a:gd name="T4" fmla="*/ 86 w 821"/>
              <a:gd name="T5" fmla="*/ 259 h 1689"/>
              <a:gd name="T6" fmla="*/ 29 w 821"/>
              <a:gd name="T7" fmla="*/ 346 h 1689"/>
              <a:gd name="T8" fmla="*/ 0 w 821"/>
              <a:gd name="T9" fmla="*/ 432 h 1689"/>
              <a:gd name="T10" fmla="*/ 72 w 821"/>
              <a:gd name="T11" fmla="*/ 835 h 1689"/>
              <a:gd name="T12" fmla="*/ 115 w 821"/>
              <a:gd name="T13" fmla="*/ 1051 h 1689"/>
              <a:gd name="T14" fmla="*/ 130 w 821"/>
              <a:gd name="T15" fmla="*/ 1109 h 1689"/>
              <a:gd name="T16" fmla="*/ 245 w 821"/>
              <a:gd name="T17" fmla="*/ 1584 h 1689"/>
              <a:gd name="T18" fmla="*/ 259 w 821"/>
              <a:gd name="T19" fmla="*/ 1642 h 1689"/>
              <a:gd name="T20" fmla="*/ 461 w 821"/>
              <a:gd name="T21" fmla="*/ 1599 h 1689"/>
              <a:gd name="T22" fmla="*/ 562 w 821"/>
              <a:gd name="T23" fmla="*/ 1426 h 1689"/>
              <a:gd name="T24" fmla="*/ 706 w 821"/>
              <a:gd name="T25" fmla="*/ 821 h 1689"/>
              <a:gd name="T26" fmla="*/ 821 w 821"/>
              <a:gd name="T27" fmla="*/ 763 h 1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1" h="1689">
                <a:moveTo>
                  <a:pt x="202" y="0"/>
                </a:moveTo>
                <a:cubicBezTo>
                  <a:pt x="168" y="103"/>
                  <a:pt x="190" y="62"/>
                  <a:pt x="144" y="130"/>
                </a:cubicBezTo>
                <a:cubicBezTo>
                  <a:pt x="131" y="170"/>
                  <a:pt x="106" y="223"/>
                  <a:pt x="86" y="259"/>
                </a:cubicBezTo>
                <a:cubicBezTo>
                  <a:pt x="69" y="289"/>
                  <a:pt x="40" y="313"/>
                  <a:pt x="29" y="346"/>
                </a:cubicBezTo>
                <a:cubicBezTo>
                  <a:pt x="19" y="375"/>
                  <a:pt x="0" y="432"/>
                  <a:pt x="0" y="432"/>
                </a:cubicBezTo>
                <a:cubicBezTo>
                  <a:pt x="12" y="574"/>
                  <a:pt x="28" y="701"/>
                  <a:pt x="72" y="835"/>
                </a:cubicBezTo>
                <a:cubicBezTo>
                  <a:pt x="91" y="973"/>
                  <a:pt x="78" y="906"/>
                  <a:pt x="115" y="1051"/>
                </a:cubicBezTo>
                <a:cubicBezTo>
                  <a:pt x="120" y="1070"/>
                  <a:pt x="130" y="1109"/>
                  <a:pt x="130" y="1109"/>
                </a:cubicBezTo>
                <a:cubicBezTo>
                  <a:pt x="143" y="1246"/>
                  <a:pt x="166" y="1466"/>
                  <a:pt x="245" y="1584"/>
                </a:cubicBezTo>
                <a:cubicBezTo>
                  <a:pt x="250" y="1603"/>
                  <a:pt x="247" y="1626"/>
                  <a:pt x="259" y="1642"/>
                </a:cubicBezTo>
                <a:cubicBezTo>
                  <a:pt x="296" y="1689"/>
                  <a:pt x="423" y="1623"/>
                  <a:pt x="461" y="1599"/>
                </a:cubicBezTo>
                <a:cubicBezTo>
                  <a:pt x="500" y="1540"/>
                  <a:pt x="524" y="1483"/>
                  <a:pt x="562" y="1426"/>
                </a:cubicBezTo>
                <a:cubicBezTo>
                  <a:pt x="626" y="1229"/>
                  <a:pt x="587" y="998"/>
                  <a:pt x="706" y="821"/>
                </a:cubicBezTo>
                <a:cubicBezTo>
                  <a:pt x="730" y="749"/>
                  <a:pt x="749" y="763"/>
                  <a:pt x="821" y="7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2736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4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5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6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07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8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09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10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11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1612" name="Group 12"/>
          <p:cNvGrpSpPr>
            <a:grpSpLocks/>
          </p:cNvGrpSpPr>
          <p:nvPr/>
        </p:nvGrpSpPr>
        <p:grpSpPr bwMode="auto">
          <a:xfrm rot="-19505649">
            <a:off x="3048001" y="152400"/>
            <a:ext cx="2822575" cy="971550"/>
            <a:chOff x="2495" y="2329"/>
            <a:chExt cx="1778" cy="612"/>
          </a:xfrm>
        </p:grpSpPr>
        <p:sp>
          <p:nvSpPr>
            <p:cNvPr id="281613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1614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1615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1616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1617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1618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1619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1620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1621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22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23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4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1625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1626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7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28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29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30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1631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32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33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34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1635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36" name="Freeform 36"/>
          <p:cNvSpPr>
            <a:spLocks/>
          </p:cNvSpPr>
          <p:nvPr/>
        </p:nvSpPr>
        <p:spPr bwMode="auto">
          <a:xfrm>
            <a:off x="1866901" y="-114300"/>
            <a:ext cx="1381125" cy="2239963"/>
          </a:xfrm>
          <a:custGeom>
            <a:avLst/>
            <a:gdLst>
              <a:gd name="T0" fmla="*/ 547 w 870"/>
              <a:gd name="T1" fmla="*/ 1411 h 1411"/>
              <a:gd name="T2" fmla="*/ 446 w 870"/>
              <a:gd name="T3" fmla="*/ 1008 h 1411"/>
              <a:gd name="T4" fmla="*/ 374 w 870"/>
              <a:gd name="T5" fmla="*/ 778 h 1411"/>
              <a:gd name="T6" fmla="*/ 230 w 870"/>
              <a:gd name="T7" fmla="*/ 475 h 1411"/>
              <a:gd name="T8" fmla="*/ 101 w 870"/>
              <a:gd name="T9" fmla="*/ 259 h 1411"/>
              <a:gd name="T10" fmla="*/ 29 w 870"/>
              <a:gd name="T11" fmla="*/ 115 h 1411"/>
              <a:gd name="T12" fmla="*/ 0 w 870"/>
              <a:gd name="T13" fmla="*/ 72 h 1411"/>
              <a:gd name="T14" fmla="*/ 115 w 870"/>
              <a:gd name="T15" fmla="*/ 0 h 1411"/>
              <a:gd name="T16" fmla="*/ 562 w 870"/>
              <a:gd name="T17" fmla="*/ 43 h 1411"/>
              <a:gd name="T18" fmla="*/ 706 w 870"/>
              <a:gd name="T19" fmla="*/ 72 h 1411"/>
              <a:gd name="T20" fmla="*/ 821 w 870"/>
              <a:gd name="T21" fmla="*/ 101 h 1411"/>
              <a:gd name="T22" fmla="*/ 864 w 870"/>
              <a:gd name="T23" fmla="*/ 245 h 1411"/>
              <a:gd name="T24" fmla="*/ 835 w 870"/>
              <a:gd name="T25" fmla="*/ 346 h 1411"/>
              <a:gd name="T26" fmla="*/ 576 w 870"/>
              <a:gd name="T27" fmla="*/ 331 h 1411"/>
              <a:gd name="T28" fmla="*/ 360 w 870"/>
              <a:gd name="T29" fmla="*/ 331 h 1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70" h="1411">
                <a:moveTo>
                  <a:pt x="547" y="1411"/>
                </a:moveTo>
                <a:cubicBezTo>
                  <a:pt x="513" y="1277"/>
                  <a:pt x="480" y="1142"/>
                  <a:pt x="446" y="1008"/>
                </a:cubicBezTo>
                <a:cubicBezTo>
                  <a:pt x="426" y="927"/>
                  <a:pt x="412" y="852"/>
                  <a:pt x="374" y="778"/>
                </a:cubicBezTo>
                <a:cubicBezTo>
                  <a:pt x="347" y="667"/>
                  <a:pt x="293" y="570"/>
                  <a:pt x="230" y="475"/>
                </a:cubicBezTo>
                <a:cubicBezTo>
                  <a:pt x="183" y="405"/>
                  <a:pt x="152" y="328"/>
                  <a:pt x="101" y="259"/>
                </a:cubicBezTo>
                <a:cubicBezTo>
                  <a:pt x="77" y="169"/>
                  <a:pt x="96" y="217"/>
                  <a:pt x="29" y="115"/>
                </a:cubicBezTo>
                <a:cubicBezTo>
                  <a:pt x="19" y="101"/>
                  <a:pt x="0" y="72"/>
                  <a:pt x="0" y="72"/>
                </a:cubicBezTo>
                <a:cubicBezTo>
                  <a:pt x="23" y="0"/>
                  <a:pt x="43" y="18"/>
                  <a:pt x="115" y="0"/>
                </a:cubicBezTo>
                <a:cubicBezTo>
                  <a:pt x="264" y="10"/>
                  <a:pt x="415" y="16"/>
                  <a:pt x="562" y="43"/>
                </a:cubicBezTo>
                <a:cubicBezTo>
                  <a:pt x="610" y="52"/>
                  <a:pt x="658" y="62"/>
                  <a:pt x="706" y="72"/>
                </a:cubicBezTo>
                <a:cubicBezTo>
                  <a:pt x="745" y="80"/>
                  <a:pt x="821" y="101"/>
                  <a:pt x="821" y="101"/>
                </a:cubicBezTo>
                <a:cubicBezTo>
                  <a:pt x="837" y="149"/>
                  <a:pt x="848" y="197"/>
                  <a:pt x="864" y="245"/>
                </a:cubicBezTo>
                <a:cubicBezTo>
                  <a:pt x="853" y="278"/>
                  <a:pt x="870" y="341"/>
                  <a:pt x="835" y="346"/>
                </a:cubicBezTo>
                <a:cubicBezTo>
                  <a:pt x="750" y="359"/>
                  <a:pt x="662" y="334"/>
                  <a:pt x="576" y="331"/>
                </a:cubicBezTo>
                <a:cubicBezTo>
                  <a:pt x="504" y="329"/>
                  <a:pt x="432" y="331"/>
                  <a:pt x="360" y="3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80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6" name="Group 8"/>
          <p:cNvGrpSpPr>
            <a:grpSpLocks/>
          </p:cNvGrpSpPr>
          <p:nvPr/>
        </p:nvGrpSpPr>
        <p:grpSpPr bwMode="auto">
          <a:xfrm>
            <a:off x="5484814" y="3697288"/>
            <a:ext cx="2822575" cy="971550"/>
            <a:chOff x="2495" y="2329"/>
            <a:chExt cx="1778" cy="612"/>
          </a:xfrm>
        </p:grpSpPr>
        <p:sp>
          <p:nvSpPr>
            <p:cNvPr id="2053" name="AutoShape 5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4" name="Oval 6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55" name="Freeform 7"/>
          <p:cNvSpPr>
            <a:spLocks/>
          </p:cNvSpPr>
          <p:nvPr/>
        </p:nvSpPr>
        <p:spPr bwMode="auto">
          <a:xfrm>
            <a:off x="2844800" y="838200"/>
            <a:ext cx="5461000" cy="4584700"/>
          </a:xfrm>
          <a:custGeom>
            <a:avLst/>
            <a:gdLst>
              <a:gd name="T0" fmla="*/ 3440 w 3440"/>
              <a:gd name="T1" fmla="*/ 816 h 2888"/>
              <a:gd name="T2" fmla="*/ 3296 w 3440"/>
              <a:gd name="T3" fmla="*/ 384 h 2888"/>
              <a:gd name="T4" fmla="*/ 3056 w 3440"/>
              <a:gd name="T5" fmla="*/ 192 h 2888"/>
              <a:gd name="T6" fmla="*/ 2480 w 3440"/>
              <a:gd name="T7" fmla="*/ 48 h 2888"/>
              <a:gd name="T8" fmla="*/ 1904 w 3440"/>
              <a:gd name="T9" fmla="*/ 0 h 2888"/>
              <a:gd name="T10" fmla="*/ 1040 w 3440"/>
              <a:gd name="T11" fmla="*/ 48 h 2888"/>
              <a:gd name="T12" fmla="*/ 464 w 3440"/>
              <a:gd name="T13" fmla="*/ 288 h 2888"/>
              <a:gd name="T14" fmla="*/ 176 w 3440"/>
              <a:gd name="T15" fmla="*/ 768 h 2888"/>
              <a:gd name="T16" fmla="*/ 32 w 3440"/>
              <a:gd name="T17" fmla="*/ 1248 h 2888"/>
              <a:gd name="T18" fmla="*/ 32 w 3440"/>
              <a:gd name="T19" fmla="*/ 1872 h 2888"/>
              <a:gd name="T20" fmla="*/ 224 w 3440"/>
              <a:gd name="T21" fmla="*/ 2496 h 2888"/>
              <a:gd name="T22" fmla="*/ 512 w 3440"/>
              <a:gd name="T23" fmla="*/ 2784 h 2888"/>
              <a:gd name="T24" fmla="*/ 992 w 3440"/>
              <a:gd name="T25" fmla="*/ 2880 h 2888"/>
              <a:gd name="T26" fmla="*/ 1280 w 3440"/>
              <a:gd name="T27" fmla="*/ 2832 h 2888"/>
              <a:gd name="T28" fmla="*/ 1520 w 3440"/>
              <a:gd name="T29" fmla="*/ 2736 h 2888"/>
              <a:gd name="T30" fmla="*/ 1616 w 3440"/>
              <a:gd name="T31" fmla="*/ 2592 h 2888"/>
              <a:gd name="T32" fmla="*/ 1712 w 3440"/>
              <a:gd name="T33" fmla="*/ 2448 h 2888"/>
              <a:gd name="T34" fmla="*/ 1808 w 3440"/>
              <a:gd name="T35" fmla="*/ 2592 h 2888"/>
              <a:gd name="T36" fmla="*/ 1712 w 3440"/>
              <a:gd name="T37" fmla="*/ 2832 h 2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40" h="2888">
                <a:moveTo>
                  <a:pt x="3440" y="816"/>
                </a:moveTo>
                <a:cubicBezTo>
                  <a:pt x="3400" y="652"/>
                  <a:pt x="3360" y="488"/>
                  <a:pt x="3296" y="384"/>
                </a:cubicBezTo>
                <a:cubicBezTo>
                  <a:pt x="3232" y="280"/>
                  <a:pt x="3192" y="248"/>
                  <a:pt x="3056" y="192"/>
                </a:cubicBezTo>
                <a:cubicBezTo>
                  <a:pt x="2920" y="136"/>
                  <a:pt x="2672" y="80"/>
                  <a:pt x="2480" y="48"/>
                </a:cubicBezTo>
                <a:cubicBezTo>
                  <a:pt x="2288" y="16"/>
                  <a:pt x="2144" y="0"/>
                  <a:pt x="1904" y="0"/>
                </a:cubicBezTo>
                <a:cubicBezTo>
                  <a:pt x="1664" y="0"/>
                  <a:pt x="1280" y="0"/>
                  <a:pt x="1040" y="48"/>
                </a:cubicBezTo>
                <a:cubicBezTo>
                  <a:pt x="800" y="96"/>
                  <a:pt x="608" y="168"/>
                  <a:pt x="464" y="288"/>
                </a:cubicBezTo>
                <a:cubicBezTo>
                  <a:pt x="320" y="408"/>
                  <a:pt x="248" y="608"/>
                  <a:pt x="176" y="768"/>
                </a:cubicBezTo>
                <a:cubicBezTo>
                  <a:pt x="104" y="928"/>
                  <a:pt x="56" y="1064"/>
                  <a:pt x="32" y="1248"/>
                </a:cubicBezTo>
                <a:cubicBezTo>
                  <a:pt x="8" y="1432"/>
                  <a:pt x="0" y="1664"/>
                  <a:pt x="32" y="1872"/>
                </a:cubicBezTo>
                <a:cubicBezTo>
                  <a:pt x="64" y="2080"/>
                  <a:pt x="144" y="2344"/>
                  <a:pt x="224" y="2496"/>
                </a:cubicBezTo>
                <a:cubicBezTo>
                  <a:pt x="304" y="2648"/>
                  <a:pt x="384" y="2720"/>
                  <a:pt x="512" y="2784"/>
                </a:cubicBezTo>
                <a:cubicBezTo>
                  <a:pt x="640" y="2848"/>
                  <a:pt x="864" y="2872"/>
                  <a:pt x="992" y="2880"/>
                </a:cubicBezTo>
                <a:cubicBezTo>
                  <a:pt x="1120" y="2888"/>
                  <a:pt x="1192" y="2856"/>
                  <a:pt x="1280" y="2832"/>
                </a:cubicBezTo>
                <a:cubicBezTo>
                  <a:pt x="1368" y="2808"/>
                  <a:pt x="1464" y="2776"/>
                  <a:pt x="1520" y="2736"/>
                </a:cubicBezTo>
                <a:cubicBezTo>
                  <a:pt x="1576" y="2696"/>
                  <a:pt x="1584" y="2640"/>
                  <a:pt x="1616" y="2592"/>
                </a:cubicBezTo>
                <a:cubicBezTo>
                  <a:pt x="1648" y="2544"/>
                  <a:pt x="1680" y="2448"/>
                  <a:pt x="1712" y="2448"/>
                </a:cubicBezTo>
                <a:cubicBezTo>
                  <a:pt x="1744" y="2448"/>
                  <a:pt x="1808" y="2528"/>
                  <a:pt x="1808" y="2592"/>
                </a:cubicBezTo>
                <a:cubicBezTo>
                  <a:pt x="1808" y="2656"/>
                  <a:pt x="1728" y="2784"/>
                  <a:pt x="1712" y="28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8153400" y="1981201"/>
            <a:ext cx="209550" cy="155575"/>
          </a:xfrm>
          <a:custGeom>
            <a:avLst/>
            <a:gdLst>
              <a:gd name="T0" fmla="*/ 44 w 132"/>
              <a:gd name="T1" fmla="*/ 47 h 98"/>
              <a:gd name="T2" fmla="*/ 32 w 132"/>
              <a:gd name="T3" fmla="*/ 9 h 98"/>
              <a:gd name="T4" fmla="*/ 70 w 132"/>
              <a:gd name="T5" fmla="*/ 22 h 98"/>
              <a:gd name="T6" fmla="*/ 57 w 132"/>
              <a:gd name="T7" fmla="*/ 73 h 98"/>
              <a:gd name="T8" fmla="*/ 19 w 132"/>
              <a:gd name="T9" fmla="*/ 60 h 98"/>
              <a:gd name="T10" fmla="*/ 70 w 132"/>
              <a:gd name="T11" fmla="*/ 9 h 98"/>
              <a:gd name="T12" fmla="*/ 108 w 132"/>
              <a:gd name="T1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98">
                <a:moveTo>
                  <a:pt x="44" y="47"/>
                </a:moveTo>
                <a:cubicBezTo>
                  <a:pt x="40" y="34"/>
                  <a:pt x="22" y="18"/>
                  <a:pt x="32" y="9"/>
                </a:cubicBezTo>
                <a:cubicBezTo>
                  <a:pt x="42" y="0"/>
                  <a:pt x="65" y="10"/>
                  <a:pt x="70" y="22"/>
                </a:cubicBezTo>
                <a:cubicBezTo>
                  <a:pt x="76" y="38"/>
                  <a:pt x="61" y="56"/>
                  <a:pt x="57" y="73"/>
                </a:cubicBezTo>
                <a:cubicBezTo>
                  <a:pt x="44" y="69"/>
                  <a:pt x="25" y="72"/>
                  <a:pt x="19" y="60"/>
                </a:cubicBezTo>
                <a:cubicBezTo>
                  <a:pt x="0" y="22"/>
                  <a:pt x="55" y="14"/>
                  <a:pt x="70" y="9"/>
                </a:cubicBezTo>
                <a:cubicBezTo>
                  <a:pt x="132" y="30"/>
                  <a:pt x="108" y="9"/>
                  <a:pt x="108" y="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1651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2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28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29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30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1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32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33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34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35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2636" name="Group 12"/>
          <p:cNvGrpSpPr>
            <a:grpSpLocks/>
          </p:cNvGrpSpPr>
          <p:nvPr/>
        </p:nvGrpSpPr>
        <p:grpSpPr bwMode="auto">
          <a:xfrm rot="-13722755">
            <a:off x="5638801" y="1524001"/>
            <a:ext cx="2822575" cy="971550"/>
            <a:chOff x="2495" y="2329"/>
            <a:chExt cx="1778" cy="612"/>
          </a:xfrm>
        </p:grpSpPr>
        <p:sp>
          <p:nvSpPr>
            <p:cNvPr id="282637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2638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2639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2640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2641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2642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2643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2644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2645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46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47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48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2649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2650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51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2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3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4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2655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6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7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58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2659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660" name="Freeform 36"/>
          <p:cNvSpPr>
            <a:spLocks/>
          </p:cNvSpPr>
          <p:nvPr/>
        </p:nvSpPr>
        <p:spPr bwMode="auto">
          <a:xfrm>
            <a:off x="2735263" y="139701"/>
            <a:ext cx="5281612" cy="1985963"/>
          </a:xfrm>
          <a:custGeom>
            <a:avLst/>
            <a:gdLst>
              <a:gd name="T0" fmla="*/ 0 w 3327"/>
              <a:gd name="T1" fmla="*/ 1251 h 1251"/>
              <a:gd name="T2" fmla="*/ 231 w 3327"/>
              <a:gd name="T3" fmla="*/ 1107 h 1251"/>
              <a:gd name="T4" fmla="*/ 403 w 3327"/>
              <a:gd name="T5" fmla="*/ 934 h 1251"/>
              <a:gd name="T6" fmla="*/ 418 w 3327"/>
              <a:gd name="T7" fmla="*/ 891 h 1251"/>
              <a:gd name="T8" fmla="*/ 605 w 3327"/>
              <a:gd name="T9" fmla="*/ 762 h 1251"/>
              <a:gd name="T10" fmla="*/ 735 w 3327"/>
              <a:gd name="T11" fmla="*/ 675 h 1251"/>
              <a:gd name="T12" fmla="*/ 778 w 3327"/>
              <a:gd name="T13" fmla="*/ 632 h 1251"/>
              <a:gd name="T14" fmla="*/ 893 w 3327"/>
              <a:gd name="T15" fmla="*/ 574 h 1251"/>
              <a:gd name="T16" fmla="*/ 1123 w 3327"/>
              <a:gd name="T17" fmla="*/ 445 h 1251"/>
              <a:gd name="T18" fmla="*/ 1296 w 3327"/>
              <a:gd name="T19" fmla="*/ 344 h 1251"/>
              <a:gd name="T20" fmla="*/ 1483 w 3327"/>
              <a:gd name="T21" fmla="*/ 272 h 1251"/>
              <a:gd name="T22" fmla="*/ 1642 w 3327"/>
              <a:gd name="T23" fmla="*/ 214 h 1251"/>
              <a:gd name="T24" fmla="*/ 1887 w 3327"/>
              <a:gd name="T25" fmla="*/ 157 h 1251"/>
              <a:gd name="T26" fmla="*/ 2103 w 3327"/>
              <a:gd name="T27" fmla="*/ 85 h 1251"/>
              <a:gd name="T28" fmla="*/ 2866 w 3327"/>
              <a:gd name="T29" fmla="*/ 27 h 1251"/>
              <a:gd name="T30" fmla="*/ 3255 w 3327"/>
              <a:gd name="T31" fmla="*/ 13 h 1251"/>
              <a:gd name="T32" fmla="*/ 3298 w 3327"/>
              <a:gd name="T33" fmla="*/ 27 h 1251"/>
              <a:gd name="T34" fmla="*/ 3327 w 3327"/>
              <a:gd name="T35" fmla="*/ 114 h 1251"/>
              <a:gd name="T36" fmla="*/ 3211 w 3327"/>
              <a:gd name="T37" fmla="*/ 373 h 1251"/>
              <a:gd name="T38" fmla="*/ 3082 w 3327"/>
              <a:gd name="T39" fmla="*/ 430 h 1251"/>
              <a:gd name="T40" fmla="*/ 3039 w 3327"/>
              <a:gd name="T41" fmla="*/ 445 h 1251"/>
              <a:gd name="T42" fmla="*/ 2909 w 3327"/>
              <a:gd name="T43" fmla="*/ 373 h 1251"/>
              <a:gd name="T44" fmla="*/ 2909 w 3327"/>
              <a:gd name="T45" fmla="*/ 157 h 1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27" h="1251">
                <a:moveTo>
                  <a:pt x="0" y="1251"/>
                </a:moveTo>
                <a:cubicBezTo>
                  <a:pt x="74" y="1201"/>
                  <a:pt x="166" y="1171"/>
                  <a:pt x="231" y="1107"/>
                </a:cubicBezTo>
                <a:cubicBezTo>
                  <a:pt x="290" y="1049"/>
                  <a:pt x="333" y="981"/>
                  <a:pt x="403" y="934"/>
                </a:cubicBezTo>
                <a:cubicBezTo>
                  <a:pt x="408" y="920"/>
                  <a:pt x="407" y="902"/>
                  <a:pt x="418" y="891"/>
                </a:cubicBezTo>
                <a:cubicBezTo>
                  <a:pt x="463" y="847"/>
                  <a:pt x="552" y="800"/>
                  <a:pt x="605" y="762"/>
                </a:cubicBezTo>
                <a:cubicBezTo>
                  <a:pt x="647" y="732"/>
                  <a:pt x="692" y="704"/>
                  <a:pt x="735" y="675"/>
                </a:cubicBezTo>
                <a:cubicBezTo>
                  <a:pt x="752" y="664"/>
                  <a:pt x="761" y="643"/>
                  <a:pt x="778" y="632"/>
                </a:cubicBezTo>
                <a:cubicBezTo>
                  <a:pt x="814" y="609"/>
                  <a:pt x="859" y="600"/>
                  <a:pt x="893" y="574"/>
                </a:cubicBezTo>
                <a:cubicBezTo>
                  <a:pt x="965" y="521"/>
                  <a:pt x="1044" y="485"/>
                  <a:pt x="1123" y="445"/>
                </a:cubicBezTo>
                <a:cubicBezTo>
                  <a:pt x="1189" y="412"/>
                  <a:pt x="1228" y="366"/>
                  <a:pt x="1296" y="344"/>
                </a:cubicBezTo>
                <a:cubicBezTo>
                  <a:pt x="1355" y="304"/>
                  <a:pt x="1417" y="297"/>
                  <a:pt x="1483" y="272"/>
                </a:cubicBezTo>
                <a:cubicBezTo>
                  <a:pt x="1655" y="208"/>
                  <a:pt x="1446" y="279"/>
                  <a:pt x="1642" y="214"/>
                </a:cubicBezTo>
                <a:cubicBezTo>
                  <a:pt x="1719" y="188"/>
                  <a:pt x="1808" y="182"/>
                  <a:pt x="1887" y="157"/>
                </a:cubicBezTo>
                <a:cubicBezTo>
                  <a:pt x="1953" y="113"/>
                  <a:pt x="2027" y="103"/>
                  <a:pt x="2103" y="85"/>
                </a:cubicBezTo>
                <a:cubicBezTo>
                  <a:pt x="2377" y="19"/>
                  <a:pt x="2506" y="36"/>
                  <a:pt x="2866" y="27"/>
                </a:cubicBezTo>
                <a:cubicBezTo>
                  <a:pt x="3007" y="0"/>
                  <a:pt x="3107" y="2"/>
                  <a:pt x="3255" y="13"/>
                </a:cubicBezTo>
                <a:cubicBezTo>
                  <a:pt x="3269" y="18"/>
                  <a:pt x="3289" y="15"/>
                  <a:pt x="3298" y="27"/>
                </a:cubicBezTo>
                <a:cubicBezTo>
                  <a:pt x="3316" y="52"/>
                  <a:pt x="3327" y="114"/>
                  <a:pt x="3327" y="114"/>
                </a:cubicBezTo>
                <a:cubicBezTo>
                  <a:pt x="3307" y="211"/>
                  <a:pt x="3292" y="306"/>
                  <a:pt x="3211" y="373"/>
                </a:cubicBezTo>
                <a:cubicBezTo>
                  <a:pt x="3163" y="413"/>
                  <a:pt x="3149" y="408"/>
                  <a:pt x="3082" y="430"/>
                </a:cubicBezTo>
                <a:cubicBezTo>
                  <a:pt x="3068" y="435"/>
                  <a:pt x="3039" y="445"/>
                  <a:pt x="3039" y="445"/>
                </a:cubicBezTo>
                <a:cubicBezTo>
                  <a:pt x="2967" y="426"/>
                  <a:pt x="2951" y="436"/>
                  <a:pt x="2909" y="373"/>
                </a:cubicBezTo>
                <a:cubicBezTo>
                  <a:pt x="2885" y="299"/>
                  <a:pt x="2909" y="236"/>
                  <a:pt x="2909" y="15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2067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1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2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3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4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55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6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7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8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59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3660" name="Group 12"/>
          <p:cNvGrpSpPr>
            <a:grpSpLocks/>
          </p:cNvGrpSpPr>
          <p:nvPr/>
        </p:nvGrpSpPr>
        <p:grpSpPr bwMode="auto">
          <a:xfrm rot="-9315014">
            <a:off x="5638801" y="2590800"/>
            <a:ext cx="2822575" cy="971550"/>
            <a:chOff x="2495" y="2329"/>
            <a:chExt cx="1778" cy="612"/>
          </a:xfrm>
        </p:grpSpPr>
        <p:sp>
          <p:nvSpPr>
            <p:cNvPr id="283661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3662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3663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3664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3665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3666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3667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3668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3669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70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71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72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3673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3674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75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76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77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78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3679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80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81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82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3683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684" name="Freeform 36"/>
          <p:cNvSpPr>
            <a:spLocks/>
          </p:cNvSpPr>
          <p:nvPr/>
        </p:nvSpPr>
        <p:spPr bwMode="auto">
          <a:xfrm>
            <a:off x="2759076" y="2062163"/>
            <a:ext cx="5624513" cy="1916112"/>
          </a:xfrm>
          <a:custGeom>
            <a:avLst/>
            <a:gdLst>
              <a:gd name="T0" fmla="*/ 0 w 3543"/>
              <a:gd name="T1" fmla="*/ 40 h 1207"/>
              <a:gd name="T2" fmla="*/ 388 w 3543"/>
              <a:gd name="T3" fmla="*/ 55 h 1207"/>
              <a:gd name="T4" fmla="*/ 676 w 3543"/>
              <a:gd name="T5" fmla="*/ 112 h 1207"/>
              <a:gd name="T6" fmla="*/ 864 w 3543"/>
              <a:gd name="T7" fmla="*/ 199 h 1207"/>
              <a:gd name="T8" fmla="*/ 1368 w 3543"/>
              <a:gd name="T9" fmla="*/ 285 h 1207"/>
              <a:gd name="T10" fmla="*/ 2534 w 3543"/>
              <a:gd name="T11" fmla="*/ 299 h 1207"/>
              <a:gd name="T12" fmla="*/ 3038 w 3543"/>
              <a:gd name="T13" fmla="*/ 343 h 1207"/>
              <a:gd name="T14" fmla="*/ 3355 w 3543"/>
              <a:gd name="T15" fmla="*/ 415 h 1207"/>
              <a:gd name="T16" fmla="*/ 3470 w 3543"/>
              <a:gd name="T17" fmla="*/ 458 h 1207"/>
              <a:gd name="T18" fmla="*/ 3528 w 3543"/>
              <a:gd name="T19" fmla="*/ 587 h 1207"/>
              <a:gd name="T20" fmla="*/ 3542 w 3543"/>
              <a:gd name="T21" fmla="*/ 631 h 1207"/>
              <a:gd name="T22" fmla="*/ 3513 w 3543"/>
              <a:gd name="T23" fmla="*/ 847 h 1207"/>
              <a:gd name="T24" fmla="*/ 3297 w 3543"/>
              <a:gd name="T25" fmla="*/ 1019 h 1207"/>
              <a:gd name="T26" fmla="*/ 3124 w 3543"/>
              <a:gd name="T27" fmla="*/ 1120 h 1207"/>
              <a:gd name="T28" fmla="*/ 2966 w 3543"/>
              <a:gd name="T29" fmla="*/ 1207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43" h="1207">
                <a:moveTo>
                  <a:pt x="0" y="40"/>
                </a:moveTo>
                <a:cubicBezTo>
                  <a:pt x="123" y="0"/>
                  <a:pt x="262" y="34"/>
                  <a:pt x="388" y="55"/>
                </a:cubicBezTo>
                <a:cubicBezTo>
                  <a:pt x="484" y="71"/>
                  <a:pt x="583" y="84"/>
                  <a:pt x="676" y="112"/>
                </a:cubicBezTo>
                <a:cubicBezTo>
                  <a:pt x="751" y="135"/>
                  <a:pt x="795" y="165"/>
                  <a:pt x="864" y="199"/>
                </a:cubicBezTo>
                <a:cubicBezTo>
                  <a:pt x="1003" y="267"/>
                  <a:pt x="1225" y="282"/>
                  <a:pt x="1368" y="285"/>
                </a:cubicBezTo>
                <a:cubicBezTo>
                  <a:pt x="1757" y="293"/>
                  <a:pt x="2145" y="294"/>
                  <a:pt x="2534" y="299"/>
                </a:cubicBezTo>
                <a:cubicBezTo>
                  <a:pt x="2933" y="332"/>
                  <a:pt x="2765" y="317"/>
                  <a:pt x="3038" y="343"/>
                </a:cubicBezTo>
                <a:cubicBezTo>
                  <a:pt x="3144" y="364"/>
                  <a:pt x="3254" y="377"/>
                  <a:pt x="3355" y="415"/>
                </a:cubicBezTo>
                <a:cubicBezTo>
                  <a:pt x="3506" y="472"/>
                  <a:pt x="3320" y="419"/>
                  <a:pt x="3470" y="458"/>
                </a:cubicBezTo>
                <a:cubicBezTo>
                  <a:pt x="3515" y="525"/>
                  <a:pt x="3495" y="487"/>
                  <a:pt x="3528" y="587"/>
                </a:cubicBezTo>
                <a:cubicBezTo>
                  <a:pt x="3533" y="602"/>
                  <a:pt x="3542" y="631"/>
                  <a:pt x="3542" y="631"/>
                </a:cubicBezTo>
                <a:cubicBezTo>
                  <a:pt x="3538" y="676"/>
                  <a:pt x="3543" y="787"/>
                  <a:pt x="3513" y="847"/>
                </a:cubicBezTo>
                <a:cubicBezTo>
                  <a:pt x="3467" y="938"/>
                  <a:pt x="3376" y="969"/>
                  <a:pt x="3297" y="1019"/>
                </a:cubicBezTo>
                <a:cubicBezTo>
                  <a:pt x="3197" y="1081"/>
                  <a:pt x="3277" y="1067"/>
                  <a:pt x="3124" y="1120"/>
                </a:cubicBezTo>
                <a:cubicBezTo>
                  <a:pt x="3069" y="1139"/>
                  <a:pt x="3007" y="1166"/>
                  <a:pt x="2966" y="120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9859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7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76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77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78" name="Line 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79" name="Oval 7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80" name="Oval 8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81" name="Oval 9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82" name="Oval 10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83" name="Oval 11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4684" name="Group 12"/>
          <p:cNvGrpSpPr>
            <a:grpSpLocks/>
          </p:cNvGrpSpPr>
          <p:nvPr/>
        </p:nvGrpSpPr>
        <p:grpSpPr bwMode="auto">
          <a:xfrm rot="-29868067">
            <a:off x="3935414" y="2209800"/>
            <a:ext cx="2822575" cy="971550"/>
            <a:chOff x="2495" y="2329"/>
            <a:chExt cx="1778" cy="612"/>
          </a:xfrm>
        </p:grpSpPr>
        <p:sp>
          <p:nvSpPr>
            <p:cNvPr id="284685" name="AutoShape 13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6" name="Oval 14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4687" name="Text Box 15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4688" name="Text Box 1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4689" name="Text Box 1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4690" name="Text Box 1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4691" name="Text Box 1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4692" name="Text Box 2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4693" name="Line 2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94" name="Line 2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95" name="Rectangle 23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96" name="Text Box 24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4697" name="Text Box 25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4698" name="Oval 26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699" name="Line 27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0" name="Line 28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1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2" name="Text Box 3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4703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4" name="Line 32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5" name="Line 33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706" name="Text Box 34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4707" name="Oval 35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708" name="Freeform 36"/>
          <p:cNvSpPr>
            <a:spLocks/>
          </p:cNvSpPr>
          <p:nvPr/>
        </p:nvSpPr>
        <p:spPr bwMode="auto">
          <a:xfrm>
            <a:off x="2743200" y="1219200"/>
            <a:ext cx="4064000" cy="1905000"/>
          </a:xfrm>
          <a:custGeom>
            <a:avLst/>
            <a:gdLst>
              <a:gd name="T0" fmla="*/ 0 w 2560"/>
              <a:gd name="T1" fmla="*/ 528 h 1200"/>
              <a:gd name="T2" fmla="*/ 240 w 2560"/>
              <a:gd name="T3" fmla="*/ 192 h 1200"/>
              <a:gd name="T4" fmla="*/ 624 w 2560"/>
              <a:gd name="T5" fmla="*/ 48 h 1200"/>
              <a:gd name="T6" fmla="*/ 1152 w 2560"/>
              <a:gd name="T7" fmla="*/ 0 h 1200"/>
              <a:gd name="T8" fmla="*/ 1680 w 2560"/>
              <a:gd name="T9" fmla="*/ 48 h 1200"/>
              <a:gd name="T10" fmla="*/ 2064 w 2560"/>
              <a:gd name="T11" fmla="*/ 192 h 1200"/>
              <a:gd name="T12" fmla="*/ 2256 w 2560"/>
              <a:gd name="T13" fmla="*/ 384 h 1200"/>
              <a:gd name="T14" fmla="*/ 2400 w 2560"/>
              <a:gd name="T15" fmla="*/ 624 h 1200"/>
              <a:gd name="T16" fmla="*/ 2448 w 2560"/>
              <a:gd name="T17" fmla="*/ 816 h 1200"/>
              <a:gd name="T18" fmla="*/ 2448 w 2560"/>
              <a:gd name="T19" fmla="*/ 912 h 1200"/>
              <a:gd name="T20" fmla="*/ 2448 w 2560"/>
              <a:gd name="T21" fmla="*/ 1104 h 1200"/>
              <a:gd name="T22" fmla="*/ 2448 w 2560"/>
              <a:gd name="T23" fmla="*/ 1200 h 1200"/>
              <a:gd name="T24" fmla="*/ 2544 w 2560"/>
              <a:gd name="T25" fmla="*/ 1104 h 1200"/>
              <a:gd name="T26" fmla="*/ 2544 w 2560"/>
              <a:gd name="T27" fmla="*/ 1008 h 1200"/>
              <a:gd name="T28" fmla="*/ 2544 w 2560"/>
              <a:gd name="T29" fmla="*/ 912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60" h="1200">
                <a:moveTo>
                  <a:pt x="0" y="528"/>
                </a:moveTo>
                <a:cubicBezTo>
                  <a:pt x="68" y="400"/>
                  <a:pt x="136" y="272"/>
                  <a:pt x="240" y="192"/>
                </a:cubicBezTo>
                <a:cubicBezTo>
                  <a:pt x="344" y="112"/>
                  <a:pt x="472" y="80"/>
                  <a:pt x="624" y="48"/>
                </a:cubicBezTo>
                <a:cubicBezTo>
                  <a:pt x="776" y="16"/>
                  <a:pt x="976" y="0"/>
                  <a:pt x="1152" y="0"/>
                </a:cubicBezTo>
                <a:cubicBezTo>
                  <a:pt x="1328" y="0"/>
                  <a:pt x="1528" y="16"/>
                  <a:pt x="1680" y="48"/>
                </a:cubicBezTo>
                <a:cubicBezTo>
                  <a:pt x="1832" y="80"/>
                  <a:pt x="1968" y="136"/>
                  <a:pt x="2064" y="192"/>
                </a:cubicBezTo>
                <a:cubicBezTo>
                  <a:pt x="2160" y="248"/>
                  <a:pt x="2200" y="312"/>
                  <a:pt x="2256" y="384"/>
                </a:cubicBezTo>
                <a:cubicBezTo>
                  <a:pt x="2312" y="456"/>
                  <a:pt x="2368" y="552"/>
                  <a:pt x="2400" y="624"/>
                </a:cubicBezTo>
                <a:cubicBezTo>
                  <a:pt x="2432" y="696"/>
                  <a:pt x="2440" y="768"/>
                  <a:pt x="2448" y="816"/>
                </a:cubicBezTo>
                <a:cubicBezTo>
                  <a:pt x="2456" y="864"/>
                  <a:pt x="2448" y="864"/>
                  <a:pt x="2448" y="912"/>
                </a:cubicBezTo>
                <a:cubicBezTo>
                  <a:pt x="2448" y="960"/>
                  <a:pt x="2448" y="1056"/>
                  <a:pt x="2448" y="1104"/>
                </a:cubicBezTo>
                <a:cubicBezTo>
                  <a:pt x="2448" y="1152"/>
                  <a:pt x="2432" y="1200"/>
                  <a:pt x="2448" y="1200"/>
                </a:cubicBezTo>
                <a:cubicBezTo>
                  <a:pt x="2464" y="1200"/>
                  <a:pt x="2528" y="1136"/>
                  <a:pt x="2544" y="1104"/>
                </a:cubicBezTo>
                <a:cubicBezTo>
                  <a:pt x="2560" y="1072"/>
                  <a:pt x="2544" y="1040"/>
                  <a:pt x="2544" y="1008"/>
                </a:cubicBezTo>
                <a:cubicBezTo>
                  <a:pt x="2544" y="976"/>
                  <a:pt x="2544" y="936"/>
                  <a:pt x="2544" y="9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4625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69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0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1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2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3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4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5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06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5707" name="Group 11"/>
          <p:cNvGrpSpPr>
            <a:grpSpLocks/>
          </p:cNvGrpSpPr>
          <p:nvPr/>
        </p:nvGrpSpPr>
        <p:grpSpPr bwMode="auto">
          <a:xfrm rot="-30075901">
            <a:off x="1822451" y="2036763"/>
            <a:ext cx="2822575" cy="971550"/>
            <a:chOff x="2495" y="2329"/>
            <a:chExt cx="1778" cy="612"/>
          </a:xfrm>
        </p:grpSpPr>
        <p:sp>
          <p:nvSpPr>
            <p:cNvPr id="285708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5709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5710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5711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5712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5713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5714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15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16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1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571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5719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20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1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2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3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5724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5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6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5727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28" name="Freeform 32"/>
          <p:cNvSpPr>
            <a:spLocks/>
          </p:cNvSpPr>
          <p:nvPr/>
        </p:nvSpPr>
        <p:spPr bwMode="auto">
          <a:xfrm>
            <a:off x="2743200" y="736600"/>
            <a:ext cx="2921000" cy="2324100"/>
          </a:xfrm>
          <a:custGeom>
            <a:avLst/>
            <a:gdLst>
              <a:gd name="T0" fmla="*/ 0 w 1840"/>
              <a:gd name="T1" fmla="*/ 832 h 1464"/>
              <a:gd name="T2" fmla="*/ 48 w 1840"/>
              <a:gd name="T3" fmla="*/ 544 h 1464"/>
              <a:gd name="T4" fmla="*/ 192 w 1840"/>
              <a:gd name="T5" fmla="*/ 400 h 1464"/>
              <a:gd name="T6" fmla="*/ 384 w 1840"/>
              <a:gd name="T7" fmla="*/ 256 h 1464"/>
              <a:gd name="T8" fmla="*/ 624 w 1840"/>
              <a:gd name="T9" fmla="*/ 208 h 1464"/>
              <a:gd name="T10" fmla="*/ 912 w 1840"/>
              <a:gd name="T11" fmla="*/ 160 h 1464"/>
              <a:gd name="T12" fmla="*/ 1152 w 1840"/>
              <a:gd name="T13" fmla="*/ 16 h 1464"/>
              <a:gd name="T14" fmla="*/ 1584 w 1840"/>
              <a:gd name="T15" fmla="*/ 256 h 1464"/>
              <a:gd name="T16" fmla="*/ 1680 w 1840"/>
              <a:gd name="T17" fmla="*/ 352 h 1464"/>
              <a:gd name="T18" fmla="*/ 1824 w 1840"/>
              <a:gd name="T19" fmla="*/ 688 h 1464"/>
              <a:gd name="T20" fmla="*/ 1776 w 1840"/>
              <a:gd name="T21" fmla="*/ 976 h 1464"/>
              <a:gd name="T22" fmla="*/ 1728 w 1840"/>
              <a:gd name="T23" fmla="*/ 1168 h 1464"/>
              <a:gd name="T24" fmla="*/ 1632 w 1840"/>
              <a:gd name="T25" fmla="*/ 1312 h 1464"/>
              <a:gd name="T26" fmla="*/ 1440 w 1840"/>
              <a:gd name="T27" fmla="*/ 1360 h 1464"/>
              <a:gd name="T28" fmla="*/ 1248 w 1840"/>
              <a:gd name="T29" fmla="*/ 1360 h 1464"/>
              <a:gd name="T30" fmla="*/ 1152 w 1840"/>
              <a:gd name="T31" fmla="*/ 1360 h 1464"/>
              <a:gd name="T32" fmla="*/ 1248 w 1840"/>
              <a:gd name="T33" fmla="*/ 1408 h 1464"/>
              <a:gd name="T34" fmla="*/ 1392 w 1840"/>
              <a:gd name="T35" fmla="*/ 1456 h 1464"/>
              <a:gd name="T36" fmla="*/ 1584 w 1840"/>
              <a:gd name="T37" fmla="*/ 1456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40" h="1464">
                <a:moveTo>
                  <a:pt x="0" y="832"/>
                </a:moveTo>
                <a:cubicBezTo>
                  <a:pt x="8" y="724"/>
                  <a:pt x="16" y="616"/>
                  <a:pt x="48" y="544"/>
                </a:cubicBezTo>
                <a:cubicBezTo>
                  <a:pt x="80" y="472"/>
                  <a:pt x="136" y="448"/>
                  <a:pt x="192" y="400"/>
                </a:cubicBezTo>
                <a:cubicBezTo>
                  <a:pt x="248" y="352"/>
                  <a:pt x="312" y="288"/>
                  <a:pt x="384" y="256"/>
                </a:cubicBezTo>
                <a:cubicBezTo>
                  <a:pt x="456" y="224"/>
                  <a:pt x="536" y="224"/>
                  <a:pt x="624" y="208"/>
                </a:cubicBezTo>
                <a:cubicBezTo>
                  <a:pt x="712" y="192"/>
                  <a:pt x="824" y="192"/>
                  <a:pt x="912" y="160"/>
                </a:cubicBezTo>
                <a:cubicBezTo>
                  <a:pt x="1000" y="128"/>
                  <a:pt x="1040" y="0"/>
                  <a:pt x="1152" y="16"/>
                </a:cubicBezTo>
                <a:cubicBezTo>
                  <a:pt x="1264" y="32"/>
                  <a:pt x="1496" y="200"/>
                  <a:pt x="1584" y="256"/>
                </a:cubicBezTo>
                <a:cubicBezTo>
                  <a:pt x="1672" y="312"/>
                  <a:pt x="1640" y="280"/>
                  <a:pt x="1680" y="352"/>
                </a:cubicBezTo>
                <a:cubicBezTo>
                  <a:pt x="1720" y="424"/>
                  <a:pt x="1808" y="584"/>
                  <a:pt x="1824" y="688"/>
                </a:cubicBezTo>
                <a:cubicBezTo>
                  <a:pt x="1840" y="792"/>
                  <a:pt x="1792" y="896"/>
                  <a:pt x="1776" y="976"/>
                </a:cubicBezTo>
                <a:cubicBezTo>
                  <a:pt x="1760" y="1056"/>
                  <a:pt x="1752" y="1112"/>
                  <a:pt x="1728" y="1168"/>
                </a:cubicBezTo>
                <a:cubicBezTo>
                  <a:pt x="1704" y="1224"/>
                  <a:pt x="1680" y="1280"/>
                  <a:pt x="1632" y="1312"/>
                </a:cubicBezTo>
                <a:cubicBezTo>
                  <a:pt x="1584" y="1344"/>
                  <a:pt x="1504" y="1352"/>
                  <a:pt x="1440" y="1360"/>
                </a:cubicBezTo>
                <a:cubicBezTo>
                  <a:pt x="1376" y="1368"/>
                  <a:pt x="1296" y="1360"/>
                  <a:pt x="1248" y="1360"/>
                </a:cubicBezTo>
                <a:cubicBezTo>
                  <a:pt x="1200" y="1360"/>
                  <a:pt x="1152" y="1352"/>
                  <a:pt x="1152" y="1360"/>
                </a:cubicBezTo>
                <a:cubicBezTo>
                  <a:pt x="1152" y="1368"/>
                  <a:pt x="1208" y="1392"/>
                  <a:pt x="1248" y="1408"/>
                </a:cubicBezTo>
                <a:cubicBezTo>
                  <a:pt x="1288" y="1424"/>
                  <a:pt x="1336" y="1448"/>
                  <a:pt x="1392" y="1456"/>
                </a:cubicBezTo>
                <a:cubicBezTo>
                  <a:pt x="1448" y="1464"/>
                  <a:pt x="1516" y="1460"/>
                  <a:pt x="1584" y="14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29" name="Rectangle 33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30" name="Rectangle 34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731" name="Text Box 3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5732" name="Text Box 3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5733" name="Line 37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34" name="Line 38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1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4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5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6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7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8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29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30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6731" name="Group 11"/>
          <p:cNvGrpSpPr>
            <a:grpSpLocks/>
          </p:cNvGrpSpPr>
          <p:nvPr/>
        </p:nvGrpSpPr>
        <p:grpSpPr bwMode="auto">
          <a:xfrm rot="-30075901">
            <a:off x="-990600" y="1939925"/>
            <a:ext cx="2822575" cy="971550"/>
            <a:chOff x="2495" y="2329"/>
            <a:chExt cx="1778" cy="612"/>
          </a:xfrm>
        </p:grpSpPr>
        <p:sp>
          <p:nvSpPr>
            <p:cNvPr id="286732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733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6734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6735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6736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6737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6738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39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0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41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6742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6743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44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5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6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7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6748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9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0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6751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52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53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754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6755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6756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7" name="Freeform 37"/>
          <p:cNvSpPr>
            <a:spLocks/>
          </p:cNvSpPr>
          <p:nvPr/>
        </p:nvSpPr>
        <p:spPr bwMode="auto">
          <a:xfrm>
            <a:off x="2743200" y="1206500"/>
            <a:ext cx="2235200" cy="1701800"/>
          </a:xfrm>
          <a:custGeom>
            <a:avLst/>
            <a:gdLst>
              <a:gd name="T0" fmla="*/ 0 w 1408"/>
              <a:gd name="T1" fmla="*/ 536 h 1072"/>
              <a:gd name="T2" fmla="*/ 144 w 1408"/>
              <a:gd name="T3" fmla="*/ 344 h 1072"/>
              <a:gd name="T4" fmla="*/ 240 w 1408"/>
              <a:gd name="T5" fmla="*/ 200 h 1072"/>
              <a:gd name="T6" fmla="*/ 528 w 1408"/>
              <a:gd name="T7" fmla="*/ 56 h 1072"/>
              <a:gd name="T8" fmla="*/ 624 w 1408"/>
              <a:gd name="T9" fmla="*/ 8 h 1072"/>
              <a:gd name="T10" fmla="*/ 864 w 1408"/>
              <a:gd name="T11" fmla="*/ 8 h 1072"/>
              <a:gd name="T12" fmla="*/ 1104 w 1408"/>
              <a:gd name="T13" fmla="*/ 56 h 1072"/>
              <a:gd name="T14" fmla="*/ 1296 w 1408"/>
              <a:gd name="T15" fmla="*/ 200 h 1072"/>
              <a:gd name="T16" fmla="*/ 1392 w 1408"/>
              <a:gd name="T17" fmla="*/ 440 h 1072"/>
              <a:gd name="T18" fmla="*/ 1392 w 1408"/>
              <a:gd name="T19" fmla="*/ 632 h 1072"/>
              <a:gd name="T20" fmla="*/ 1296 w 1408"/>
              <a:gd name="T21" fmla="*/ 872 h 1072"/>
              <a:gd name="T22" fmla="*/ 1152 w 1408"/>
              <a:gd name="T23" fmla="*/ 1016 h 1072"/>
              <a:gd name="T24" fmla="*/ 912 w 1408"/>
              <a:gd name="T25" fmla="*/ 1064 h 1072"/>
              <a:gd name="T26" fmla="*/ 816 w 1408"/>
              <a:gd name="T27" fmla="*/ 1064 h 1072"/>
              <a:gd name="T28" fmla="*/ 672 w 1408"/>
              <a:gd name="T29" fmla="*/ 1016 h 1072"/>
              <a:gd name="T30" fmla="*/ 576 w 1408"/>
              <a:gd name="T31" fmla="*/ 1016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8" h="1072">
                <a:moveTo>
                  <a:pt x="0" y="536"/>
                </a:moveTo>
                <a:cubicBezTo>
                  <a:pt x="52" y="468"/>
                  <a:pt x="104" y="400"/>
                  <a:pt x="144" y="344"/>
                </a:cubicBezTo>
                <a:cubicBezTo>
                  <a:pt x="184" y="288"/>
                  <a:pt x="176" y="248"/>
                  <a:pt x="240" y="200"/>
                </a:cubicBezTo>
                <a:cubicBezTo>
                  <a:pt x="304" y="152"/>
                  <a:pt x="464" y="88"/>
                  <a:pt x="528" y="56"/>
                </a:cubicBezTo>
                <a:cubicBezTo>
                  <a:pt x="592" y="24"/>
                  <a:pt x="568" y="16"/>
                  <a:pt x="624" y="8"/>
                </a:cubicBezTo>
                <a:cubicBezTo>
                  <a:pt x="680" y="0"/>
                  <a:pt x="784" y="0"/>
                  <a:pt x="864" y="8"/>
                </a:cubicBezTo>
                <a:cubicBezTo>
                  <a:pt x="944" y="16"/>
                  <a:pt x="1032" y="24"/>
                  <a:pt x="1104" y="56"/>
                </a:cubicBezTo>
                <a:cubicBezTo>
                  <a:pt x="1176" y="88"/>
                  <a:pt x="1248" y="136"/>
                  <a:pt x="1296" y="200"/>
                </a:cubicBezTo>
                <a:cubicBezTo>
                  <a:pt x="1344" y="264"/>
                  <a:pt x="1376" y="368"/>
                  <a:pt x="1392" y="440"/>
                </a:cubicBezTo>
                <a:cubicBezTo>
                  <a:pt x="1408" y="512"/>
                  <a:pt x="1408" y="560"/>
                  <a:pt x="1392" y="632"/>
                </a:cubicBezTo>
                <a:cubicBezTo>
                  <a:pt x="1376" y="704"/>
                  <a:pt x="1336" y="808"/>
                  <a:pt x="1296" y="872"/>
                </a:cubicBezTo>
                <a:cubicBezTo>
                  <a:pt x="1256" y="936"/>
                  <a:pt x="1216" y="984"/>
                  <a:pt x="1152" y="1016"/>
                </a:cubicBezTo>
                <a:cubicBezTo>
                  <a:pt x="1088" y="1048"/>
                  <a:pt x="968" y="1056"/>
                  <a:pt x="912" y="1064"/>
                </a:cubicBezTo>
                <a:cubicBezTo>
                  <a:pt x="856" y="1072"/>
                  <a:pt x="856" y="1072"/>
                  <a:pt x="816" y="1064"/>
                </a:cubicBezTo>
                <a:cubicBezTo>
                  <a:pt x="776" y="1056"/>
                  <a:pt x="712" y="1024"/>
                  <a:pt x="672" y="1016"/>
                </a:cubicBezTo>
                <a:cubicBezTo>
                  <a:pt x="632" y="1008"/>
                  <a:pt x="604" y="1012"/>
                  <a:pt x="576" y="101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8" name="Line 38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3429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4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48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49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50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51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52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53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54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7755" name="Group 11"/>
          <p:cNvGrpSpPr>
            <a:grpSpLocks/>
          </p:cNvGrpSpPr>
          <p:nvPr/>
        </p:nvGrpSpPr>
        <p:grpSpPr bwMode="auto">
          <a:xfrm rot="-36787701">
            <a:off x="-3268662" y="3897313"/>
            <a:ext cx="2822575" cy="971550"/>
            <a:chOff x="2495" y="2329"/>
            <a:chExt cx="1778" cy="612"/>
          </a:xfrm>
        </p:grpSpPr>
        <p:sp>
          <p:nvSpPr>
            <p:cNvPr id="287756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7757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7758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7759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7760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7761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7762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63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64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65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7766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7767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68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69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70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71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7772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73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74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7775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76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77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778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7779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7780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81" name="Freeform 37"/>
          <p:cNvSpPr>
            <a:spLocks/>
          </p:cNvSpPr>
          <p:nvPr/>
        </p:nvSpPr>
        <p:spPr bwMode="auto">
          <a:xfrm>
            <a:off x="2743200" y="1574800"/>
            <a:ext cx="1625600" cy="1257300"/>
          </a:xfrm>
          <a:custGeom>
            <a:avLst/>
            <a:gdLst>
              <a:gd name="T0" fmla="*/ 0 w 1024"/>
              <a:gd name="T1" fmla="*/ 304 h 792"/>
              <a:gd name="T2" fmla="*/ 96 w 1024"/>
              <a:gd name="T3" fmla="*/ 112 h 792"/>
              <a:gd name="T4" fmla="*/ 336 w 1024"/>
              <a:gd name="T5" fmla="*/ 16 h 792"/>
              <a:gd name="T6" fmla="*/ 528 w 1024"/>
              <a:gd name="T7" fmla="*/ 16 h 792"/>
              <a:gd name="T8" fmla="*/ 720 w 1024"/>
              <a:gd name="T9" fmla="*/ 64 h 792"/>
              <a:gd name="T10" fmla="*/ 912 w 1024"/>
              <a:gd name="T11" fmla="*/ 160 h 792"/>
              <a:gd name="T12" fmla="*/ 1008 w 1024"/>
              <a:gd name="T13" fmla="*/ 304 h 792"/>
              <a:gd name="T14" fmla="*/ 1008 w 1024"/>
              <a:gd name="T15" fmla="*/ 496 h 792"/>
              <a:gd name="T16" fmla="*/ 1008 w 1024"/>
              <a:gd name="T17" fmla="*/ 640 h 792"/>
              <a:gd name="T18" fmla="*/ 960 w 1024"/>
              <a:gd name="T19" fmla="*/ 736 h 792"/>
              <a:gd name="T20" fmla="*/ 864 w 1024"/>
              <a:gd name="T21" fmla="*/ 784 h 792"/>
              <a:gd name="T22" fmla="*/ 768 w 1024"/>
              <a:gd name="T23" fmla="*/ 784 h 792"/>
              <a:gd name="T24" fmla="*/ 672 w 1024"/>
              <a:gd name="T25" fmla="*/ 784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4" h="792">
                <a:moveTo>
                  <a:pt x="0" y="304"/>
                </a:moveTo>
                <a:cubicBezTo>
                  <a:pt x="20" y="232"/>
                  <a:pt x="40" y="160"/>
                  <a:pt x="96" y="112"/>
                </a:cubicBezTo>
                <a:cubicBezTo>
                  <a:pt x="152" y="64"/>
                  <a:pt x="264" y="32"/>
                  <a:pt x="336" y="16"/>
                </a:cubicBezTo>
                <a:cubicBezTo>
                  <a:pt x="408" y="0"/>
                  <a:pt x="464" y="8"/>
                  <a:pt x="528" y="16"/>
                </a:cubicBezTo>
                <a:cubicBezTo>
                  <a:pt x="592" y="24"/>
                  <a:pt x="656" y="40"/>
                  <a:pt x="720" y="64"/>
                </a:cubicBezTo>
                <a:cubicBezTo>
                  <a:pt x="784" y="88"/>
                  <a:pt x="864" y="120"/>
                  <a:pt x="912" y="160"/>
                </a:cubicBezTo>
                <a:cubicBezTo>
                  <a:pt x="960" y="200"/>
                  <a:pt x="992" y="248"/>
                  <a:pt x="1008" y="304"/>
                </a:cubicBezTo>
                <a:cubicBezTo>
                  <a:pt x="1024" y="360"/>
                  <a:pt x="1008" y="440"/>
                  <a:pt x="1008" y="496"/>
                </a:cubicBezTo>
                <a:cubicBezTo>
                  <a:pt x="1008" y="552"/>
                  <a:pt x="1016" y="600"/>
                  <a:pt x="1008" y="640"/>
                </a:cubicBezTo>
                <a:cubicBezTo>
                  <a:pt x="1000" y="680"/>
                  <a:pt x="984" y="712"/>
                  <a:pt x="960" y="736"/>
                </a:cubicBezTo>
                <a:cubicBezTo>
                  <a:pt x="936" y="760"/>
                  <a:pt x="896" y="776"/>
                  <a:pt x="864" y="784"/>
                </a:cubicBezTo>
                <a:cubicBezTo>
                  <a:pt x="832" y="792"/>
                  <a:pt x="800" y="784"/>
                  <a:pt x="768" y="784"/>
                </a:cubicBezTo>
                <a:cubicBezTo>
                  <a:pt x="736" y="784"/>
                  <a:pt x="696" y="784"/>
                  <a:pt x="672" y="7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82" name="Line 38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83" name="Freeform 39"/>
          <p:cNvSpPr>
            <a:spLocks/>
          </p:cNvSpPr>
          <p:nvPr/>
        </p:nvSpPr>
        <p:spPr bwMode="auto">
          <a:xfrm rot="1077479">
            <a:off x="-609600" y="2438400"/>
            <a:ext cx="2438400" cy="1054100"/>
          </a:xfrm>
          <a:custGeom>
            <a:avLst/>
            <a:gdLst>
              <a:gd name="T0" fmla="*/ 1680 w 1680"/>
              <a:gd name="T1" fmla="*/ 0 h 712"/>
              <a:gd name="T2" fmla="*/ 240 w 1680"/>
              <a:gd name="T3" fmla="*/ 624 h 712"/>
              <a:gd name="T4" fmla="*/ 240 w 1680"/>
              <a:gd name="T5" fmla="*/ 528 h 712"/>
              <a:gd name="T6" fmla="*/ 432 w 1680"/>
              <a:gd name="T7" fmla="*/ 432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80" h="712">
                <a:moveTo>
                  <a:pt x="1680" y="0"/>
                </a:moveTo>
                <a:cubicBezTo>
                  <a:pt x="1080" y="268"/>
                  <a:pt x="480" y="536"/>
                  <a:pt x="240" y="624"/>
                </a:cubicBezTo>
                <a:cubicBezTo>
                  <a:pt x="0" y="712"/>
                  <a:pt x="208" y="560"/>
                  <a:pt x="240" y="528"/>
                </a:cubicBezTo>
                <a:cubicBezTo>
                  <a:pt x="272" y="496"/>
                  <a:pt x="352" y="464"/>
                  <a:pt x="432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513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1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2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3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4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5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6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7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78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8779" name="Group 11"/>
          <p:cNvGrpSpPr>
            <a:grpSpLocks/>
          </p:cNvGrpSpPr>
          <p:nvPr/>
        </p:nvGrpSpPr>
        <p:grpSpPr bwMode="auto">
          <a:xfrm rot="-41051960">
            <a:off x="1295401" y="4572000"/>
            <a:ext cx="2822575" cy="971550"/>
            <a:chOff x="2495" y="2329"/>
            <a:chExt cx="1778" cy="612"/>
          </a:xfrm>
        </p:grpSpPr>
        <p:sp>
          <p:nvSpPr>
            <p:cNvPr id="288780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81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8782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8783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8784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8785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8786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87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88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89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8790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8791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792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93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94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95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8796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97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98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8799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800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801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802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8803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8804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05" name="Freeform 37"/>
          <p:cNvSpPr>
            <a:spLocks/>
          </p:cNvSpPr>
          <p:nvPr/>
        </p:nvSpPr>
        <p:spPr bwMode="auto">
          <a:xfrm>
            <a:off x="2743200" y="1968500"/>
            <a:ext cx="990600" cy="774700"/>
          </a:xfrm>
          <a:custGeom>
            <a:avLst/>
            <a:gdLst>
              <a:gd name="T0" fmla="*/ 0 w 624"/>
              <a:gd name="T1" fmla="*/ 56 h 488"/>
              <a:gd name="T2" fmla="*/ 144 w 624"/>
              <a:gd name="T3" fmla="*/ 8 h 488"/>
              <a:gd name="T4" fmla="*/ 288 w 624"/>
              <a:gd name="T5" fmla="*/ 8 h 488"/>
              <a:gd name="T6" fmla="*/ 480 w 624"/>
              <a:gd name="T7" fmla="*/ 56 h 488"/>
              <a:gd name="T8" fmla="*/ 576 w 624"/>
              <a:gd name="T9" fmla="*/ 152 h 488"/>
              <a:gd name="T10" fmla="*/ 576 w 624"/>
              <a:gd name="T11" fmla="*/ 248 h 488"/>
              <a:gd name="T12" fmla="*/ 624 w 624"/>
              <a:gd name="T13" fmla="*/ 392 h 488"/>
              <a:gd name="T14" fmla="*/ 576 w 624"/>
              <a:gd name="T15" fmla="*/ 488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4" h="488">
                <a:moveTo>
                  <a:pt x="0" y="56"/>
                </a:moveTo>
                <a:cubicBezTo>
                  <a:pt x="48" y="36"/>
                  <a:pt x="96" y="16"/>
                  <a:pt x="144" y="8"/>
                </a:cubicBezTo>
                <a:cubicBezTo>
                  <a:pt x="192" y="0"/>
                  <a:pt x="232" y="0"/>
                  <a:pt x="288" y="8"/>
                </a:cubicBezTo>
                <a:cubicBezTo>
                  <a:pt x="344" y="16"/>
                  <a:pt x="432" y="32"/>
                  <a:pt x="480" y="56"/>
                </a:cubicBezTo>
                <a:cubicBezTo>
                  <a:pt x="528" y="80"/>
                  <a:pt x="560" y="120"/>
                  <a:pt x="576" y="152"/>
                </a:cubicBezTo>
                <a:cubicBezTo>
                  <a:pt x="592" y="184"/>
                  <a:pt x="568" y="208"/>
                  <a:pt x="576" y="248"/>
                </a:cubicBezTo>
                <a:cubicBezTo>
                  <a:pt x="584" y="288"/>
                  <a:pt x="624" y="352"/>
                  <a:pt x="624" y="392"/>
                </a:cubicBezTo>
                <a:cubicBezTo>
                  <a:pt x="624" y="432"/>
                  <a:pt x="584" y="464"/>
                  <a:pt x="576" y="4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06" name="Line 38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07" name="Freeform 39"/>
          <p:cNvSpPr>
            <a:spLocks/>
          </p:cNvSpPr>
          <p:nvPr/>
        </p:nvSpPr>
        <p:spPr bwMode="auto">
          <a:xfrm>
            <a:off x="-101600" y="2489200"/>
            <a:ext cx="2082800" cy="2540000"/>
          </a:xfrm>
          <a:custGeom>
            <a:avLst/>
            <a:gdLst>
              <a:gd name="T0" fmla="*/ 1312 w 1312"/>
              <a:gd name="T1" fmla="*/ 208 h 1600"/>
              <a:gd name="T2" fmla="*/ 1216 w 1312"/>
              <a:gd name="T3" fmla="*/ 112 h 1600"/>
              <a:gd name="T4" fmla="*/ 1072 w 1312"/>
              <a:gd name="T5" fmla="*/ 64 h 1600"/>
              <a:gd name="T6" fmla="*/ 880 w 1312"/>
              <a:gd name="T7" fmla="*/ 16 h 1600"/>
              <a:gd name="T8" fmla="*/ 688 w 1312"/>
              <a:gd name="T9" fmla="*/ 16 h 1600"/>
              <a:gd name="T10" fmla="*/ 400 w 1312"/>
              <a:gd name="T11" fmla="*/ 112 h 1600"/>
              <a:gd name="T12" fmla="*/ 160 w 1312"/>
              <a:gd name="T13" fmla="*/ 256 h 1600"/>
              <a:gd name="T14" fmla="*/ 112 w 1312"/>
              <a:gd name="T15" fmla="*/ 400 h 1600"/>
              <a:gd name="T16" fmla="*/ 16 w 1312"/>
              <a:gd name="T17" fmla="*/ 688 h 1600"/>
              <a:gd name="T18" fmla="*/ 16 w 1312"/>
              <a:gd name="T19" fmla="*/ 1024 h 1600"/>
              <a:gd name="T20" fmla="*/ 64 w 1312"/>
              <a:gd name="T21" fmla="*/ 1168 h 1600"/>
              <a:gd name="T22" fmla="*/ 304 w 1312"/>
              <a:gd name="T23" fmla="*/ 1408 h 1600"/>
              <a:gd name="T24" fmla="*/ 496 w 1312"/>
              <a:gd name="T25" fmla="*/ 1456 h 1600"/>
              <a:gd name="T26" fmla="*/ 592 w 1312"/>
              <a:gd name="T27" fmla="*/ 1408 h 1600"/>
              <a:gd name="T28" fmla="*/ 688 w 1312"/>
              <a:gd name="T29" fmla="*/ 1408 h 1600"/>
              <a:gd name="T30" fmla="*/ 832 w 1312"/>
              <a:gd name="T31" fmla="*/ 1360 h 1600"/>
              <a:gd name="T32" fmla="*/ 928 w 1312"/>
              <a:gd name="T33" fmla="*/ 1360 h 1600"/>
              <a:gd name="T34" fmla="*/ 832 w 1312"/>
              <a:gd name="T35" fmla="*/ 1456 h 1600"/>
              <a:gd name="T36" fmla="*/ 736 w 1312"/>
              <a:gd name="T37" fmla="*/ 1456 h 1600"/>
              <a:gd name="T38" fmla="*/ 640 w 1312"/>
              <a:gd name="T39" fmla="*/ 1504 h 1600"/>
              <a:gd name="T40" fmla="*/ 496 w 1312"/>
              <a:gd name="T41" fmla="*/ 1600 h 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2" h="1600">
                <a:moveTo>
                  <a:pt x="1312" y="208"/>
                </a:moveTo>
                <a:cubicBezTo>
                  <a:pt x="1284" y="172"/>
                  <a:pt x="1256" y="136"/>
                  <a:pt x="1216" y="112"/>
                </a:cubicBezTo>
                <a:cubicBezTo>
                  <a:pt x="1176" y="88"/>
                  <a:pt x="1128" y="80"/>
                  <a:pt x="1072" y="64"/>
                </a:cubicBezTo>
                <a:cubicBezTo>
                  <a:pt x="1016" y="48"/>
                  <a:pt x="944" y="24"/>
                  <a:pt x="880" y="16"/>
                </a:cubicBezTo>
                <a:cubicBezTo>
                  <a:pt x="816" y="8"/>
                  <a:pt x="768" y="0"/>
                  <a:pt x="688" y="16"/>
                </a:cubicBezTo>
                <a:cubicBezTo>
                  <a:pt x="608" y="32"/>
                  <a:pt x="488" y="72"/>
                  <a:pt x="400" y="112"/>
                </a:cubicBezTo>
                <a:cubicBezTo>
                  <a:pt x="312" y="152"/>
                  <a:pt x="208" y="208"/>
                  <a:pt x="160" y="256"/>
                </a:cubicBezTo>
                <a:cubicBezTo>
                  <a:pt x="112" y="304"/>
                  <a:pt x="136" y="328"/>
                  <a:pt x="112" y="400"/>
                </a:cubicBezTo>
                <a:cubicBezTo>
                  <a:pt x="88" y="472"/>
                  <a:pt x="32" y="584"/>
                  <a:pt x="16" y="688"/>
                </a:cubicBezTo>
                <a:cubicBezTo>
                  <a:pt x="0" y="792"/>
                  <a:pt x="8" y="944"/>
                  <a:pt x="16" y="1024"/>
                </a:cubicBezTo>
                <a:cubicBezTo>
                  <a:pt x="24" y="1104"/>
                  <a:pt x="16" y="1104"/>
                  <a:pt x="64" y="1168"/>
                </a:cubicBezTo>
                <a:cubicBezTo>
                  <a:pt x="112" y="1232"/>
                  <a:pt x="232" y="1360"/>
                  <a:pt x="304" y="1408"/>
                </a:cubicBezTo>
                <a:cubicBezTo>
                  <a:pt x="376" y="1456"/>
                  <a:pt x="448" y="1456"/>
                  <a:pt x="496" y="1456"/>
                </a:cubicBezTo>
                <a:cubicBezTo>
                  <a:pt x="544" y="1456"/>
                  <a:pt x="560" y="1416"/>
                  <a:pt x="592" y="1408"/>
                </a:cubicBezTo>
                <a:cubicBezTo>
                  <a:pt x="624" y="1400"/>
                  <a:pt x="648" y="1416"/>
                  <a:pt x="688" y="1408"/>
                </a:cubicBezTo>
                <a:cubicBezTo>
                  <a:pt x="728" y="1400"/>
                  <a:pt x="792" y="1368"/>
                  <a:pt x="832" y="1360"/>
                </a:cubicBezTo>
                <a:cubicBezTo>
                  <a:pt x="872" y="1352"/>
                  <a:pt x="928" y="1344"/>
                  <a:pt x="928" y="1360"/>
                </a:cubicBezTo>
                <a:cubicBezTo>
                  <a:pt x="928" y="1376"/>
                  <a:pt x="864" y="1440"/>
                  <a:pt x="832" y="1456"/>
                </a:cubicBezTo>
                <a:cubicBezTo>
                  <a:pt x="800" y="1472"/>
                  <a:pt x="768" y="1448"/>
                  <a:pt x="736" y="1456"/>
                </a:cubicBezTo>
                <a:cubicBezTo>
                  <a:pt x="704" y="1464"/>
                  <a:pt x="680" y="1480"/>
                  <a:pt x="640" y="1504"/>
                </a:cubicBezTo>
                <a:cubicBezTo>
                  <a:pt x="600" y="1528"/>
                  <a:pt x="548" y="1564"/>
                  <a:pt x="496" y="16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196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79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796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797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798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799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00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01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02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9803" name="Group 11"/>
          <p:cNvGrpSpPr>
            <a:grpSpLocks/>
          </p:cNvGrpSpPr>
          <p:nvPr/>
        </p:nvGrpSpPr>
        <p:grpSpPr bwMode="auto">
          <a:xfrm rot="-42721128">
            <a:off x="4191001" y="3581400"/>
            <a:ext cx="2822575" cy="971550"/>
            <a:chOff x="2495" y="2329"/>
            <a:chExt cx="1778" cy="612"/>
          </a:xfrm>
        </p:grpSpPr>
        <p:sp>
          <p:nvSpPr>
            <p:cNvPr id="289804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9805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9806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89807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9808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89809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89810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11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12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13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89814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89815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16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17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18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19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89820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21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22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89823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24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25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826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9827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89828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29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30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31" name="Freeform 39"/>
          <p:cNvSpPr>
            <a:spLocks/>
          </p:cNvSpPr>
          <p:nvPr/>
        </p:nvSpPr>
        <p:spPr bwMode="auto">
          <a:xfrm>
            <a:off x="952500" y="2819400"/>
            <a:ext cx="3390900" cy="2692400"/>
          </a:xfrm>
          <a:custGeom>
            <a:avLst/>
            <a:gdLst>
              <a:gd name="T0" fmla="*/ 600 w 2136"/>
              <a:gd name="T1" fmla="*/ 0 h 1696"/>
              <a:gd name="T2" fmla="*/ 408 w 2136"/>
              <a:gd name="T3" fmla="*/ 48 h 1696"/>
              <a:gd name="T4" fmla="*/ 264 w 2136"/>
              <a:gd name="T5" fmla="*/ 96 h 1696"/>
              <a:gd name="T6" fmla="*/ 120 w 2136"/>
              <a:gd name="T7" fmla="*/ 336 h 1696"/>
              <a:gd name="T8" fmla="*/ 72 w 2136"/>
              <a:gd name="T9" fmla="*/ 576 h 1696"/>
              <a:gd name="T10" fmla="*/ 24 w 2136"/>
              <a:gd name="T11" fmla="*/ 864 h 1696"/>
              <a:gd name="T12" fmla="*/ 24 w 2136"/>
              <a:gd name="T13" fmla="*/ 1152 h 1696"/>
              <a:gd name="T14" fmla="*/ 168 w 2136"/>
              <a:gd name="T15" fmla="*/ 1440 h 1696"/>
              <a:gd name="T16" fmla="*/ 456 w 2136"/>
              <a:gd name="T17" fmla="*/ 1632 h 1696"/>
              <a:gd name="T18" fmla="*/ 840 w 2136"/>
              <a:gd name="T19" fmla="*/ 1680 h 1696"/>
              <a:gd name="T20" fmla="*/ 1176 w 2136"/>
              <a:gd name="T21" fmla="*/ 1680 h 1696"/>
              <a:gd name="T22" fmla="*/ 1416 w 2136"/>
              <a:gd name="T23" fmla="*/ 1584 h 1696"/>
              <a:gd name="T24" fmla="*/ 1704 w 2136"/>
              <a:gd name="T25" fmla="*/ 1392 h 1696"/>
              <a:gd name="T26" fmla="*/ 1848 w 2136"/>
              <a:gd name="T27" fmla="*/ 1200 h 1696"/>
              <a:gd name="T28" fmla="*/ 1944 w 2136"/>
              <a:gd name="T29" fmla="*/ 1104 h 1696"/>
              <a:gd name="T30" fmla="*/ 2040 w 2136"/>
              <a:gd name="T31" fmla="*/ 1056 h 1696"/>
              <a:gd name="T32" fmla="*/ 2136 w 2136"/>
              <a:gd name="T33" fmla="*/ 960 h 1696"/>
              <a:gd name="T34" fmla="*/ 2040 w 2136"/>
              <a:gd name="T35" fmla="*/ 912 h 1696"/>
              <a:gd name="T36" fmla="*/ 1896 w 2136"/>
              <a:gd name="T37" fmla="*/ 1008 h 1696"/>
              <a:gd name="T38" fmla="*/ 1752 w 2136"/>
              <a:gd name="T39" fmla="*/ 1056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36" h="1696">
                <a:moveTo>
                  <a:pt x="600" y="0"/>
                </a:moveTo>
                <a:cubicBezTo>
                  <a:pt x="532" y="16"/>
                  <a:pt x="464" y="32"/>
                  <a:pt x="408" y="48"/>
                </a:cubicBezTo>
                <a:cubicBezTo>
                  <a:pt x="352" y="64"/>
                  <a:pt x="312" y="48"/>
                  <a:pt x="264" y="96"/>
                </a:cubicBezTo>
                <a:cubicBezTo>
                  <a:pt x="216" y="144"/>
                  <a:pt x="152" y="256"/>
                  <a:pt x="120" y="336"/>
                </a:cubicBezTo>
                <a:cubicBezTo>
                  <a:pt x="88" y="416"/>
                  <a:pt x="88" y="488"/>
                  <a:pt x="72" y="576"/>
                </a:cubicBezTo>
                <a:cubicBezTo>
                  <a:pt x="56" y="664"/>
                  <a:pt x="32" y="768"/>
                  <a:pt x="24" y="864"/>
                </a:cubicBezTo>
                <a:cubicBezTo>
                  <a:pt x="16" y="960"/>
                  <a:pt x="0" y="1056"/>
                  <a:pt x="24" y="1152"/>
                </a:cubicBezTo>
                <a:cubicBezTo>
                  <a:pt x="48" y="1248"/>
                  <a:pt x="96" y="1360"/>
                  <a:pt x="168" y="1440"/>
                </a:cubicBezTo>
                <a:cubicBezTo>
                  <a:pt x="240" y="1520"/>
                  <a:pt x="344" y="1592"/>
                  <a:pt x="456" y="1632"/>
                </a:cubicBezTo>
                <a:cubicBezTo>
                  <a:pt x="568" y="1672"/>
                  <a:pt x="720" y="1672"/>
                  <a:pt x="840" y="1680"/>
                </a:cubicBezTo>
                <a:cubicBezTo>
                  <a:pt x="960" y="1688"/>
                  <a:pt x="1080" y="1696"/>
                  <a:pt x="1176" y="1680"/>
                </a:cubicBezTo>
                <a:cubicBezTo>
                  <a:pt x="1272" y="1664"/>
                  <a:pt x="1328" y="1632"/>
                  <a:pt x="1416" y="1584"/>
                </a:cubicBezTo>
                <a:cubicBezTo>
                  <a:pt x="1504" y="1536"/>
                  <a:pt x="1632" y="1456"/>
                  <a:pt x="1704" y="1392"/>
                </a:cubicBezTo>
                <a:cubicBezTo>
                  <a:pt x="1776" y="1328"/>
                  <a:pt x="1808" y="1248"/>
                  <a:pt x="1848" y="1200"/>
                </a:cubicBezTo>
                <a:cubicBezTo>
                  <a:pt x="1888" y="1152"/>
                  <a:pt x="1912" y="1128"/>
                  <a:pt x="1944" y="1104"/>
                </a:cubicBezTo>
                <a:cubicBezTo>
                  <a:pt x="1976" y="1080"/>
                  <a:pt x="2008" y="1080"/>
                  <a:pt x="2040" y="1056"/>
                </a:cubicBezTo>
                <a:cubicBezTo>
                  <a:pt x="2072" y="1032"/>
                  <a:pt x="2136" y="984"/>
                  <a:pt x="2136" y="960"/>
                </a:cubicBezTo>
                <a:cubicBezTo>
                  <a:pt x="2136" y="936"/>
                  <a:pt x="2080" y="904"/>
                  <a:pt x="2040" y="912"/>
                </a:cubicBezTo>
                <a:cubicBezTo>
                  <a:pt x="2000" y="920"/>
                  <a:pt x="1944" y="984"/>
                  <a:pt x="1896" y="1008"/>
                </a:cubicBezTo>
                <a:cubicBezTo>
                  <a:pt x="1848" y="1032"/>
                  <a:pt x="1784" y="1048"/>
                  <a:pt x="1752" y="10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2742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1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0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1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2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3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4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5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26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0827" name="Group 11"/>
          <p:cNvGrpSpPr>
            <a:grpSpLocks/>
          </p:cNvGrpSpPr>
          <p:nvPr/>
        </p:nvGrpSpPr>
        <p:grpSpPr bwMode="auto">
          <a:xfrm rot="-47842354">
            <a:off x="3951288" y="1535113"/>
            <a:ext cx="2822575" cy="971550"/>
            <a:chOff x="2495" y="2329"/>
            <a:chExt cx="1778" cy="612"/>
          </a:xfrm>
        </p:grpSpPr>
        <p:sp>
          <p:nvSpPr>
            <p:cNvPr id="290828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0829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0830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0831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0832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0833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0834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5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6" name="Rectangle 20"/>
          <p:cNvSpPr>
            <a:spLocks noChangeArrowheads="1"/>
          </p:cNvSpPr>
          <p:nvPr/>
        </p:nvSpPr>
        <p:spPr bwMode="auto">
          <a:xfrm rot="5400000">
            <a:off x="2712244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3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083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0839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40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41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42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43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0844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45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46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0847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48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49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850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0851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0852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53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54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55" name="Freeform 39"/>
          <p:cNvSpPr>
            <a:spLocks/>
          </p:cNvSpPr>
          <p:nvPr/>
        </p:nvSpPr>
        <p:spPr bwMode="auto">
          <a:xfrm>
            <a:off x="1727200" y="2819400"/>
            <a:ext cx="4025900" cy="2400300"/>
          </a:xfrm>
          <a:custGeom>
            <a:avLst/>
            <a:gdLst>
              <a:gd name="T0" fmla="*/ 112 w 2536"/>
              <a:gd name="T1" fmla="*/ 0 h 1512"/>
              <a:gd name="T2" fmla="*/ 16 w 2536"/>
              <a:gd name="T3" fmla="*/ 192 h 1512"/>
              <a:gd name="T4" fmla="*/ 16 w 2536"/>
              <a:gd name="T5" fmla="*/ 432 h 1512"/>
              <a:gd name="T6" fmla="*/ 64 w 2536"/>
              <a:gd name="T7" fmla="*/ 672 h 1512"/>
              <a:gd name="T8" fmla="*/ 160 w 2536"/>
              <a:gd name="T9" fmla="*/ 912 h 1512"/>
              <a:gd name="T10" fmla="*/ 304 w 2536"/>
              <a:gd name="T11" fmla="*/ 1104 h 1512"/>
              <a:gd name="T12" fmla="*/ 496 w 2536"/>
              <a:gd name="T13" fmla="*/ 1296 h 1512"/>
              <a:gd name="T14" fmla="*/ 832 w 2536"/>
              <a:gd name="T15" fmla="*/ 1440 h 1512"/>
              <a:gd name="T16" fmla="*/ 1120 w 2536"/>
              <a:gd name="T17" fmla="*/ 1488 h 1512"/>
              <a:gd name="T18" fmla="*/ 1408 w 2536"/>
              <a:gd name="T19" fmla="*/ 1488 h 1512"/>
              <a:gd name="T20" fmla="*/ 1744 w 2536"/>
              <a:gd name="T21" fmla="*/ 1488 h 1512"/>
              <a:gd name="T22" fmla="*/ 1984 w 2536"/>
              <a:gd name="T23" fmla="*/ 1344 h 1512"/>
              <a:gd name="T24" fmla="*/ 2320 w 2536"/>
              <a:gd name="T25" fmla="*/ 1056 h 1512"/>
              <a:gd name="T26" fmla="*/ 2368 w 2536"/>
              <a:gd name="T27" fmla="*/ 816 h 1512"/>
              <a:gd name="T28" fmla="*/ 2368 w 2536"/>
              <a:gd name="T29" fmla="*/ 672 h 1512"/>
              <a:gd name="T30" fmla="*/ 2368 w 2536"/>
              <a:gd name="T31" fmla="*/ 480 h 1512"/>
              <a:gd name="T32" fmla="*/ 2368 w 2536"/>
              <a:gd name="T33" fmla="*/ 336 h 1512"/>
              <a:gd name="T34" fmla="*/ 2512 w 2536"/>
              <a:gd name="T35" fmla="*/ 288 h 1512"/>
              <a:gd name="T36" fmla="*/ 2512 w 2536"/>
              <a:gd name="T37" fmla="*/ 384 h 1512"/>
              <a:gd name="T38" fmla="*/ 2464 w 2536"/>
              <a:gd name="T39" fmla="*/ 480 h 1512"/>
              <a:gd name="T40" fmla="*/ 2464 w 2536"/>
              <a:gd name="T41" fmla="*/ 624 h 1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36" h="1512">
                <a:moveTo>
                  <a:pt x="112" y="0"/>
                </a:moveTo>
                <a:cubicBezTo>
                  <a:pt x="72" y="60"/>
                  <a:pt x="32" y="120"/>
                  <a:pt x="16" y="192"/>
                </a:cubicBezTo>
                <a:cubicBezTo>
                  <a:pt x="0" y="264"/>
                  <a:pt x="8" y="352"/>
                  <a:pt x="16" y="432"/>
                </a:cubicBezTo>
                <a:cubicBezTo>
                  <a:pt x="24" y="512"/>
                  <a:pt x="40" y="592"/>
                  <a:pt x="64" y="672"/>
                </a:cubicBezTo>
                <a:cubicBezTo>
                  <a:pt x="88" y="752"/>
                  <a:pt x="120" y="840"/>
                  <a:pt x="160" y="912"/>
                </a:cubicBezTo>
                <a:cubicBezTo>
                  <a:pt x="200" y="984"/>
                  <a:pt x="248" y="1040"/>
                  <a:pt x="304" y="1104"/>
                </a:cubicBezTo>
                <a:cubicBezTo>
                  <a:pt x="360" y="1168"/>
                  <a:pt x="408" y="1240"/>
                  <a:pt x="496" y="1296"/>
                </a:cubicBezTo>
                <a:cubicBezTo>
                  <a:pt x="584" y="1352"/>
                  <a:pt x="728" y="1408"/>
                  <a:pt x="832" y="1440"/>
                </a:cubicBezTo>
                <a:cubicBezTo>
                  <a:pt x="936" y="1472"/>
                  <a:pt x="1024" y="1480"/>
                  <a:pt x="1120" y="1488"/>
                </a:cubicBezTo>
                <a:cubicBezTo>
                  <a:pt x="1216" y="1496"/>
                  <a:pt x="1304" y="1488"/>
                  <a:pt x="1408" y="1488"/>
                </a:cubicBezTo>
                <a:cubicBezTo>
                  <a:pt x="1512" y="1488"/>
                  <a:pt x="1648" y="1512"/>
                  <a:pt x="1744" y="1488"/>
                </a:cubicBezTo>
                <a:cubicBezTo>
                  <a:pt x="1840" y="1464"/>
                  <a:pt x="1888" y="1416"/>
                  <a:pt x="1984" y="1344"/>
                </a:cubicBezTo>
                <a:cubicBezTo>
                  <a:pt x="2080" y="1272"/>
                  <a:pt x="2256" y="1144"/>
                  <a:pt x="2320" y="1056"/>
                </a:cubicBezTo>
                <a:cubicBezTo>
                  <a:pt x="2384" y="968"/>
                  <a:pt x="2360" y="880"/>
                  <a:pt x="2368" y="816"/>
                </a:cubicBezTo>
                <a:cubicBezTo>
                  <a:pt x="2376" y="752"/>
                  <a:pt x="2368" y="728"/>
                  <a:pt x="2368" y="672"/>
                </a:cubicBezTo>
                <a:cubicBezTo>
                  <a:pt x="2368" y="616"/>
                  <a:pt x="2368" y="536"/>
                  <a:pt x="2368" y="480"/>
                </a:cubicBezTo>
                <a:cubicBezTo>
                  <a:pt x="2368" y="424"/>
                  <a:pt x="2344" y="368"/>
                  <a:pt x="2368" y="336"/>
                </a:cubicBezTo>
                <a:cubicBezTo>
                  <a:pt x="2392" y="304"/>
                  <a:pt x="2488" y="280"/>
                  <a:pt x="2512" y="288"/>
                </a:cubicBezTo>
                <a:cubicBezTo>
                  <a:pt x="2536" y="296"/>
                  <a:pt x="2520" y="352"/>
                  <a:pt x="2512" y="384"/>
                </a:cubicBezTo>
                <a:cubicBezTo>
                  <a:pt x="2504" y="416"/>
                  <a:pt x="2472" y="440"/>
                  <a:pt x="2464" y="480"/>
                </a:cubicBezTo>
                <a:cubicBezTo>
                  <a:pt x="2456" y="520"/>
                  <a:pt x="2464" y="592"/>
                  <a:pt x="2464" y="6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130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4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5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6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7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8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49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50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1851" name="Group 11"/>
          <p:cNvGrpSpPr>
            <a:grpSpLocks/>
          </p:cNvGrpSpPr>
          <p:nvPr/>
        </p:nvGrpSpPr>
        <p:grpSpPr bwMode="auto">
          <a:xfrm rot="-51648450">
            <a:off x="3048001" y="1330325"/>
            <a:ext cx="2822575" cy="971550"/>
            <a:chOff x="2495" y="2329"/>
            <a:chExt cx="1778" cy="612"/>
          </a:xfrm>
        </p:grpSpPr>
        <p:sp>
          <p:nvSpPr>
            <p:cNvPr id="291852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53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1854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1855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1856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1857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1858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59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60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61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1862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1863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64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65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66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67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1868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69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70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1871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72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73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874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1875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1876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77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78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1879" name="Freeform 39"/>
          <p:cNvSpPr>
            <a:spLocks/>
          </p:cNvSpPr>
          <p:nvPr/>
        </p:nvSpPr>
        <p:spPr bwMode="auto">
          <a:xfrm>
            <a:off x="1905000" y="2197100"/>
            <a:ext cx="3987800" cy="2006600"/>
          </a:xfrm>
          <a:custGeom>
            <a:avLst/>
            <a:gdLst>
              <a:gd name="T0" fmla="*/ 0 w 2512"/>
              <a:gd name="T1" fmla="*/ 392 h 1264"/>
              <a:gd name="T2" fmla="*/ 48 w 2512"/>
              <a:gd name="T3" fmla="*/ 728 h 1264"/>
              <a:gd name="T4" fmla="*/ 192 w 2512"/>
              <a:gd name="T5" fmla="*/ 872 h 1264"/>
              <a:gd name="T6" fmla="*/ 480 w 2512"/>
              <a:gd name="T7" fmla="*/ 1064 h 1264"/>
              <a:gd name="T8" fmla="*/ 864 w 2512"/>
              <a:gd name="T9" fmla="*/ 1160 h 1264"/>
              <a:gd name="T10" fmla="*/ 1248 w 2512"/>
              <a:gd name="T11" fmla="*/ 1256 h 1264"/>
              <a:gd name="T12" fmla="*/ 1680 w 2512"/>
              <a:gd name="T13" fmla="*/ 1208 h 1264"/>
              <a:gd name="T14" fmla="*/ 1968 w 2512"/>
              <a:gd name="T15" fmla="*/ 1112 h 1264"/>
              <a:gd name="T16" fmla="*/ 2208 w 2512"/>
              <a:gd name="T17" fmla="*/ 968 h 1264"/>
              <a:gd name="T18" fmla="*/ 2400 w 2512"/>
              <a:gd name="T19" fmla="*/ 728 h 1264"/>
              <a:gd name="T20" fmla="*/ 2496 w 2512"/>
              <a:gd name="T21" fmla="*/ 344 h 1264"/>
              <a:gd name="T22" fmla="*/ 2496 w 2512"/>
              <a:gd name="T23" fmla="*/ 152 h 1264"/>
              <a:gd name="T24" fmla="*/ 2496 w 2512"/>
              <a:gd name="T25" fmla="*/ 8 h 1264"/>
              <a:gd name="T26" fmla="*/ 2400 w 2512"/>
              <a:gd name="T27" fmla="*/ 104 h 1264"/>
              <a:gd name="T28" fmla="*/ 2400 w 2512"/>
              <a:gd name="T29" fmla="*/ 248 h 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12" h="1264">
                <a:moveTo>
                  <a:pt x="0" y="392"/>
                </a:moveTo>
                <a:cubicBezTo>
                  <a:pt x="8" y="520"/>
                  <a:pt x="16" y="648"/>
                  <a:pt x="48" y="728"/>
                </a:cubicBezTo>
                <a:cubicBezTo>
                  <a:pt x="80" y="808"/>
                  <a:pt x="120" y="816"/>
                  <a:pt x="192" y="872"/>
                </a:cubicBezTo>
                <a:cubicBezTo>
                  <a:pt x="264" y="928"/>
                  <a:pt x="368" y="1016"/>
                  <a:pt x="480" y="1064"/>
                </a:cubicBezTo>
                <a:cubicBezTo>
                  <a:pt x="592" y="1112"/>
                  <a:pt x="736" y="1128"/>
                  <a:pt x="864" y="1160"/>
                </a:cubicBezTo>
                <a:cubicBezTo>
                  <a:pt x="992" y="1192"/>
                  <a:pt x="1112" y="1248"/>
                  <a:pt x="1248" y="1256"/>
                </a:cubicBezTo>
                <a:cubicBezTo>
                  <a:pt x="1384" y="1264"/>
                  <a:pt x="1560" y="1232"/>
                  <a:pt x="1680" y="1208"/>
                </a:cubicBezTo>
                <a:cubicBezTo>
                  <a:pt x="1800" y="1184"/>
                  <a:pt x="1880" y="1152"/>
                  <a:pt x="1968" y="1112"/>
                </a:cubicBezTo>
                <a:cubicBezTo>
                  <a:pt x="2056" y="1072"/>
                  <a:pt x="2136" y="1032"/>
                  <a:pt x="2208" y="968"/>
                </a:cubicBezTo>
                <a:cubicBezTo>
                  <a:pt x="2280" y="904"/>
                  <a:pt x="2352" y="832"/>
                  <a:pt x="2400" y="728"/>
                </a:cubicBezTo>
                <a:cubicBezTo>
                  <a:pt x="2448" y="624"/>
                  <a:pt x="2480" y="440"/>
                  <a:pt x="2496" y="344"/>
                </a:cubicBezTo>
                <a:cubicBezTo>
                  <a:pt x="2512" y="248"/>
                  <a:pt x="2496" y="208"/>
                  <a:pt x="2496" y="152"/>
                </a:cubicBezTo>
                <a:cubicBezTo>
                  <a:pt x="2496" y="96"/>
                  <a:pt x="2512" y="16"/>
                  <a:pt x="2496" y="8"/>
                </a:cubicBezTo>
                <a:cubicBezTo>
                  <a:pt x="2480" y="0"/>
                  <a:pt x="2416" y="64"/>
                  <a:pt x="2400" y="104"/>
                </a:cubicBezTo>
                <a:cubicBezTo>
                  <a:pt x="2384" y="144"/>
                  <a:pt x="2400" y="216"/>
                  <a:pt x="2400" y="24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5999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Rectangle 4"/>
          <p:cNvSpPr>
            <a:spLocks noChangeArrowheads="1"/>
          </p:cNvSpPr>
          <p:nvPr/>
        </p:nvSpPr>
        <p:spPr bwMode="auto">
          <a:xfrm>
            <a:off x="2489200" y="1374042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Line 5"/>
          <p:cNvSpPr>
            <a:spLocks noChangeShapeType="1"/>
          </p:cNvSpPr>
          <p:nvPr/>
        </p:nvSpPr>
        <p:spPr bwMode="auto">
          <a:xfrm>
            <a:off x="2489200" y="228844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Oval 7"/>
          <p:cNvSpPr>
            <a:spLocks noChangeArrowheads="1"/>
          </p:cNvSpPr>
          <p:nvPr/>
        </p:nvSpPr>
        <p:spPr bwMode="auto">
          <a:xfrm>
            <a:off x="4616450" y="226780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7" name="Oval 9"/>
          <p:cNvSpPr>
            <a:spLocks noChangeArrowheads="1"/>
          </p:cNvSpPr>
          <p:nvPr/>
        </p:nvSpPr>
        <p:spPr bwMode="auto">
          <a:xfrm>
            <a:off x="3673475" y="226780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Oval 10"/>
          <p:cNvSpPr>
            <a:spLocks noChangeArrowheads="1"/>
          </p:cNvSpPr>
          <p:nvPr/>
        </p:nvSpPr>
        <p:spPr bwMode="auto">
          <a:xfrm>
            <a:off x="7454900" y="225351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9" name="Oval 11"/>
          <p:cNvSpPr>
            <a:spLocks noChangeArrowheads="1"/>
          </p:cNvSpPr>
          <p:nvPr/>
        </p:nvSpPr>
        <p:spPr bwMode="auto">
          <a:xfrm>
            <a:off x="5594350" y="225351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0" name="Oval 12"/>
          <p:cNvSpPr>
            <a:spLocks noChangeArrowheads="1"/>
          </p:cNvSpPr>
          <p:nvPr/>
        </p:nvSpPr>
        <p:spPr bwMode="auto">
          <a:xfrm>
            <a:off x="6521450" y="225351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1" name="Line 13"/>
          <p:cNvSpPr>
            <a:spLocks noChangeShapeType="1"/>
          </p:cNvSpPr>
          <p:nvPr/>
        </p:nvSpPr>
        <p:spPr bwMode="auto">
          <a:xfrm>
            <a:off x="2482850" y="307108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2" name="Oval 14"/>
          <p:cNvSpPr>
            <a:spLocks noChangeArrowheads="1"/>
          </p:cNvSpPr>
          <p:nvPr/>
        </p:nvSpPr>
        <p:spPr bwMode="auto">
          <a:xfrm>
            <a:off x="4610100" y="30504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3" name="Oval 15"/>
          <p:cNvSpPr>
            <a:spLocks noChangeArrowheads="1"/>
          </p:cNvSpPr>
          <p:nvPr/>
        </p:nvSpPr>
        <p:spPr bwMode="auto">
          <a:xfrm>
            <a:off x="3667125" y="30504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4" name="Oval 16"/>
          <p:cNvSpPr>
            <a:spLocks noChangeArrowheads="1"/>
          </p:cNvSpPr>
          <p:nvPr/>
        </p:nvSpPr>
        <p:spPr bwMode="auto">
          <a:xfrm>
            <a:off x="7448550" y="301551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5" name="Oval 17"/>
          <p:cNvSpPr>
            <a:spLocks noChangeArrowheads="1"/>
          </p:cNvSpPr>
          <p:nvPr/>
        </p:nvSpPr>
        <p:spPr bwMode="auto">
          <a:xfrm>
            <a:off x="5588000" y="303615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6" name="Oval 18"/>
          <p:cNvSpPr>
            <a:spLocks noChangeArrowheads="1"/>
          </p:cNvSpPr>
          <p:nvPr/>
        </p:nvSpPr>
        <p:spPr bwMode="auto">
          <a:xfrm>
            <a:off x="6515100" y="303615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427" name="Group 19"/>
          <p:cNvGrpSpPr>
            <a:grpSpLocks/>
          </p:cNvGrpSpPr>
          <p:nvPr/>
        </p:nvGrpSpPr>
        <p:grpSpPr bwMode="auto">
          <a:xfrm rot="15918845">
            <a:off x="5927726" y="2985355"/>
            <a:ext cx="2822575" cy="971550"/>
            <a:chOff x="2495" y="2329"/>
            <a:chExt cx="1778" cy="612"/>
          </a:xfrm>
        </p:grpSpPr>
        <p:sp>
          <p:nvSpPr>
            <p:cNvPr id="17428" name="AutoShape 20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29" name="Oval 21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430" name="Rectangle 22"/>
          <p:cNvSpPr>
            <a:spLocks noChangeArrowheads="1"/>
          </p:cNvSpPr>
          <p:nvPr/>
        </p:nvSpPr>
        <p:spPr bwMode="auto">
          <a:xfrm rot="5400000">
            <a:off x="6451600" y="3182205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1" name="Freeform 23"/>
          <p:cNvSpPr>
            <a:spLocks/>
          </p:cNvSpPr>
          <p:nvPr/>
        </p:nvSpPr>
        <p:spPr bwMode="auto">
          <a:xfrm>
            <a:off x="7340600" y="5031642"/>
            <a:ext cx="2235200" cy="2590800"/>
          </a:xfrm>
          <a:custGeom>
            <a:avLst/>
            <a:gdLst>
              <a:gd name="T0" fmla="*/ 64 w 1192"/>
              <a:gd name="T1" fmla="*/ 0 h 1104"/>
              <a:gd name="T2" fmla="*/ 160 w 1192"/>
              <a:gd name="T3" fmla="*/ 288 h 1104"/>
              <a:gd name="T4" fmla="*/ 1024 w 1192"/>
              <a:gd name="T5" fmla="*/ 528 h 1104"/>
              <a:gd name="T6" fmla="*/ 1168 w 1192"/>
              <a:gd name="T7" fmla="*/ 960 h 1104"/>
              <a:gd name="T8" fmla="*/ 1024 w 1192"/>
              <a:gd name="T9" fmla="*/ 1104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2" h="1104">
                <a:moveTo>
                  <a:pt x="64" y="0"/>
                </a:moveTo>
                <a:cubicBezTo>
                  <a:pt x="32" y="100"/>
                  <a:pt x="0" y="200"/>
                  <a:pt x="160" y="288"/>
                </a:cubicBezTo>
                <a:cubicBezTo>
                  <a:pt x="320" y="376"/>
                  <a:pt x="856" y="416"/>
                  <a:pt x="1024" y="528"/>
                </a:cubicBezTo>
                <a:cubicBezTo>
                  <a:pt x="1192" y="640"/>
                  <a:pt x="1168" y="864"/>
                  <a:pt x="1168" y="960"/>
                </a:cubicBezTo>
                <a:cubicBezTo>
                  <a:pt x="1168" y="1056"/>
                  <a:pt x="1096" y="1080"/>
                  <a:pt x="1024" y="110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3" name="Text Box 25"/>
          <p:cNvSpPr txBox="1">
            <a:spLocks noChangeArrowheads="1"/>
          </p:cNvSpPr>
          <p:nvPr/>
        </p:nvSpPr>
        <p:spPr bwMode="auto">
          <a:xfrm>
            <a:off x="3570288" y="18661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434" name="Text Box 26"/>
          <p:cNvSpPr txBox="1">
            <a:spLocks noChangeArrowheads="1"/>
          </p:cNvSpPr>
          <p:nvPr/>
        </p:nvSpPr>
        <p:spPr bwMode="auto">
          <a:xfrm>
            <a:off x="7331075" y="183124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435" name="Text Box 27"/>
          <p:cNvSpPr txBox="1">
            <a:spLocks noChangeArrowheads="1"/>
          </p:cNvSpPr>
          <p:nvPr/>
        </p:nvSpPr>
        <p:spPr bwMode="auto">
          <a:xfrm>
            <a:off x="6408738" y="183124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436" name="Text Box 28"/>
          <p:cNvSpPr txBox="1">
            <a:spLocks noChangeArrowheads="1"/>
          </p:cNvSpPr>
          <p:nvPr/>
        </p:nvSpPr>
        <p:spPr bwMode="auto">
          <a:xfrm>
            <a:off x="5467350" y="18661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437" name="Text Box 29"/>
          <p:cNvSpPr txBox="1">
            <a:spLocks noChangeArrowheads="1"/>
          </p:cNvSpPr>
          <p:nvPr/>
        </p:nvSpPr>
        <p:spPr bwMode="auto">
          <a:xfrm>
            <a:off x="4497388" y="183124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438" name="Text Box 30"/>
          <p:cNvSpPr txBox="1">
            <a:spLocks noChangeArrowheads="1"/>
          </p:cNvSpPr>
          <p:nvPr/>
        </p:nvSpPr>
        <p:spPr bwMode="auto">
          <a:xfrm>
            <a:off x="3554413" y="314093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39" name="Text Box 31"/>
          <p:cNvSpPr txBox="1">
            <a:spLocks noChangeArrowheads="1"/>
          </p:cNvSpPr>
          <p:nvPr/>
        </p:nvSpPr>
        <p:spPr bwMode="auto">
          <a:xfrm>
            <a:off x="4448175" y="313458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40" name="Text Box 32"/>
          <p:cNvSpPr txBox="1">
            <a:spLocks noChangeArrowheads="1"/>
          </p:cNvSpPr>
          <p:nvPr/>
        </p:nvSpPr>
        <p:spPr bwMode="auto">
          <a:xfrm>
            <a:off x="5397500" y="313458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41" name="Text Box 33"/>
          <p:cNvSpPr txBox="1">
            <a:spLocks noChangeArrowheads="1"/>
          </p:cNvSpPr>
          <p:nvPr/>
        </p:nvSpPr>
        <p:spPr bwMode="auto">
          <a:xfrm>
            <a:off x="6346825" y="314093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442" name="Text Box 34"/>
          <p:cNvSpPr txBox="1">
            <a:spLocks noChangeArrowheads="1"/>
          </p:cNvSpPr>
          <p:nvPr/>
        </p:nvSpPr>
        <p:spPr bwMode="auto">
          <a:xfrm>
            <a:off x="7289800" y="3126643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444" name="Text Box 36"/>
          <p:cNvSpPr txBox="1">
            <a:spLocks noChangeArrowheads="1"/>
          </p:cNvSpPr>
          <p:nvPr/>
        </p:nvSpPr>
        <p:spPr bwMode="auto">
          <a:xfrm>
            <a:off x="3294743" y="365034"/>
            <a:ext cx="758613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4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BẮT ĐẦU THÊU </a:t>
            </a:r>
            <a:endParaRPr lang="vi-VN" altLang="en-US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8115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6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68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69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70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71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72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73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74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2875" name="Group 11"/>
          <p:cNvGrpSpPr>
            <a:grpSpLocks/>
          </p:cNvGrpSpPr>
          <p:nvPr/>
        </p:nvGrpSpPr>
        <p:grpSpPr bwMode="auto">
          <a:xfrm rot="-51648450">
            <a:off x="1752601" y="1309688"/>
            <a:ext cx="2822575" cy="971550"/>
            <a:chOff x="2495" y="2329"/>
            <a:chExt cx="1778" cy="612"/>
          </a:xfrm>
        </p:grpSpPr>
        <p:sp>
          <p:nvSpPr>
            <p:cNvPr id="292876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2877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2878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2879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2880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2881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2882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83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84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85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2886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2887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88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89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90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91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2892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93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894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2895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96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97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898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2899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2900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901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902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903" name="Freeform 39"/>
          <p:cNvSpPr>
            <a:spLocks/>
          </p:cNvSpPr>
          <p:nvPr/>
        </p:nvSpPr>
        <p:spPr bwMode="auto">
          <a:xfrm>
            <a:off x="1828800" y="2197100"/>
            <a:ext cx="2832100" cy="1854200"/>
          </a:xfrm>
          <a:custGeom>
            <a:avLst/>
            <a:gdLst>
              <a:gd name="T0" fmla="*/ 0 w 1784"/>
              <a:gd name="T1" fmla="*/ 392 h 1168"/>
              <a:gd name="T2" fmla="*/ 48 w 1784"/>
              <a:gd name="T3" fmla="*/ 536 h 1168"/>
              <a:gd name="T4" fmla="*/ 144 w 1784"/>
              <a:gd name="T5" fmla="*/ 680 h 1168"/>
              <a:gd name="T6" fmla="*/ 240 w 1784"/>
              <a:gd name="T7" fmla="*/ 824 h 1168"/>
              <a:gd name="T8" fmla="*/ 480 w 1784"/>
              <a:gd name="T9" fmla="*/ 968 h 1168"/>
              <a:gd name="T10" fmla="*/ 816 w 1784"/>
              <a:gd name="T11" fmla="*/ 1112 h 1168"/>
              <a:gd name="T12" fmla="*/ 1344 w 1784"/>
              <a:gd name="T13" fmla="*/ 1160 h 1168"/>
              <a:gd name="T14" fmla="*/ 1584 w 1784"/>
              <a:gd name="T15" fmla="*/ 1064 h 1168"/>
              <a:gd name="T16" fmla="*/ 1680 w 1784"/>
              <a:gd name="T17" fmla="*/ 1016 h 1168"/>
              <a:gd name="T18" fmla="*/ 1728 w 1784"/>
              <a:gd name="T19" fmla="*/ 824 h 1168"/>
              <a:gd name="T20" fmla="*/ 1776 w 1784"/>
              <a:gd name="T21" fmla="*/ 632 h 1168"/>
              <a:gd name="T22" fmla="*/ 1776 w 1784"/>
              <a:gd name="T23" fmla="*/ 392 h 1168"/>
              <a:gd name="T24" fmla="*/ 1776 w 1784"/>
              <a:gd name="T25" fmla="*/ 200 h 1168"/>
              <a:gd name="T26" fmla="*/ 1728 w 1784"/>
              <a:gd name="T27" fmla="*/ 104 h 1168"/>
              <a:gd name="T28" fmla="*/ 1680 w 1784"/>
              <a:gd name="T29" fmla="*/ 8 h 1168"/>
              <a:gd name="T30" fmla="*/ 1584 w 1784"/>
              <a:gd name="T31" fmla="*/ 152 h 1168"/>
              <a:gd name="T32" fmla="*/ 1632 w 1784"/>
              <a:gd name="T33" fmla="*/ 24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84" h="1168">
                <a:moveTo>
                  <a:pt x="0" y="392"/>
                </a:moveTo>
                <a:cubicBezTo>
                  <a:pt x="12" y="440"/>
                  <a:pt x="24" y="488"/>
                  <a:pt x="48" y="536"/>
                </a:cubicBezTo>
                <a:cubicBezTo>
                  <a:pt x="72" y="584"/>
                  <a:pt x="112" y="632"/>
                  <a:pt x="144" y="680"/>
                </a:cubicBezTo>
                <a:cubicBezTo>
                  <a:pt x="176" y="728"/>
                  <a:pt x="184" y="776"/>
                  <a:pt x="240" y="824"/>
                </a:cubicBezTo>
                <a:cubicBezTo>
                  <a:pt x="296" y="872"/>
                  <a:pt x="384" y="920"/>
                  <a:pt x="480" y="968"/>
                </a:cubicBezTo>
                <a:cubicBezTo>
                  <a:pt x="576" y="1016"/>
                  <a:pt x="672" y="1080"/>
                  <a:pt x="816" y="1112"/>
                </a:cubicBezTo>
                <a:cubicBezTo>
                  <a:pt x="960" y="1144"/>
                  <a:pt x="1216" y="1168"/>
                  <a:pt x="1344" y="1160"/>
                </a:cubicBezTo>
                <a:cubicBezTo>
                  <a:pt x="1472" y="1152"/>
                  <a:pt x="1528" y="1088"/>
                  <a:pt x="1584" y="1064"/>
                </a:cubicBezTo>
                <a:cubicBezTo>
                  <a:pt x="1640" y="1040"/>
                  <a:pt x="1656" y="1056"/>
                  <a:pt x="1680" y="1016"/>
                </a:cubicBezTo>
                <a:cubicBezTo>
                  <a:pt x="1704" y="976"/>
                  <a:pt x="1712" y="888"/>
                  <a:pt x="1728" y="824"/>
                </a:cubicBezTo>
                <a:cubicBezTo>
                  <a:pt x="1744" y="760"/>
                  <a:pt x="1768" y="704"/>
                  <a:pt x="1776" y="632"/>
                </a:cubicBezTo>
                <a:cubicBezTo>
                  <a:pt x="1784" y="560"/>
                  <a:pt x="1776" y="464"/>
                  <a:pt x="1776" y="392"/>
                </a:cubicBezTo>
                <a:cubicBezTo>
                  <a:pt x="1776" y="320"/>
                  <a:pt x="1784" y="248"/>
                  <a:pt x="1776" y="200"/>
                </a:cubicBezTo>
                <a:cubicBezTo>
                  <a:pt x="1768" y="152"/>
                  <a:pt x="1744" y="136"/>
                  <a:pt x="1728" y="104"/>
                </a:cubicBezTo>
                <a:cubicBezTo>
                  <a:pt x="1712" y="72"/>
                  <a:pt x="1704" y="0"/>
                  <a:pt x="1680" y="8"/>
                </a:cubicBezTo>
                <a:cubicBezTo>
                  <a:pt x="1656" y="16"/>
                  <a:pt x="1592" y="112"/>
                  <a:pt x="1584" y="152"/>
                </a:cubicBezTo>
                <a:cubicBezTo>
                  <a:pt x="1576" y="192"/>
                  <a:pt x="1624" y="224"/>
                  <a:pt x="1632" y="24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2237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1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2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3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4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5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6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7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898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3899" name="Group 11"/>
          <p:cNvGrpSpPr>
            <a:grpSpLocks/>
          </p:cNvGrpSpPr>
          <p:nvPr/>
        </p:nvGrpSpPr>
        <p:grpSpPr bwMode="auto">
          <a:xfrm rot="-51648450">
            <a:off x="-914400" y="1143000"/>
            <a:ext cx="2822575" cy="971550"/>
            <a:chOff x="2495" y="2329"/>
            <a:chExt cx="1778" cy="612"/>
          </a:xfrm>
        </p:grpSpPr>
        <p:sp>
          <p:nvSpPr>
            <p:cNvPr id="293900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3901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3902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3903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3904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3905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3906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07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08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909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3910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3911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912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13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14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15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3916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17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18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3919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920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921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922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3923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3924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25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26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27" name="Freeform 39"/>
          <p:cNvSpPr>
            <a:spLocks/>
          </p:cNvSpPr>
          <p:nvPr/>
        </p:nvSpPr>
        <p:spPr bwMode="auto">
          <a:xfrm>
            <a:off x="1816100" y="1968500"/>
            <a:ext cx="2400300" cy="2336800"/>
          </a:xfrm>
          <a:custGeom>
            <a:avLst/>
            <a:gdLst>
              <a:gd name="T0" fmla="*/ 8 w 1512"/>
              <a:gd name="T1" fmla="*/ 536 h 1472"/>
              <a:gd name="T2" fmla="*/ 8 w 1512"/>
              <a:gd name="T3" fmla="*/ 680 h 1472"/>
              <a:gd name="T4" fmla="*/ 56 w 1512"/>
              <a:gd name="T5" fmla="*/ 920 h 1472"/>
              <a:gd name="T6" fmla="*/ 200 w 1512"/>
              <a:gd name="T7" fmla="*/ 1112 h 1472"/>
              <a:gd name="T8" fmla="*/ 344 w 1512"/>
              <a:gd name="T9" fmla="*/ 1256 h 1472"/>
              <a:gd name="T10" fmla="*/ 488 w 1512"/>
              <a:gd name="T11" fmla="*/ 1352 h 1472"/>
              <a:gd name="T12" fmla="*/ 680 w 1512"/>
              <a:gd name="T13" fmla="*/ 1400 h 1472"/>
              <a:gd name="T14" fmla="*/ 920 w 1512"/>
              <a:gd name="T15" fmla="*/ 1448 h 1472"/>
              <a:gd name="T16" fmla="*/ 1208 w 1512"/>
              <a:gd name="T17" fmla="*/ 1448 h 1472"/>
              <a:gd name="T18" fmla="*/ 1400 w 1512"/>
              <a:gd name="T19" fmla="*/ 1304 h 1472"/>
              <a:gd name="T20" fmla="*/ 1496 w 1512"/>
              <a:gd name="T21" fmla="*/ 1160 h 1472"/>
              <a:gd name="T22" fmla="*/ 1496 w 1512"/>
              <a:gd name="T23" fmla="*/ 920 h 1472"/>
              <a:gd name="T24" fmla="*/ 1496 w 1512"/>
              <a:gd name="T25" fmla="*/ 488 h 1472"/>
              <a:gd name="T26" fmla="*/ 1400 w 1512"/>
              <a:gd name="T27" fmla="*/ 248 h 1472"/>
              <a:gd name="T28" fmla="*/ 1352 w 1512"/>
              <a:gd name="T29" fmla="*/ 104 h 1472"/>
              <a:gd name="T30" fmla="*/ 1160 w 1512"/>
              <a:gd name="T31" fmla="*/ 56 h 1472"/>
              <a:gd name="T32" fmla="*/ 968 w 1512"/>
              <a:gd name="T33" fmla="*/ 8 h 1472"/>
              <a:gd name="T34" fmla="*/ 776 w 1512"/>
              <a:gd name="T35" fmla="*/ 8 h 1472"/>
              <a:gd name="T36" fmla="*/ 632 w 1512"/>
              <a:gd name="T37" fmla="*/ 56 h 1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12" h="1472">
                <a:moveTo>
                  <a:pt x="8" y="536"/>
                </a:moveTo>
                <a:cubicBezTo>
                  <a:pt x="4" y="576"/>
                  <a:pt x="0" y="616"/>
                  <a:pt x="8" y="680"/>
                </a:cubicBezTo>
                <a:cubicBezTo>
                  <a:pt x="16" y="744"/>
                  <a:pt x="24" y="848"/>
                  <a:pt x="56" y="920"/>
                </a:cubicBezTo>
                <a:cubicBezTo>
                  <a:pt x="88" y="992"/>
                  <a:pt x="152" y="1056"/>
                  <a:pt x="200" y="1112"/>
                </a:cubicBezTo>
                <a:cubicBezTo>
                  <a:pt x="248" y="1168"/>
                  <a:pt x="296" y="1216"/>
                  <a:pt x="344" y="1256"/>
                </a:cubicBezTo>
                <a:cubicBezTo>
                  <a:pt x="392" y="1296"/>
                  <a:pt x="432" y="1328"/>
                  <a:pt x="488" y="1352"/>
                </a:cubicBezTo>
                <a:cubicBezTo>
                  <a:pt x="544" y="1376"/>
                  <a:pt x="608" y="1384"/>
                  <a:pt x="680" y="1400"/>
                </a:cubicBezTo>
                <a:cubicBezTo>
                  <a:pt x="752" y="1416"/>
                  <a:pt x="832" y="1440"/>
                  <a:pt x="920" y="1448"/>
                </a:cubicBezTo>
                <a:cubicBezTo>
                  <a:pt x="1008" y="1456"/>
                  <a:pt x="1128" y="1472"/>
                  <a:pt x="1208" y="1448"/>
                </a:cubicBezTo>
                <a:cubicBezTo>
                  <a:pt x="1288" y="1424"/>
                  <a:pt x="1352" y="1352"/>
                  <a:pt x="1400" y="1304"/>
                </a:cubicBezTo>
                <a:cubicBezTo>
                  <a:pt x="1448" y="1256"/>
                  <a:pt x="1480" y="1224"/>
                  <a:pt x="1496" y="1160"/>
                </a:cubicBezTo>
                <a:cubicBezTo>
                  <a:pt x="1512" y="1096"/>
                  <a:pt x="1496" y="1032"/>
                  <a:pt x="1496" y="920"/>
                </a:cubicBezTo>
                <a:cubicBezTo>
                  <a:pt x="1496" y="808"/>
                  <a:pt x="1512" y="600"/>
                  <a:pt x="1496" y="488"/>
                </a:cubicBezTo>
                <a:cubicBezTo>
                  <a:pt x="1480" y="376"/>
                  <a:pt x="1424" y="312"/>
                  <a:pt x="1400" y="248"/>
                </a:cubicBezTo>
                <a:cubicBezTo>
                  <a:pt x="1376" y="184"/>
                  <a:pt x="1392" y="136"/>
                  <a:pt x="1352" y="104"/>
                </a:cubicBezTo>
                <a:cubicBezTo>
                  <a:pt x="1312" y="72"/>
                  <a:pt x="1224" y="72"/>
                  <a:pt x="1160" y="56"/>
                </a:cubicBezTo>
                <a:cubicBezTo>
                  <a:pt x="1096" y="40"/>
                  <a:pt x="1032" y="16"/>
                  <a:pt x="968" y="8"/>
                </a:cubicBezTo>
                <a:cubicBezTo>
                  <a:pt x="904" y="0"/>
                  <a:pt x="832" y="0"/>
                  <a:pt x="776" y="8"/>
                </a:cubicBezTo>
                <a:cubicBezTo>
                  <a:pt x="720" y="16"/>
                  <a:pt x="664" y="48"/>
                  <a:pt x="632" y="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5539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1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16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17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18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19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20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21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22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4923" name="Group 11"/>
          <p:cNvGrpSpPr>
            <a:grpSpLocks/>
          </p:cNvGrpSpPr>
          <p:nvPr/>
        </p:nvGrpSpPr>
        <p:grpSpPr bwMode="auto">
          <a:xfrm rot="-51648450">
            <a:off x="-3200400" y="762000"/>
            <a:ext cx="2822575" cy="971550"/>
            <a:chOff x="2495" y="2329"/>
            <a:chExt cx="1778" cy="612"/>
          </a:xfrm>
        </p:grpSpPr>
        <p:sp>
          <p:nvSpPr>
            <p:cNvPr id="294924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4925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4926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4927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4928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4929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4930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31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32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33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4934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4935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36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37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38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39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4940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41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42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4943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44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45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946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4947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4948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49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50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51" name="Freeform 39"/>
          <p:cNvSpPr>
            <a:spLocks/>
          </p:cNvSpPr>
          <p:nvPr/>
        </p:nvSpPr>
        <p:spPr bwMode="auto">
          <a:xfrm>
            <a:off x="1828800" y="2044700"/>
            <a:ext cx="2159000" cy="1689100"/>
          </a:xfrm>
          <a:custGeom>
            <a:avLst/>
            <a:gdLst>
              <a:gd name="T0" fmla="*/ 0 w 1408"/>
              <a:gd name="T1" fmla="*/ 488 h 1064"/>
              <a:gd name="T2" fmla="*/ 96 w 1408"/>
              <a:gd name="T3" fmla="*/ 680 h 1064"/>
              <a:gd name="T4" fmla="*/ 240 w 1408"/>
              <a:gd name="T5" fmla="*/ 872 h 1064"/>
              <a:gd name="T6" fmla="*/ 384 w 1408"/>
              <a:gd name="T7" fmla="*/ 920 h 1064"/>
              <a:gd name="T8" fmla="*/ 576 w 1408"/>
              <a:gd name="T9" fmla="*/ 968 h 1064"/>
              <a:gd name="T10" fmla="*/ 768 w 1408"/>
              <a:gd name="T11" fmla="*/ 1064 h 1064"/>
              <a:gd name="T12" fmla="*/ 1008 w 1408"/>
              <a:gd name="T13" fmla="*/ 968 h 1064"/>
              <a:gd name="T14" fmla="*/ 1200 w 1408"/>
              <a:gd name="T15" fmla="*/ 920 h 1064"/>
              <a:gd name="T16" fmla="*/ 1344 w 1408"/>
              <a:gd name="T17" fmla="*/ 872 h 1064"/>
              <a:gd name="T18" fmla="*/ 1392 w 1408"/>
              <a:gd name="T19" fmla="*/ 680 h 1064"/>
              <a:gd name="T20" fmla="*/ 1392 w 1408"/>
              <a:gd name="T21" fmla="*/ 488 h 1064"/>
              <a:gd name="T22" fmla="*/ 1296 w 1408"/>
              <a:gd name="T23" fmla="*/ 200 h 1064"/>
              <a:gd name="T24" fmla="*/ 1200 w 1408"/>
              <a:gd name="T25" fmla="*/ 104 h 1064"/>
              <a:gd name="T26" fmla="*/ 1008 w 1408"/>
              <a:gd name="T27" fmla="*/ 56 h 1064"/>
              <a:gd name="T28" fmla="*/ 912 w 1408"/>
              <a:gd name="T29" fmla="*/ 56 h 1064"/>
              <a:gd name="T30" fmla="*/ 816 w 1408"/>
              <a:gd name="T31" fmla="*/ 8 h 1064"/>
              <a:gd name="T32" fmla="*/ 720 w 1408"/>
              <a:gd name="T33" fmla="*/ 8 h 1064"/>
              <a:gd name="T34" fmla="*/ 624 w 1408"/>
              <a:gd name="T35" fmla="*/ 8 h 1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8" h="1064">
                <a:moveTo>
                  <a:pt x="0" y="488"/>
                </a:moveTo>
                <a:cubicBezTo>
                  <a:pt x="28" y="552"/>
                  <a:pt x="56" y="616"/>
                  <a:pt x="96" y="680"/>
                </a:cubicBezTo>
                <a:cubicBezTo>
                  <a:pt x="136" y="744"/>
                  <a:pt x="192" y="832"/>
                  <a:pt x="240" y="872"/>
                </a:cubicBezTo>
                <a:cubicBezTo>
                  <a:pt x="288" y="912"/>
                  <a:pt x="328" y="904"/>
                  <a:pt x="384" y="920"/>
                </a:cubicBezTo>
                <a:cubicBezTo>
                  <a:pt x="440" y="936"/>
                  <a:pt x="512" y="944"/>
                  <a:pt x="576" y="968"/>
                </a:cubicBezTo>
                <a:cubicBezTo>
                  <a:pt x="640" y="992"/>
                  <a:pt x="696" y="1064"/>
                  <a:pt x="768" y="1064"/>
                </a:cubicBezTo>
                <a:cubicBezTo>
                  <a:pt x="840" y="1064"/>
                  <a:pt x="936" y="992"/>
                  <a:pt x="1008" y="968"/>
                </a:cubicBezTo>
                <a:cubicBezTo>
                  <a:pt x="1080" y="944"/>
                  <a:pt x="1144" y="936"/>
                  <a:pt x="1200" y="920"/>
                </a:cubicBezTo>
                <a:cubicBezTo>
                  <a:pt x="1256" y="904"/>
                  <a:pt x="1312" y="912"/>
                  <a:pt x="1344" y="872"/>
                </a:cubicBezTo>
                <a:cubicBezTo>
                  <a:pt x="1376" y="832"/>
                  <a:pt x="1384" y="744"/>
                  <a:pt x="1392" y="680"/>
                </a:cubicBezTo>
                <a:cubicBezTo>
                  <a:pt x="1400" y="616"/>
                  <a:pt x="1408" y="568"/>
                  <a:pt x="1392" y="488"/>
                </a:cubicBezTo>
                <a:cubicBezTo>
                  <a:pt x="1376" y="408"/>
                  <a:pt x="1328" y="264"/>
                  <a:pt x="1296" y="200"/>
                </a:cubicBezTo>
                <a:cubicBezTo>
                  <a:pt x="1264" y="136"/>
                  <a:pt x="1248" y="128"/>
                  <a:pt x="1200" y="104"/>
                </a:cubicBezTo>
                <a:cubicBezTo>
                  <a:pt x="1152" y="80"/>
                  <a:pt x="1056" y="64"/>
                  <a:pt x="1008" y="56"/>
                </a:cubicBezTo>
                <a:cubicBezTo>
                  <a:pt x="960" y="48"/>
                  <a:pt x="944" y="64"/>
                  <a:pt x="912" y="56"/>
                </a:cubicBezTo>
                <a:cubicBezTo>
                  <a:pt x="880" y="48"/>
                  <a:pt x="848" y="16"/>
                  <a:pt x="816" y="8"/>
                </a:cubicBezTo>
                <a:cubicBezTo>
                  <a:pt x="784" y="0"/>
                  <a:pt x="752" y="8"/>
                  <a:pt x="720" y="8"/>
                </a:cubicBezTo>
                <a:cubicBezTo>
                  <a:pt x="688" y="8"/>
                  <a:pt x="656" y="8"/>
                  <a:pt x="624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52" name="Line 40"/>
          <p:cNvSpPr>
            <a:spLocks noChangeShapeType="1"/>
          </p:cNvSpPr>
          <p:nvPr/>
        </p:nvSpPr>
        <p:spPr bwMode="auto">
          <a:xfrm flipH="1" flipV="1">
            <a:off x="990600" y="1600200"/>
            <a:ext cx="8382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2112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3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0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1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2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3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4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5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46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5947" name="Group 11"/>
          <p:cNvGrpSpPr>
            <a:grpSpLocks/>
          </p:cNvGrpSpPr>
          <p:nvPr/>
        </p:nvGrpSpPr>
        <p:grpSpPr bwMode="auto">
          <a:xfrm rot="-63056917">
            <a:off x="381001" y="685800"/>
            <a:ext cx="2822575" cy="971550"/>
            <a:chOff x="2495" y="2329"/>
            <a:chExt cx="1778" cy="612"/>
          </a:xfrm>
        </p:grpSpPr>
        <p:sp>
          <p:nvSpPr>
            <p:cNvPr id="295948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5949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5950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5951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5952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5953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5954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55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56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5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595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5959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60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61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62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63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5964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65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66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5967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68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69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970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5971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5972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73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74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75" name="Freeform 39"/>
          <p:cNvSpPr>
            <a:spLocks/>
          </p:cNvSpPr>
          <p:nvPr/>
        </p:nvSpPr>
        <p:spPr bwMode="auto">
          <a:xfrm>
            <a:off x="1816100" y="2057400"/>
            <a:ext cx="1244600" cy="1270000"/>
          </a:xfrm>
          <a:custGeom>
            <a:avLst/>
            <a:gdLst>
              <a:gd name="T0" fmla="*/ 8 w 784"/>
              <a:gd name="T1" fmla="*/ 480 h 800"/>
              <a:gd name="T2" fmla="*/ 56 w 784"/>
              <a:gd name="T3" fmla="*/ 576 h 800"/>
              <a:gd name="T4" fmla="*/ 344 w 784"/>
              <a:gd name="T5" fmla="*/ 768 h 800"/>
              <a:gd name="T6" fmla="*/ 440 w 784"/>
              <a:gd name="T7" fmla="*/ 768 h 800"/>
              <a:gd name="T8" fmla="*/ 584 w 784"/>
              <a:gd name="T9" fmla="*/ 768 h 800"/>
              <a:gd name="T10" fmla="*/ 680 w 784"/>
              <a:gd name="T11" fmla="*/ 720 h 800"/>
              <a:gd name="T12" fmla="*/ 728 w 784"/>
              <a:gd name="T13" fmla="*/ 624 h 800"/>
              <a:gd name="T14" fmla="*/ 776 w 784"/>
              <a:gd name="T15" fmla="*/ 528 h 800"/>
              <a:gd name="T16" fmla="*/ 776 w 784"/>
              <a:gd name="T17" fmla="*/ 336 h 800"/>
              <a:gd name="T18" fmla="*/ 776 w 784"/>
              <a:gd name="T19" fmla="*/ 192 h 800"/>
              <a:gd name="T20" fmla="*/ 728 w 784"/>
              <a:gd name="T21" fmla="*/ 96 h 800"/>
              <a:gd name="T22" fmla="*/ 584 w 784"/>
              <a:gd name="T23" fmla="*/ 0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84" h="800">
                <a:moveTo>
                  <a:pt x="8" y="480"/>
                </a:moveTo>
                <a:cubicBezTo>
                  <a:pt x="4" y="504"/>
                  <a:pt x="0" y="528"/>
                  <a:pt x="56" y="576"/>
                </a:cubicBezTo>
                <a:cubicBezTo>
                  <a:pt x="112" y="624"/>
                  <a:pt x="280" y="736"/>
                  <a:pt x="344" y="768"/>
                </a:cubicBezTo>
                <a:cubicBezTo>
                  <a:pt x="408" y="800"/>
                  <a:pt x="400" y="768"/>
                  <a:pt x="440" y="768"/>
                </a:cubicBezTo>
                <a:cubicBezTo>
                  <a:pt x="480" y="768"/>
                  <a:pt x="544" y="776"/>
                  <a:pt x="584" y="768"/>
                </a:cubicBezTo>
                <a:cubicBezTo>
                  <a:pt x="624" y="760"/>
                  <a:pt x="656" y="744"/>
                  <a:pt x="680" y="720"/>
                </a:cubicBezTo>
                <a:cubicBezTo>
                  <a:pt x="704" y="696"/>
                  <a:pt x="712" y="656"/>
                  <a:pt x="728" y="624"/>
                </a:cubicBezTo>
                <a:cubicBezTo>
                  <a:pt x="744" y="592"/>
                  <a:pt x="768" y="576"/>
                  <a:pt x="776" y="528"/>
                </a:cubicBezTo>
                <a:cubicBezTo>
                  <a:pt x="784" y="480"/>
                  <a:pt x="776" y="392"/>
                  <a:pt x="776" y="336"/>
                </a:cubicBezTo>
                <a:cubicBezTo>
                  <a:pt x="776" y="280"/>
                  <a:pt x="784" y="232"/>
                  <a:pt x="776" y="192"/>
                </a:cubicBezTo>
                <a:cubicBezTo>
                  <a:pt x="768" y="152"/>
                  <a:pt x="760" y="128"/>
                  <a:pt x="728" y="96"/>
                </a:cubicBezTo>
                <a:cubicBezTo>
                  <a:pt x="696" y="64"/>
                  <a:pt x="608" y="16"/>
                  <a:pt x="58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976" name="Freeform 40"/>
          <p:cNvSpPr>
            <a:spLocks/>
          </p:cNvSpPr>
          <p:nvPr/>
        </p:nvSpPr>
        <p:spPr bwMode="auto">
          <a:xfrm rot="-2071832">
            <a:off x="-1152525" y="771525"/>
            <a:ext cx="1066800" cy="1752600"/>
          </a:xfrm>
          <a:custGeom>
            <a:avLst/>
            <a:gdLst>
              <a:gd name="T0" fmla="*/ 1120 w 1120"/>
              <a:gd name="T1" fmla="*/ 1224 h 1224"/>
              <a:gd name="T2" fmla="*/ 928 w 1120"/>
              <a:gd name="T3" fmla="*/ 1176 h 1224"/>
              <a:gd name="T4" fmla="*/ 640 w 1120"/>
              <a:gd name="T5" fmla="*/ 1032 h 1224"/>
              <a:gd name="T6" fmla="*/ 112 w 1120"/>
              <a:gd name="T7" fmla="*/ 792 h 1224"/>
              <a:gd name="T8" fmla="*/ 16 w 1120"/>
              <a:gd name="T9" fmla="*/ 552 h 1224"/>
              <a:gd name="T10" fmla="*/ 16 w 1120"/>
              <a:gd name="T11" fmla="*/ 168 h 1224"/>
              <a:gd name="T12" fmla="*/ 112 w 1120"/>
              <a:gd name="T13" fmla="*/ 72 h 1224"/>
              <a:gd name="T14" fmla="*/ 208 w 1120"/>
              <a:gd name="T15" fmla="*/ 24 h 1224"/>
              <a:gd name="T16" fmla="*/ 304 w 1120"/>
              <a:gd name="T17" fmla="*/ 24 h 1224"/>
              <a:gd name="T18" fmla="*/ 448 w 1120"/>
              <a:gd name="T19" fmla="*/ 24 h 1224"/>
              <a:gd name="T20" fmla="*/ 496 w 1120"/>
              <a:gd name="T21" fmla="*/ 168 h 1224"/>
              <a:gd name="T22" fmla="*/ 400 w 1120"/>
              <a:gd name="T23" fmla="*/ 168 h 1224"/>
              <a:gd name="T24" fmla="*/ 256 w 1120"/>
              <a:gd name="T25" fmla="*/ 120 h 1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0" h="1224">
                <a:moveTo>
                  <a:pt x="1120" y="1224"/>
                </a:moveTo>
                <a:cubicBezTo>
                  <a:pt x="1064" y="1216"/>
                  <a:pt x="1008" y="1208"/>
                  <a:pt x="928" y="1176"/>
                </a:cubicBezTo>
                <a:cubicBezTo>
                  <a:pt x="848" y="1144"/>
                  <a:pt x="776" y="1096"/>
                  <a:pt x="640" y="1032"/>
                </a:cubicBezTo>
                <a:cubicBezTo>
                  <a:pt x="504" y="968"/>
                  <a:pt x="216" y="872"/>
                  <a:pt x="112" y="792"/>
                </a:cubicBezTo>
                <a:cubicBezTo>
                  <a:pt x="8" y="712"/>
                  <a:pt x="32" y="656"/>
                  <a:pt x="16" y="552"/>
                </a:cubicBezTo>
                <a:cubicBezTo>
                  <a:pt x="0" y="448"/>
                  <a:pt x="0" y="248"/>
                  <a:pt x="16" y="168"/>
                </a:cubicBezTo>
                <a:cubicBezTo>
                  <a:pt x="32" y="88"/>
                  <a:pt x="80" y="96"/>
                  <a:pt x="112" y="72"/>
                </a:cubicBezTo>
                <a:cubicBezTo>
                  <a:pt x="144" y="48"/>
                  <a:pt x="176" y="32"/>
                  <a:pt x="208" y="24"/>
                </a:cubicBezTo>
                <a:cubicBezTo>
                  <a:pt x="240" y="16"/>
                  <a:pt x="264" y="24"/>
                  <a:pt x="304" y="24"/>
                </a:cubicBezTo>
                <a:cubicBezTo>
                  <a:pt x="344" y="24"/>
                  <a:pt x="416" y="0"/>
                  <a:pt x="448" y="24"/>
                </a:cubicBezTo>
                <a:cubicBezTo>
                  <a:pt x="480" y="48"/>
                  <a:pt x="504" y="144"/>
                  <a:pt x="496" y="168"/>
                </a:cubicBezTo>
                <a:cubicBezTo>
                  <a:pt x="488" y="192"/>
                  <a:pt x="440" y="176"/>
                  <a:pt x="400" y="168"/>
                </a:cubicBezTo>
                <a:cubicBezTo>
                  <a:pt x="360" y="160"/>
                  <a:pt x="288" y="128"/>
                  <a:pt x="256" y="1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081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4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5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6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7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8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69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70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6971" name="Group 11"/>
          <p:cNvGrpSpPr>
            <a:grpSpLocks/>
          </p:cNvGrpSpPr>
          <p:nvPr/>
        </p:nvGrpSpPr>
        <p:grpSpPr bwMode="auto">
          <a:xfrm rot="-62288159">
            <a:off x="2514601" y="1009650"/>
            <a:ext cx="2822575" cy="971550"/>
            <a:chOff x="2495" y="2329"/>
            <a:chExt cx="1778" cy="612"/>
          </a:xfrm>
        </p:grpSpPr>
        <p:sp>
          <p:nvSpPr>
            <p:cNvPr id="296972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6973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6974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6975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6976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6977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6978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79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0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81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6982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6983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84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5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6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7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6988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9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0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6991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92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93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94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6995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6996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7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8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9" name="Line 39"/>
          <p:cNvSpPr>
            <a:spLocks noChangeShapeType="1"/>
          </p:cNvSpPr>
          <p:nvPr/>
        </p:nvSpPr>
        <p:spPr bwMode="auto">
          <a:xfrm flipV="1">
            <a:off x="18288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00" name="Freeform 40"/>
          <p:cNvSpPr>
            <a:spLocks/>
          </p:cNvSpPr>
          <p:nvPr/>
        </p:nvSpPr>
        <p:spPr bwMode="auto">
          <a:xfrm>
            <a:off x="609600" y="749300"/>
            <a:ext cx="1993900" cy="1308100"/>
          </a:xfrm>
          <a:custGeom>
            <a:avLst/>
            <a:gdLst>
              <a:gd name="T0" fmla="*/ 600 w 944"/>
              <a:gd name="T1" fmla="*/ 872 h 872"/>
              <a:gd name="T2" fmla="*/ 504 w 944"/>
              <a:gd name="T3" fmla="*/ 824 h 872"/>
              <a:gd name="T4" fmla="*/ 408 w 944"/>
              <a:gd name="T5" fmla="*/ 824 h 872"/>
              <a:gd name="T6" fmla="*/ 264 w 944"/>
              <a:gd name="T7" fmla="*/ 776 h 872"/>
              <a:gd name="T8" fmla="*/ 120 w 944"/>
              <a:gd name="T9" fmla="*/ 632 h 872"/>
              <a:gd name="T10" fmla="*/ 24 w 944"/>
              <a:gd name="T11" fmla="*/ 536 h 872"/>
              <a:gd name="T12" fmla="*/ 24 w 944"/>
              <a:gd name="T13" fmla="*/ 392 h 872"/>
              <a:gd name="T14" fmla="*/ 24 w 944"/>
              <a:gd name="T15" fmla="*/ 200 h 872"/>
              <a:gd name="T16" fmla="*/ 168 w 944"/>
              <a:gd name="T17" fmla="*/ 56 h 872"/>
              <a:gd name="T18" fmla="*/ 312 w 944"/>
              <a:gd name="T19" fmla="*/ 8 h 872"/>
              <a:gd name="T20" fmla="*/ 504 w 944"/>
              <a:gd name="T21" fmla="*/ 8 h 872"/>
              <a:gd name="T22" fmla="*/ 600 w 944"/>
              <a:gd name="T23" fmla="*/ 8 h 872"/>
              <a:gd name="T24" fmla="*/ 792 w 944"/>
              <a:gd name="T25" fmla="*/ 56 h 872"/>
              <a:gd name="T26" fmla="*/ 888 w 944"/>
              <a:gd name="T27" fmla="*/ 104 h 872"/>
              <a:gd name="T28" fmla="*/ 936 w 944"/>
              <a:gd name="T29" fmla="*/ 200 h 872"/>
              <a:gd name="T30" fmla="*/ 840 w 944"/>
              <a:gd name="T31" fmla="*/ 200 h 872"/>
              <a:gd name="T32" fmla="*/ 696 w 944"/>
              <a:gd name="T33" fmla="*/ 20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44" h="872">
                <a:moveTo>
                  <a:pt x="600" y="872"/>
                </a:moveTo>
                <a:cubicBezTo>
                  <a:pt x="568" y="852"/>
                  <a:pt x="536" y="832"/>
                  <a:pt x="504" y="824"/>
                </a:cubicBezTo>
                <a:cubicBezTo>
                  <a:pt x="472" y="816"/>
                  <a:pt x="448" y="832"/>
                  <a:pt x="408" y="824"/>
                </a:cubicBezTo>
                <a:cubicBezTo>
                  <a:pt x="368" y="816"/>
                  <a:pt x="312" y="808"/>
                  <a:pt x="264" y="776"/>
                </a:cubicBezTo>
                <a:cubicBezTo>
                  <a:pt x="216" y="744"/>
                  <a:pt x="160" y="672"/>
                  <a:pt x="120" y="632"/>
                </a:cubicBezTo>
                <a:cubicBezTo>
                  <a:pt x="80" y="592"/>
                  <a:pt x="40" y="576"/>
                  <a:pt x="24" y="536"/>
                </a:cubicBezTo>
                <a:cubicBezTo>
                  <a:pt x="8" y="496"/>
                  <a:pt x="24" y="448"/>
                  <a:pt x="24" y="392"/>
                </a:cubicBezTo>
                <a:cubicBezTo>
                  <a:pt x="24" y="336"/>
                  <a:pt x="0" y="256"/>
                  <a:pt x="24" y="200"/>
                </a:cubicBezTo>
                <a:cubicBezTo>
                  <a:pt x="48" y="144"/>
                  <a:pt x="120" y="88"/>
                  <a:pt x="168" y="56"/>
                </a:cubicBezTo>
                <a:cubicBezTo>
                  <a:pt x="216" y="24"/>
                  <a:pt x="256" y="16"/>
                  <a:pt x="312" y="8"/>
                </a:cubicBezTo>
                <a:cubicBezTo>
                  <a:pt x="368" y="0"/>
                  <a:pt x="456" y="8"/>
                  <a:pt x="504" y="8"/>
                </a:cubicBezTo>
                <a:cubicBezTo>
                  <a:pt x="552" y="8"/>
                  <a:pt x="552" y="0"/>
                  <a:pt x="600" y="8"/>
                </a:cubicBezTo>
                <a:cubicBezTo>
                  <a:pt x="648" y="16"/>
                  <a:pt x="744" y="40"/>
                  <a:pt x="792" y="56"/>
                </a:cubicBezTo>
                <a:cubicBezTo>
                  <a:pt x="840" y="72"/>
                  <a:pt x="864" y="80"/>
                  <a:pt x="888" y="104"/>
                </a:cubicBezTo>
                <a:cubicBezTo>
                  <a:pt x="912" y="128"/>
                  <a:pt x="944" y="184"/>
                  <a:pt x="936" y="200"/>
                </a:cubicBezTo>
                <a:cubicBezTo>
                  <a:pt x="928" y="216"/>
                  <a:pt x="880" y="200"/>
                  <a:pt x="840" y="200"/>
                </a:cubicBezTo>
                <a:cubicBezTo>
                  <a:pt x="800" y="200"/>
                  <a:pt x="728" y="208"/>
                  <a:pt x="696" y="2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4836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8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88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89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90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91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92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93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994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7995" name="Group 11"/>
          <p:cNvGrpSpPr>
            <a:grpSpLocks/>
          </p:cNvGrpSpPr>
          <p:nvPr/>
        </p:nvGrpSpPr>
        <p:grpSpPr bwMode="auto">
          <a:xfrm rot="-59810669">
            <a:off x="3665538" y="1989138"/>
            <a:ext cx="2822575" cy="971550"/>
            <a:chOff x="2495" y="2329"/>
            <a:chExt cx="1778" cy="612"/>
          </a:xfrm>
        </p:grpSpPr>
        <p:sp>
          <p:nvSpPr>
            <p:cNvPr id="297996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997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7998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7999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8000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8001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8002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03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04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005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8006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8007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008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09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10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11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8012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13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14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8015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016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017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018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8019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8020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21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22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23" name="Line 39"/>
          <p:cNvSpPr>
            <a:spLocks noChangeShapeType="1"/>
          </p:cNvSpPr>
          <p:nvPr/>
        </p:nvSpPr>
        <p:spPr bwMode="auto">
          <a:xfrm flipV="1">
            <a:off x="18288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24" name="Freeform 40"/>
          <p:cNvSpPr>
            <a:spLocks/>
          </p:cNvSpPr>
          <p:nvPr/>
        </p:nvSpPr>
        <p:spPr bwMode="auto">
          <a:xfrm>
            <a:off x="1752600" y="215900"/>
            <a:ext cx="2628900" cy="1841500"/>
          </a:xfrm>
          <a:custGeom>
            <a:avLst/>
            <a:gdLst>
              <a:gd name="T0" fmla="*/ 0 w 1656"/>
              <a:gd name="T1" fmla="*/ 1160 h 1160"/>
              <a:gd name="T2" fmla="*/ 48 w 1656"/>
              <a:gd name="T3" fmla="*/ 968 h 1160"/>
              <a:gd name="T4" fmla="*/ 144 w 1656"/>
              <a:gd name="T5" fmla="*/ 728 h 1160"/>
              <a:gd name="T6" fmla="*/ 192 w 1656"/>
              <a:gd name="T7" fmla="*/ 536 h 1160"/>
              <a:gd name="T8" fmla="*/ 336 w 1656"/>
              <a:gd name="T9" fmla="*/ 296 h 1160"/>
              <a:gd name="T10" fmla="*/ 432 w 1656"/>
              <a:gd name="T11" fmla="*/ 152 h 1160"/>
              <a:gd name="T12" fmla="*/ 576 w 1656"/>
              <a:gd name="T13" fmla="*/ 56 h 1160"/>
              <a:gd name="T14" fmla="*/ 864 w 1656"/>
              <a:gd name="T15" fmla="*/ 8 h 1160"/>
              <a:gd name="T16" fmla="*/ 1008 w 1656"/>
              <a:gd name="T17" fmla="*/ 8 h 1160"/>
              <a:gd name="T18" fmla="*/ 1200 w 1656"/>
              <a:gd name="T19" fmla="*/ 56 h 1160"/>
              <a:gd name="T20" fmla="*/ 1344 w 1656"/>
              <a:gd name="T21" fmla="*/ 104 h 1160"/>
              <a:gd name="T22" fmla="*/ 1392 w 1656"/>
              <a:gd name="T23" fmla="*/ 200 h 1160"/>
              <a:gd name="T24" fmla="*/ 1440 w 1656"/>
              <a:gd name="T25" fmla="*/ 344 h 1160"/>
              <a:gd name="T26" fmla="*/ 1488 w 1656"/>
              <a:gd name="T27" fmla="*/ 440 h 1160"/>
              <a:gd name="T28" fmla="*/ 1632 w 1656"/>
              <a:gd name="T29" fmla="*/ 632 h 1160"/>
              <a:gd name="T30" fmla="*/ 1632 w 1656"/>
              <a:gd name="T31" fmla="*/ 536 h 1160"/>
              <a:gd name="T32" fmla="*/ 1632 w 1656"/>
              <a:gd name="T33" fmla="*/ 440 h 1160"/>
              <a:gd name="T34" fmla="*/ 1632 w 1656"/>
              <a:gd name="T35" fmla="*/ 344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56" h="1160">
                <a:moveTo>
                  <a:pt x="0" y="1160"/>
                </a:moveTo>
                <a:cubicBezTo>
                  <a:pt x="12" y="1100"/>
                  <a:pt x="24" y="1040"/>
                  <a:pt x="48" y="968"/>
                </a:cubicBezTo>
                <a:cubicBezTo>
                  <a:pt x="72" y="896"/>
                  <a:pt x="120" y="800"/>
                  <a:pt x="144" y="728"/>
                </a:cubicBezTo>
                <a:cubicBezTo>
                  <a:pt x="168" y="656"/>
                  <a:pt x="160" y="608"/>
                  <a:pt x="192" y="536"/>
                </a:cubicBezTo>
                <a:cubicBezTo>
                  <a:pt x="224" y="464"/>
                  <a:pt x="296" y="360"/>
                  <a:pt x="336" y="296"/>
                </a:cubicBezTo>
                <a:cubicBezTo>
                  <a:pt x="376" y="232"/>
                  <a:pt x="392" y="192"/>
                  <a:pt x="432" y="152"/>
                </a:cubicBezTo>
                <a:cubicBezTo>
                  <a:pt x="472" y="112"/>
                  <a:pt x="504" y="80"/>
                  <a:pt x="576" y="56"/>
                </a:cubicBezTo>
                <a:cubicBezTo>
                  <a:pt x="648" y="32"/>
                  <a:pt x="792" y="16"/>
                  <a:pt x="864" y="8"/>
                </a:cubicBezTo>
                <a:cubicBezTo>
                  <a:pt x="936" y="0"/>
                  <a:pt x="952" y="0"/>
                  <a:pt x="1008" y="8"/>
                </a:cubicBezTo>
                <a:cubicBezTo>
                  <a:pt x="1064" y="16"/>
                  <a:pt x="1144" y="40"/>
                  <a:pt x="1200" y="56"/>
                </a:cubicBezTo>
                <a:cubicBezTo>
                  <a:pt x="1256" y="72"/>
                  <a:pt x="1312" y="80"/>
                  <a:pt x="1344" y="104"/>
                </a:cubicBezTo>
                <a:cubicBezTo>
                  <a:pt x="1376" y="128"/>
                  <a:pt x="1376" y="160"/>
                  <a:pt x="1392" y="200"/>
                </a:cubicBezTo>
                <a:cubicBezTo>
                  <a:pt x="1408" y="240"/>
                  <a:pt x="1424" y="304"/>
                  <a:pt x="1440" y="344"/>
                </a:cubicBezTo>
                <a:cubicBezTo>
                  <a:pt x="1456" y="384"/>
                  <a:pt x="1456" y="392"/>
                  <a:pt x="1488" y="440"/>
                </a:cubicBezTo>
                <a:cubicBezTo>
                  <a:pt x="1520" y="488"/>
                  <a:pt x="1608" y="616"/>
                  <a:pt x="1632" y="632"/>
                </a:cubicBezTo>
                <a:cubicBezTo>
                  <a:pt x="1656" y="648"/>
                  <a:pt x="1632" y="568"/>
                  <a:pt x="1632" y="536"/>
                </a:cubicBezTo>
                <a:cubicBezTo>
                  <a:pt x="1632" y="504"/>
                  <a:pt x="1632" y="472"/>
                  <a:pt x="1632" y="440"/>
                </a:cubicBezTo>
                <a:cubicBezTo>
                  <a:pt x="1632" y="408"/>
                  <a:pt x="1632" y="376"/>
                  <a:pt x="1632" y="3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6477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1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2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3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4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5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6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7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18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9019" name="Group 11"/>
          <p:cNvGrpSpPr>
            <a:grpSpLocks/>
          </p:cNvGrpSpPr>
          <p:nvPr/>
        </p:nvGrpSpPr>
        <p:grpSpPr bwMode="auto">
          <a:xfrm rot="-55676960">
            <a:off x="2968626" y="3055938"/>
            <a:ext cx="2822575" cy="971550"/>
            <a:chOff x="2495" y="2329"/>
            <a:chExt cx="1778" cy="612"/>
          </a:xfrm>
        </p:grpSpPr>
        <p:sp>
          <p:nvSpPr>
            <p:cNvPr id="299020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9021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9022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9023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9024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9025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99026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27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28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29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9030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9031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32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33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34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35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9036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37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38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9039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40" name="Rectangle 32"/>
          <p:cNvSpPr>
            <a:spLocks noChangeArrowheads="1"/>
          </p:cNvSpPr>
          <p:nvPr/>
        </p:nvSpPr>
        <p:spPr bwMode="auto">
          <a:xfrm rot="5400000">
            <a:off x="2739231" y="22899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41" name="Rectangle 33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042" name="Text Box 3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9043" name="Text Box 3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9044" name="Line 36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45" name="Line 3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46" name="Line 38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47" name="Line 39"/>
          <p:cNvSpPr>
            <a:spLocks noChangeShapeType="1"/>
          </p:cNvSpPr>
          <p:nvPr/>
        </p:nvSpPr>
        <p:spPr bwMode="auto">
          <a:xfrm flipV="1">
            <a:off x="18288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48" name="Freeform 40"/>
          <p:cNvSpPr>
            <a:spLocks/>
          </p:cNvSpPr>
          <p:nvPr/>
        </p:nvSpPr>
        <p:spPr bwMode="auto">
          <a:xfrm>
            <a:off x="1752600" y="762000"/>
            <a:ext cx="3619500" cy="1841500"/>
          </a:xfrm>
          <a:custGeom>
            <a:avLst/>
            <a:gdLst>
              <a:gd name="T0" fmla="*/ 0 w 2280"/>
              <a:gd name="T1" fmla="*/ 816 h 1160"/>
              <a:gd name="T2" fmla="*/ 48 w 2280"/>
              <a:gd name="T3" fmla="*/ 624 h 1160"/>
              <a:gd name="T4" fmla="*/ 96 w 2280"/>
              <a:gd name="T5" fmla="*/ 528 h 1160"/>
              <a:gd name="T6" fmla="*/ 240 w 2280"/>
              <a:gd name="T7" fmla="*/ 336 h 1160"/>
              <a:gd name="T8" fmla="*/ 432 w 2280"/>
              <a:gd name="T9" fmla="*/ 240 h 1160"/>
              <a:gd name="T10" fmla="*/ 672 w 2280"/>
              <a:gd name="T11" fmla="*/ 144 h 1160"/>
              <a:gd name="T12" fmla="*/ 816 w 2280"/>
              <a:gd name="T13" fmla="*/ 48 h 1160"/>
              <a:gd name="T14" fmla="*/ 1008 w 2280"/>
              <a:gd name="T15" fmla="*/ 48 h 1160"/>
              <a:gd name="T16" fmla="*/ 1200 w 2280"/>
              <a:gd name="T17" fmla="*/ 0 h 1160"/>
              <a:gd name="T18" fmla="*/ 1392 w 2280"/>
              <a:gd name="T19" fmla="*/ 48 h 1160"/>
              <a:gd name="T20" fmla="*/ 1632 w 2280"/>
              <a:gd name="T21" fmla="*/ 144 h 1160"/>
              <a:gd name="T22" fmla="*/ 1824 w 2280"/>
              <a:gd name="T23" fmla="*/ 192 h 1160"/>
              <a:gd name="T24" fmla="*/ 1920 w 2280"/>
              <a:gd name="T25" fmla="*/ 336 h 1160"/>
              <a:gd name="T26" fmla="*/ 1968 w 2280"/>
              <a:gd name="T27" fmla="*/ 432 h 1160"/>
              <a:gd name="T28" fmla="*/ 2016 w 2280"/>
              <a:gd name="T29" fmla="*/ 624 h 1160"/>
              <a:gd name="T30" fmla="*/ 2064 w 2280"/>
              <a:gd name="T31" fmla="*/ 768 h 1160"/>
              <a:gd name="T32" fmla="*/ 2112 w 2280"/>
              <a:gd name="T33" fmla="*/ 864 h 1160"/>
              <a:gd name="T34" fmla="*/ 2112 w 2280"/>
              <a:gd name="T35" fmla="*/ 1008 h 1160"/>
              <a:gd name="T36" fmla="*/ 2112 w 2280"/>
              <a:gd name="T37" fmla="*/ 1104 h 1160"/>
              <a:gd name="T38" fmla="*/ 2256 w 2280"/>
              <a:gd name="T39" fmla="*/ 1152 h 1160"/>
              <a:gd name="T40" fmla="*/ 2256 w 2280"/>
              <a:gd name="T41" fmla="*/ 1056 h 1160"/>
              <a:gd name="T42" fmla="*/ 2256 w 2280"/>
              <a:gd name="T43" fmla="*/ 960 h 1160"/>
              <a:gd name="T44" fmla="*/ 2256 w 2280"/>
              <a:gd name="T45" fmla="*/ 816 h 1160"/>
              <a:gd name="T46" fmla="*/ 2208 w 2280"/>
              <a:gd name="T47" fmla="*/ 720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280" h="1160">
                <a:moveTo>
                  <a:pt x="0" y="816"/>
                </a:moveTo>
                <a:cubicBezTo>
                  <a:pt x="16" y="744"/>
                  <a:pt x="32" y="672"/>
                  <a:pt x="48" y="624"/>
                </a:cubicBezTo>
                <a:cubicBezTo>
                  <a:pt x="64" y="576"/>
                  <a:pt x="64" y="576"/>
                  <a:pt x="96" y="528"/>
                </a:cubicBezTo>
                <a:cubicBezTo>
                  <a:pt x="128" y="480"/>
                  <a:pt x="184" y="384"/>
                  <a:pt x="240" y="336"/>
                </a:cubicBezTo>
                <a:cubicBezTo>
                  <a:pt x="296" y="288"/>
                  <a:pt x="360" y="272"/>
                  <a:pt x="432" y="240"/>
                </a:cubicBezTo>
                <a:cubicBezTo>
                  <a:pt x="504" y="208"/>
                  <a:pt x="608" y="176"/>
                  <a:pt x="672" y="144"/>
                </a:cubicBezTo>
                <a:cubicBezTo>
                  <a:pt x="736" y="112"/>
                  <a:pt x="760" y="64"/>
                  <a:pt x="816" y="48"/>
                </a:cubicBezTo>
                <a:cubicBezTo>
                  <a:pt x="872" y="32"/>
                  <a:pt x="944" y="56"/>
                  <a:pt x="1008" y="48"/>
                </a:cubicBezTo>
                <a:cubicBezTo>
                  <a:pt x="1072" y="40"/>
                  <a:pt x="1136" y="0"/>
                  <a:pt x="1200" y="0"/>
                </a:cubicBezTo>
                <a:cubicBezTo>
                  <a:pt x="1264" y="0"/>
                  <a:pt x="1320" y="24"/>
                  <a:pt x="1392" y="48"/>
                </a:cubicBezTo>
                <a:cubicBezTo>
                  <a:pt x="1464" y="72"/>
                  <a:pt x="1560" y="120"/>
                  <a:pt x="1632" y="144"/>
                </a:cubicBezTo>
                <a:cubicBezTo>
                  <a:pt x="1704" y="168"/>
                  <a:pt x="1776" y="160"/>
                  <a:pt x="1824" y="192"/>
                </a:cubicBezTo>
                <a:cubicBezTo>
                  <a:pt x="1872" y="224"/>
                  <a:pt x="1896" y="296"/>
                  <a:pt x="1920" y="336"/>
                </a:cubicBezTo>
                <a:cubicBezTo>
                  <a:pt x="1944" y="376"/>
                  <a:pt x="1952" y="384"/>
                  <a:pt x="1968" y="432"/>
                </a:cubicBezTo>
                <a:cubicBezTo>
                  <a:pt x="1984" y="480"/>
                  <a:pt x="2000" y="568"/>
                  <a:pt x="2016" y="624"/>
                </a:cubicBezTo>
                <a:cubicBezTo>
                  <a:pt x="2032" y="680"/>
                  <a:pt x="2048" y="728"/>
                  <a:pt x="2064" y="768"/>
                </a:cubicBezTo>
                <a:cubicBezTo>
                  <a:pt x="2080" y="808"/>
                  <a:pt x="2104" y="824"/>
                  <a:pt x="2112" y="864"/>
                </a:cubicBezTo>
                <a:cubicBezTo>
                  <a:pt x="2120" y="904"/>
                  <a:pt x="2112" y="968"/>
                  <a:pt x="2112" y="1008"/>
                </a:cubicBezTo>
                <a:cubicBezTo>
                  <a:pt x="2112" y="1048"/>
                  <a:pt x="2088" y="1080"/>
                  <a:pt x="2112" y="1104"/>
                </a:cubicBezTo>
                <a:cubicBezTo>
                  <a:pt x="2136" y="1128"/>
                  <a:pt x="2232" y="1160"/>
                  <a:pt x="2256" y="1152"/>
                </a:cubicBezTo>
                <a:cubicBezTo>
                  <a:pt x="2280" y="1144"/>
                  <a:pt x="2256" y="1088"/>
                  <a:pt x="2256" y="1056"/>
                </a:cubicBezTo>
                <a:cubicBezTo>
                  <a:pt x="2256" y="1024"/>
                  <a:pt x="2256" y="1000"/>
                  <a:pt x="2256" y="960"/>
                </a:cubicBezTo>
                <a:cubicBezTo>
                  <a:pt x="2256" y="920"/>
                  <a:pt x="2264" y="856"/>
                  <a:pt x="2256" y="816"/>
                </a:cubicBezTo>
                <a:cubicBezTo>
                  <a:pt x="2248" y="776"/>
                  <a:pt x="2228" y="748"/>
                  <a:pt x="2208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005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35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36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37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38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39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40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41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42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00043" name="Group 11"/>
          <p:cNvGrpSpPr>
            <a:grpSpLocks/>
          </p:cNvGrpSpPr>
          <p:nvPr/>
        </p:nvGrpSpPr>
        <p:grpSpPr bwMode="auto">
          <a:xfrm rot="-71667517">
            <a:off x="2808288" y="2830513"/>
            <a:ext cx="2822575" cy="971550"/>
            <a:chOff x="2495" y="2329"/>
            <a:chExt cx="1778" cy="612"/>
          </a:xfrm>
        </p:grpSpPr>
        <p:sp>
          <p:nvSpPr>
            <p:cNvPr id="300044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0045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0046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00047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0048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00049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00050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51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52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53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00054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00055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56" name="Line 24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57" name="Line 2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58" name="Line 2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59" name="Text Box 27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00060" name="Line 28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61" name="Line 29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62" name="Text Box 3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00063" name="Oval 31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64" name="Rectangle 32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065" name="Text Box 3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0066" name="Text Box 3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0067" name="Line 35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68" name="Line 36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69" name="Line 37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70" name="Line 38"/>
          <p:cNvSpPr>
            <a:spLocks noChangeShapeType="1"/>
          </p:cNvSpPr>
          <p:nvPr/>
        </p:nvSpPr>
        <p:spPr bwMode="auto">
          <a:xfrm flipV="1">
            <a:off x="18288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71" name="Freeform 39"/>
          <p:cNvSpPr>
            <a:spLocks/>
          </p:cNvSpPr>
          <p:nvPr/>
        </p:nvSpPr>
        <p:spPr bwMode="auto">
          <a:xfrm>
            <a:off x="1828800" y="1206500"/>
            <a:ext cx="3429000" cy="3060700"/>
          </a:xfrm>
          <a:custGeom>
            <a:avLst/>
            <a:gdLst>
              <a:gd name="T0" fmla="*/ 0 w 2160"/>
              <a:gd name="T1" fmla="*/ 536 h 1928"/>
              <a:gd name="T2" fmla="*/ 96 w 2160"/>
              <a:gd name="T3" fmla="*/ 344 h 1928"/>
              <a:gd name="T4" fmla="*/ 192 w 2160"/>
              <a:gd name="T5" fmla="*/ 248 h 1928"/>
              <a:gd name="T6" fmla="*/ 288 w 2160"/>
              <a:gd name="T7" fmla="*/ 200 h 1928"/>
              <a:gd name="T8" fmla="*/ 480 w 2160"/>
              <a:gd name="T9" fmla="*/ 56 h 1928"/>
              <a:gd name="T10" fmla="*/ 816 w 2160"/>
              <a:gd name="T11" fmla="*/ 8 h 1928"/>
              <a:gd name="T12" fmla="*/ 1056 w 2160"/>
              <a:gd name="T13" fmla="*/ 8 h 1928"/>
              <a:gd name="T14" fmla="*/ 1392 w 2160"/>
              <a:gd name="T15" fmla="*/ 56 h 1928"/>
              <a:gd name="T16" fmla="*/ 1680 w 2160"/>
              <a:gd name="T17" fmla="*/ 200 h 1928"/>
              <a:gd name="T18" fmla="*/ 1776 w 2160"/>
              <a:gd name="T19" fmla="*/ 344 h 1928"/>
              <a:gd name="T20" fmla="*/ 1920 w 2160"/>
              <a:gd name="T21" fmla="*/ 536 h 1928"/>
              <a:gd name="T22" fmla="*/ 2016 w 2160"/>
              <a:gd name="T23" fmla="*/ 776 h 1928"/>
              <a:gd name="T24" fmla="*/ 2064 w 2160"/>
              <a:gd name="T25" fmla="*/ 1016 h 1928"/>
              <a:gd name="T26" fmla="*/ 2064 w 2160"/>
              <a:gd name="T27" fmla="*/ 1304 h 1928"/>
              <a:gd name="T28" fmla="*/ 2064 w 2160"/>
              <a:gd name="T29" fmla="*/ 1592 h 1928"/>
              <a:gd name="T30" fmla="*/ 2112 w 2160"/>
              <a:gd name="T31" fmla="*/ 1736 h 1928"/>
              <a:gd name="T32" fmla="*/ 2112 w 2160"/>
              <a:gd name="T33" fmla="*/ 1832 h 1928"/>
              <a:gd name="T34" fmla="*/ 2160 w 2160"/>
              <a:gd name="T35" fmla="*/ 1928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60" h="1928">
                <a:moveTo>
                  <a:pt x="0" y="536"/>
                </a:moveTo>
                <a:cubicBezTo>
                  <a:pt x="32" y="464"/>
                  <a:pt x="64" y="392"/>
                  <a:pt x="96" y="344"/>
                </a:cubicBezTo>
                <a:cubicBezTo>
                  <a:pt x="128" y="296"/>
                  <a:pt x="160" y="272"/>
                  <a:pt x="192" y="248"/>
                </a:cubicBezTo>
                <a:cubicBezTo>
                  <a:pt x="224" y="224"/>
                  <a:pt x="240" y="232"/>
                  <a:pt x="288" y="200"/>
                </a:cubicBezTo>
                <a:cubicBezTo>
                  <a:pt x="336" y="168"/>
                  <a:pt x="392" y="88"/>
                  <a:pt x="480" y="56"/>
                </a:cubicBezTo>
                <a:cubicBezTo>
                  <a:pt x="568" y="24"/>
                  <a:pt x="720" y="16"/>
                  <a:pt x="816" y="8"/>
                </a:cubicBezTo>
                <a:cubicBezTo>
                  <a:pt x="912" y="0"/>
                  <a:pt x="960" y="0"/>
                  <a:pt x="1056" y="8"/>
                </a:cubicBezTo>
                <a:cubicBezTo>
                  <a:pt x="1152" y="16"/>
                  <a:pt x="1288" y="24"/>
                  <a:pt x="1392" y="56"/>
                </a:cubicBezTo>
                <a:cubicBezTo>
                  <a:pt x="1496" y="88"/>
                  <a:pt x="1616" y="152"/>
                  <a:pt x="1680" y="200"/>
                </a:cubicBezTo>
                <a:cubicBezTo>
                  <a:pt x="1744" y="248"/>
                  <a:pt x="1736" y="288"/>
                  <a:pt x="1776" y="344"/>
                </a:cubicBezTo>
                <a:cubicBezTo>
                  <a:pt x="1816" y="400"/>
                  <a:pt x="1880" y="464"/>
                  <a:pt x="1920" y="536"/>
                </a:cubicBezTo>
                <a:cubicBezTo>
                  <a:pt x="1960" y="608"/>
                  <a:pt x="1992" y="696"/>
                  <a:pt x="2016" y="776"/>
                </a:cubicBezTo>
                <a:cubicBezTo>
                  <a:pt x="2040" y="856"/>
                  <a:pt x="2056" y="928"/>
                  <a:pt x="2064" y="1016"/>
                </a:cubicBezTo>
                <a:cubicBezTo>
                  <a:pt x="2072" y="1104"/>
                  <a:pt x="2064" y="1208"/>
                  <a:pt x="2064" y="1304"/>
                </a:cubicBezTo>
                <a:cubicBezTo>
                  <a:pt x="2064" y="1400"/>
                  <a:pt x="2056" y="1520"/>
                  <a:pt x="2064" y="1592"/>
                </a:cubicBezTo>
                <a:cubicBezTo>
                  <a:pt x="2072" y="1664"/>
                  <a:pt x="2104" y="1696"/>
                  <a:pt x="2112" y="1736"/>
                </a:cubicBezTo>
                <a:cubicBezTo>
                  <a:pt x="2120" y="1776"/>
                  <a:pt x="2104" y="1800"/>
                  <a:pt x="2112" y="1832"/>
                </a:cubicBezTo>
                <a:cubicBezTo>
                  <a:pt x="2120" y="1864"/>
                  <a:pt x="2152" y="1912"/>
                  <a:pt x="2160" y="19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072" name="Freeform 40"/>
          <p:cNvSpPr>
            <a:spLocks/>
          </p:cNvSpPr>
          <p:nvPr/>
        </p:nvSpPr>
        <p:spPr bwMode="auto">
          <a:xfrm>
            <a:off x="5257800" y="3886200"/>
            <a:ext cx="12700" cy="381000"/>
          </a:xfrm>
          <a:custGeom>
            <a:avLst/>
            <a:gdLst>
              <a:gd name="T0" fmla="*/ 0 w 8"/>
              <a:gd name="T1" fmla="*/ 0 h 240"/>
              <a:gd name="T2" fmla="*/ 0 w 8"/>
              <a:gd name="T3" fmla="*/ 96 h 240"/>
              <a:gd name="T4" fmla="*/ 0 w 8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0">
                <a:moveTo>
                  <a:pt x="0" y="0"/>
                </a:moveTo>
                <a:cubicBezTo>
                  <a:pt x="0" y="28"/>
                  <a:pt x="0" y="56"/>
                  <a:pt x="0" y="96"/>
                </a:cubicBezTo>
                <a:cubicBezTo>
                  <a:pt x="0" y="136"/>
                  <a:pt x="8" y="208"/>
                  <a:pt x="0" y="2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8509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59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0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1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2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3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4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5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66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01067" name="Group 11"/>
          <p:cNvGrpSpPr>
            <a:grpSpLocks/>
          </p:cNvGrpSpPr>
          <p:nvPr/>
        </p:nvGrpSpPr>
        <p:grpSpPr bwMode="auto">
          <a:xfrm rot="-72634717">
            <a:off x="1171576" y="1998663"/>
            <a:ext cx="2822575" cy="971550"/>
            <a:chOff x="2495" y="2329"/>
            <a:chExt cx="1778" cy="612"/>
          </a:xfrm>
        </p:grpSpPr>
        <p:sp>
          <p:nvSpPr>
            <p:cNvPr id="301068" name="AutoShape 12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1069" name="Oval 13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1070" name="Text Box 14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01071" name="Text Box 1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1072" name="Text Box 1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01073" name="Text Box 1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01074" name="Line 1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75" name="Line 1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76" name="Rectangle 20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77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01078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01079" name="Oval 23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80" name="Line 2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81" name="Line 25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82" name="Text Box 26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01083" name="Line 27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84" name="Line 28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85" name="Text Box 2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01086" name="Oval 30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87" name="Rectangle 31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88" name="Text Box 3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1089" name="Text Box 3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1090" name="Line 34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91" name="Line 35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92" name="Line 36"/>
          <p:cNvSpPr>
            <a:spLocks noChangeShapeType="1"/>
          </p:cNvSpPr>
          <p:nvPr/>
        </p:nvSpPr>
        <p:spPr bwMode="auto">
          <a:xfrm flipV="1">
            <a:off x="1828800" y="2057400"/>
            <a:ext cx="9144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93" name="Rectangle 37"/>
          <p:cNvSpPr>
            <a:spLocks noChangeArrowheads="1"/>
          </p:cNvSpPr>
          <p:nvPr/>
        </p:nvSpPr>
        <p:spPr bwMode="auto">
          <a:xfrm>
            <a:off x="1524000" y="1905000"/>
            <a:ext cx="381000" cy="11430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094" name="Line 38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95" name="Line 39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96" name="Freeform 40"/>
          <p:cNvSpPr>
            <a:spLocks/>
          </p:cNvSpPr>
          <p:nvPr/>
        </p:nvSpPr>
        <p:spPr bwMode="auto">
          <a:xfrm>
            <a:off x="1879600" y="1104900"/>
            <a:ext cx="2095500" cy="2108200"/>
          </a:xfrm>
          <a:custGeom>
            <a:avLst/>
            <a:gdLst>
              <a:gd name="T0" fmla="*/ 16 w 1320"/>
              <a:gd name="T1" fmla="*/ 600 h 1328"/>
              <a:gd name="T2" fmla="*/ 16 w 1320"/>
              <a:gd name="T3" fmla="*/ 504 h 1328"/>
              <a:gd name="T4" fmla="*/ 112 w 1320"/>
              <a:gd name="T5" fmla="*/ 312 h 1328"/>
              <a:gd name="T6" fmla="*/ 208 w 1320"/>
              <a:gd name="T7" fmla="*/ 168 h 1328"/>
              <a:gd name="T8" fmla="*/ 448 w 1320"/>
              <a:gd name="T9" fmla="*/ 24 h 1328"/>
              <a:gd name="T10" fmla="*/ 688 w 1320"/>
              <a:gd name="T11" fmla="*/ 24 h 1328"/>
              <a:gd name="T12" fmla="*/ 880 w 1320"/>
              <a:gd name="T13" fmla="*/ 72 h 1328"/>
              <a:gd name="T14" fmla="*/ 1072 w 1320"/>
              <a:gd name="T15" fmla="*/ 216 h 1328"/>
              <a:gd name="T16" fmla="*/ 1216 w 1320"/>
              <a:gd name="T17" fmla="*/ 360 h 1328"/>
              <a:gd name="T18" fmla="*/ 1264 w 1320"/>
              <a:gd name="T19" fmla="*/ 504 h 1328"/>
              <a:gd name="T20" fmla="*/ 1312 w 1320"/>
              <a:gd name="T21" fmla="*/ 696 h 1328"/>
              <a:gd name="T22" fmla="*/ 1312 w 1320"/>
              <a:gd name="T23" fmla="*/ 936 h 1328"/>
              <a:gd name="T24" fmla="*/ 1264 w 1320"/>
              <a:gd name="T25" fmla="*/ 1176 h 1328"/>
              <a:gd name="T26" fmla="*/ 1168 w 1320"/>
              <a:gd name="T27" fmla="*/ 1224 h 1328"/>
              <a:gd name="T28" fmla="*/ 1120 w 1320"/>
              <a:gd name="T29" fmla="*/ 1320 h 1328"/>
              <a:gd name="T30" fmla="*/ 1024 w 1320"/>
              <a:gd name="T31" fmla="*/ 1176 h 1328"/>
              <a:gd name="T32" fmla="*/ 976 w 1320"/>
              <a:gd name="T33" fmla="*/ 1032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20" h="1328">
                <a:moveTo>
                  <a:pt x="16" y="600"/>
                </a:moveTo>
                <a:cubicBezTo>
                  <a:pt x="8" y="576"/>
                  <a:pt x="0" y="552"/>
                  <a:pt x="16" y="504"/>
                </a:cubicBezTo>
                <a:cubicBezTo>
                  <a:pt x="32" y="456"/>
                  <a:pt x="80" y="368"/>
                  <a:pt x="112" y="312"/>
                </a:cubicBezTo>
                <a:cubicBezTo>
                  <a:pt x="144" y="256"/>
                  <a:pt x="152" y="216"/>
                  <a:pt x="208" y="168"/>
                </a:cubicBezTo>
                <a:cubicBezTo>
                  <a:pt x="264" y="120"/>
                  <a:pt x="368" y="48"/>
                  <a:pt x="448" y="24"/>
                </a:cubicBezTo>
                <a:cubicBezTo>
                  <a:pt x="528" y="0"/>
                  <a:pt x="616" y="16"/>
                  <a:pt x="688" y="24"/>
                </a:cubicBezTo>
                <a:cubicBezTo>
                  <a:pt x="760" y="32"/>
                  <a:pt x="816" y="40"/>
                  <a:pt x="880" y="72"/>
                </a:cubicBezTo>
                <a:cubicBezTo>
                  <a:pt x="944" y="104"/>
                  <a:pt x="1016" y="168"/>
                  <a:pt x="1072" y="216"/>
                </a:cubicBezTo>
                <a:cubicBezTo>
                  <a:pt x="1128" y="264"/>
                  <a:pt x="1184" y="312"/>
                  <a:pt x="1216" y="360"/>
                </a:cubicBezTo>
                <a:cubicBezTo>
                  <a:pt x="1248" y="408"/>
                  <a:pt x="1248" y="448"/>
                  <a:pt x="1264" y="504"/>
                </a:cubicBezTo>
                <a:cubicBezTo>
                  <a:pt x="1280" y="560"/>
                  <a:pt x="1304" y="624"/>
                  <a:pt x="1312" y="696"/>
                </a:cubicBezTo>
                <a:cubicBezTo>
                  <a:pt x="1320" y="768"/>
                  <a:pt x="1320" y="856"/>
                  <a:pt x="1312" y="936"/>
                </a:cubicBezTo>
                <a:cubicBezTo>
                  <a:pt x="1304" y="1016"/>
                  <a:pt x="1288" y="1128"/>
                  <a:pt x="1264" y="1176"/>
                </a:cubicBezTo>
                <a:cubicBezTo>
                  <a:pt x="1240" y="1224"/>
                  <a:pt x="1192" y="1200"/>
                  <a:pt x="1168" y="1224"/>
                </a:cubicBezTo>
                <a:cubicBezTo>
                  <a:pt x="1144" y="1248"/>
                  <a:pt x="1144" y="1328"/>
                  <a:pt x="1120" y="1320"/>
                </a:cubicBezTo>
                <a:cubicBezTo>
                  <a:pt x="1096" y="1312"/>
                  <a:pt x="1048" y="1224"/>
                  <a:pt x="1024" y="1176"/>
                </a:cubicBezTo>
                <a:cubicBezTo>
                  <a:pt x="1000" y="1128"/>
                  <a:pt x="988" y="1080"/>
                  <a:pt x="976" y="10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286" y="76200"/>
            <a:ext cx="12308114" cy="6934200"/>
            <a:chOff x="1650" y="-11"/>
            <a:chExt cx="4420" cy="4368"/>
          </a:xfrm>
        </p:grpSpPr>
        <p:sp>
          <p:nvSpPr>
            <p:cNvPr id="4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7646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4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5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6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7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8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89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90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91" name="Text Box 1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02092" name="Text Box 12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2093" name="Text Box 13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02094" name="Text Box 14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02095" name="Line 15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096" name="Line 16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097" name="Rectangle 17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098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02099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02100" name="Oval 20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101" name="Line 2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02" name="Line 2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03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02104" name="Line 2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05" name="Line 2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06" name="Text Box 2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02107" name="Oval 27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108" name="Rectangle 28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109" name="Text Box 2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2110" name="Text Box 30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2111" name="Line 31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12" name="Line 32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13" name="Line 33"/>
          <p:cNvSpPr>
            <a:spLocks noChangeShapeType="1"/>
          </p:cNvSpPr>
          <p:nvPr/>
        </p:nvSpPr>
        <p:spPr bwMode="auto">
          <a:xfrm flipV="1">
            <a:off x="1828800" y="2057400"/>
            <a:ext cx="9144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14" name="Rectangle 34"/>
          <p:cNvSpPr>
            <a:spLocks noChangeArrowheads="1"/>
          </p:cNvSpPr>
          <p:nvPr/>
        </p:nvSpPr>
        <p:spPr bwMode="auto">
          <a:xfrm>
            <a:off x="1524000" y="1905000"/>
            <a:ext cx="381000" cy="11430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115" name="Line 35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16" name="Line 36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117" name="Freeform 37"/>
          <p:cNvSpPr>
            <a:spLocks/>
          </p:cNvSpPr>
          <p:nvPr/>
        </p:nvSpPr>
        <p:spPr bwMode="auto">
          <a:xfrm>
            <a:off x="1828800" y="1524000"/>
            <a:ext cx="1612900" cy="1371600"/>
          </a:xfrm>
          <a:custGeom>
            <a:avLst/>
            <a:gdLst>
              <a:gd name="T0" fmla="*/ 0 w 1016"/>
              <a:gd name="T1" fmla="*/ 336 h 864"/>
              <a:gd name="T2" fmla="*/ 48 w 1016"/>
              <a:gd name="T3" fmla="*/ 192 h 864"/>
              <a:gd name="T4" fmla="*/ 144 w 1016"/>
              <a:gd name="T5" fmla="*/ 96 h 864"/>
              <a:gd name="T6" fmla="*/ 384 w 1016"/>
              <a:gd name="T7" fmla="*/ 48 h 864"/>
              <a:gd name="T8" fmla="*/ 528 w 1016"/>
              <a:gd name="T9" fmla="*/ 0 h 864"/>
              <a:gd name="T10" fmla="*/ 816 w 1016"/>
              <a:gd name="T11" fmla="*/ 48 h 864"/>
              <a:gd name="T12" fmla="*/ 960 w 1016"/>
              <a:gd name="T13" fmla="*/ 144 h 864"/>
              <a:gd name="T14" fmla="*/ 1008 w 1016"/>
              <a:gd name="T15" fmla="*/ 288 h 864"/>
              <a:gd name="T16" fmla="*/ 1008 w 1016"/>
              <a:gd name="T17" fmla="*/ 528 h 864"/>
              <a:gd name="T18" fmla="*/ 960 w 1016"/>
              <a:gd name="T19" fmla="*/ 672 h 864"/>
              <a:gd name="T20" fmla="*/ 864 w 1016"/>
              <a:gd name="T21" fmla="*/ 768 h 864"/>
              <a:gd name="T22" fmla="*/ 768 w 1016"/>
              <a:gd name="T23" fmla="*/ 816 h 864"/>
              <a:gd name="T24" fmla="*/ 672 w 1016"/>
              <a:gd name="T25" fmla="*/ 864 h 864"/>
              <a:gd name="T26" fmla="*/ 576 w 1016"/>
              <a:gd name="T27" fmla="*/ 816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16" h="864">
                <a:moveTo>
                  <a:pt x="0" y="336"/>
                </a:moveTo>
                <a:cubicBezTo>
                  <a:pt x="12" y="284"/>
                  <a:pt x="24" y="232"/>
                  <a:pt x="48" y="192"/>
                </a:cubicBezTo>
                <a:cubicBezTo>
                  <a:pt x="72" y="152"/>
                  <a:pt x="88" y="120"/>
                  <a:pt x="144" y="96"/>
                </a:cubicBezTo>
                <a:cubicBezTo>
                  <a:pt x="200" y="72"/>
                  <a:pt x="320" y="64"/>
                  <a:pt x="384" y="48"/>
                </a:cubicBezTo>
                <a:cubicBezTo>
                  <a:pt x="448" y="32"/>
                  <a:pt x="456" y="0"/>
                  <a:pt x="528" y="0"/>
                </a:cubicBezTo>
                <a:cubicBezTo>
                  <a:pt x="600" y="0"/>
                  <a:pt x="744" y="24"/>
                  <a:pt x="816" y="48"/>
                </a:cubicBezTo>
                <a:cubicBezTo>
                  <a:pt x="888" y="72"/>
                  <a:pt x="928" y="104"/>
                  <a:pt x="960" y="144"/>
                </a:cubicBezTo>
                <a:cubicBezTo>
                  <a:pt x="992" y="184"/>
                  <a:pt x="1000" y="224"/>
                  <a:pt x="1008" y="288"/>
                </a:cubicBezTo>
                <a:cubicBezTo>
                  <a:pt x="1016" y="352"/>
                  <a:pt x="1016" y="464"/>
                  <a:pt x="1008" y="528"/>
                </a:cubicBezTo>
                <a:cubicBezTo>
                  <a:pt x="1000" y="592"/>
                  <a:pt x="984" y="632"/>
                  <a:pt x="960" y="672"/>
                </a:cubicBezTo>
                <a:cubicBezTo>
                  <a:pt x="936" y="712"/>
                  <a:pt x="896" y="744"/>
                  <a:pt x="864" y="768"/>
                </a:cubicBezTo>
                <a:cubicBezTo>
                  <a:pt x="832" y="792"/>
                  <a:pt x="800" y="800"/>
                  <a:pt x="768" y="816"/>
                </a:cubicBezTo>
                <a:cubicBezTo>
                  <a:pt x="736" y="832"/>
                  <a:pt x="704" y="864"/>
                  <a:pt x="672" y="864"/>
                </a:cubicBezTo>
                <a:cubicBezTo>
                  <a:pt x="640" y="864"/>
                  <a:pt x="592" y="824"/>
                  <a:pt x="576" y="81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6778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2844800" y="11176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Line 3"/>
          <p:cNvSpPr>
            <a:spLocks noChangeShapeType="1"/>
          </p:cNvSpPr>
          <p:nvPr/>
        </p:nvSpPr>
        <p:spPr bwMode="auto">
          <a:xfrm>
            <a:off x="2844800" y="21082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Oval 4"/>
          <p:cNvSpPr>
            <a:spLocks noChangeArrowheads="1"/>
          </p:cNvSpPr>
          <p:nvPr/>
        </p:nvSpPr>
        <p:spPr bwMode="auto">
          <a:xfrm>
            <a:off x="4972050" y="2087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5"/>
          <p:cNvSpPr>
            <a:spLocks noChangeArrowheads="1"/>
          </p:cNvSpPr>
          <p:nvPr/>
        </p:nvSpPr>
        <p:spPr bwMode="auto">
          <a:xfrm>
            <a:off x="4029075" y="2087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6"/>
          <p:cNvSpPr>
            <a:spLocks noChangeArrowheads="1"/>
          </p:cNvSpPr>
          <p:nvPr/>
        </p:nvSpPr>
        <p:spPr bwMode="auto">
          <a:xfrm>
            <a:off x="7810500" y="2073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7"/>
          <p:cNvSpPr>
            <a:spLocks noChangeArrowheads="1"/>
          </p:cNvSpPr>
          <p:nvPr/>
        </p:nvSpPr>
        <p:spPr bwMode="auto">
          <a:xfrm>
            <a:off x="5949950" y="2073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8"/>
          <p:cNvSpPr>
            <a:spLocks noChangeArrowheads="1"/>
          </p:cNvSpPr>
          <p:nvPr/>
        </p:nvSpPr>
        <p:spPr bwMode="auto">
          <a:xfrm>
            <a:off x="6877050" y="2073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Line 9"/>
          <p:cNvSpPr>
            <a:spLocks noChangeShapeType="1"/>
          </p:cNvSpPr>
          <p:nvPr/>
        </p:nvSpPr>
        <p:spPr bwMode="auto">
          <a:xfrm>
            <a:off x="2838450" y="28908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2" name="Oval 10"/>
          <p:cNvSpPr>
            <a:spLocks noChangeArrowheads="1"/>
          </p:cNvSpPr>
          <p:nvPr/>
        </p:nvSpPr>
        <p:spPr bwMode="auto">
          <a:xfrm>
            <a:off x="4965700" y="2870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1"/>
          <p:cNvSpPr>
            <a:spLocks noChangeArrowheads="1"/>
          </p:cNvSpPr>
          <p:nvPr/>
        </p:nvSpPr>
        <p:spPr bwMode="auto">
          <a:xfrm>
            <a:off x="4022725" y="2870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2"/>
          <p:cNvSpPr>
            <a:spLocks noChangeArrowheads="1"/>
          </p:cNvSpPr>
          <p:nvPr/>
        </p:nvSpPr>
        <p:spPr bwMode="auto">
          <a:xfrm>
            <a:off x="7804150" y="2855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3"/>
          <p:cNvSpPr>
            <a:spLocks noChangeArrowheads="1"/>
          </p:cNvSpPr>
          <p:nvPr/>
        </p:nvSpPr>
        <p:spPr bwMode="auto">
          <a:xfrm>
            <a:off x="5943600" y="2855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4"/>
          <p:cNvSpPr>
            <a:spLocks noChangeArrowheads="1"/>
          </p:cNvSpPr>
          <p:nvPr/>
        </p:nvSpPr>
        <p:spPr bwMode="auto">
          <a:xfrm>
            <a:off x="6870700" y="2855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567" name="Group 15"/>
          <p:cNvGrpSpPr>
            <a:grpSpLocks/>
          </p:cNvGrpSpPr>
          <p:nvPr/>
        </p:nvGrpSpPr>
        <p:grpSpPr bwMode="auto">
          <a:xfrm rot="15918845">
            <a:off x="5160963" y="1489076"/>
            <a:ext cx="2822575" cy="971550"/>
            <a:chOff x="2495" y="2329"/>
            <a:chExt cx="1778" cy="612"/>
          </a:xfrm>
        </p:grpSpPr>
        <p:sp>
          <p:nvSpPr>
            <p:cNvPr id="2356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6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570" name="Rectangle 18"/>
          <p:cNvSpPr>
            <a:spLocks noChangeArrowheads="1"/>
          </p:cNvSpPr>
          <p:nvPr/>
        </p:nvSpPr>
        <p:spPr bwMode="auto">
          <a:xfrm rot="5400000">
            <a:off x="6807200" y="30019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Freeform 19"/>
          <p:cNvSpPr>
            <a:spLocks/>
          </p:cNvSpPr>
          <p:nvPr/>
        </p:nvSpPr>
        <p:spPr bwMode="auto">
          <a:xfrm>
            <a:off x="7696200" y="4851400"/>
            <a:ext cx="787400" cy="1752600"/>
          </a:xfrm>
          <a:custGeom>
            <a:avLst/>
            <a:gdLst>
              <a:gd name="T0" fmla="*/ 64 w 1192"/>
              <a:gd name="T1" fmla="*/ 0 h 1104"/>
              <a:gd name="T2" fmla="*/ 160 w 1192"/>
              <a:gd name="T3" fmla="*/ 288 h 1104"/>
              <a:gd name="T4" fmla="*/ 1024 w 1192"/>
              <a:gd name="T5" fmla="*/ 528 h 1104"/>
              <a:gd name="T6" fmla="*/ 1168 w 1192"/>
              <a:gd name="T7" fmla="*/ 960 h 1104"/>
              <a:gd name="T8" fmla="*/ 1024 w 1192"/>
              <a:gd name="T9" fmla="*/ 1104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2" h="1104">
                <a:moveTo>
                  <a:pt x="64" y="0"/>
                </a:moveTo>
                <a:cubicBezTo>
                  <a:pt x="32" y="100"/>
                  <a:pt x="0" y="200"/>
                  <a:pt x="160" y="288"/>
                </a:cubicBezTo>
                <a:cubicBezTo>
                  <a:pt x="320" y="376"/>
                  <a:pt x="856" y="416"/>
                  <a:pt x="1024" y="528"/>
                </a:cubicBezTo>
                <a:cubicBezTo>
                  <a:pt x="1192" y="640"/>
                  <a:pt x="1168" y="864"/>
                  <a:pt x="1168" y="960"/>
                </a:cubicBezTo>
                <a:cubicBezTo>
                  <a:pt x="1168" y="1056"/>
                  <a:pt x="1096" y="1080"/>
                  <a:pt x="1024" y="110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2" name="Freeform 20"/>
          <p:cNvSpPr>
            <a:spLocks/>
          </p:cNvSpPr>
          <p:nvPr/>
        </p:nvSpPr>
        <p:spPr bwMode="auto">
          <a:xfrm>
            <a:off x="8331200" y="6527801"/>
            <a:ext cx="209550" cy="155575"/>
          </a:xfrm>
          <a:custGeom>
            <a:avLst/>
            <a:gdLst>
              <a:gd name="T0" fmla="*/ 44 w 132"/>
              <a:gd name="T1" fmla="*/ 47 h 98"/>
              <a:gd name="T2" fmla="*/ 32 w 132"/>
              <a:gd name="T3" fmla="*/ 9 h 98"/>
              <a:gd name="T4" fmla="*/ 70 w 132"/>
              <a:gd name="T5" fmla="*/ 22 h 98"/>
              <a:gd name="T6" fmla="*/ 57 w 132"/>
              <a:gd name="T7" fmla="*/ 73 h 98"/>
              <a:gd name="T8" fmla="*/ 19 w 132"/>
              <a:gd name="T9" fmla="*/ 60 h 98"/>
              <a:gd name="T10" fmla="*/ 70 w 132"/>
              <a:gd name="T11" fmla="*/ 9 h 98"/>
              <a:gd name="T12" fmla="*/ 108 w 132"/>
              <a:gd name="T1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98">
                <a:moveTo>
                  <a:pt x="44" y="47"/>
                </a:moveTo>
                <a:cubicBezTo>
                  <a:pt x="40" y="34"/>
                  <a:pt x="22" y="18"/>
                  <a:pt x="32" y="9"/>
                </a:cubicBezTo>
                <a:cubicBezTo>
                  <a:pt x="42" y="0"/>
                  <a:pt x="65" y="10"/>
                  <a:pt x="70" y="22"/>
                </a:cubicBezTo>
                <a:cubicBezTo>
                  <a:pt x="76" y="38"/>
                  <a:pt x="61" y="56"/>
                  <a:pt x="57" y="73"/>
                </a:cubicBezTo>
                <a:cubicBezTo>
                  <a:pt x="44" y="69"/>
                  <a:pt x="25" y="72"/>
                  <a:pt x="19" y="60"/>
                </a:cubicBezTo>
                <a:cubicBezTo>
                  <a:pt x="0" y="22"/>
                  <a:pt x="55" y="14"/>
                  <a:pt x="70" y="9"/>
                </a:cubicBezTo>
                <a:cubicBezTo>
                  <a:pt x="132" y="30"/>
                  <a:pt x="108" y="9"/>
                  <a:pt x="108" y="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Text Box 21"/>
          <p:cNvSpPr txBox="1">
            <a:spLocks noChangeArrowheads="1"/>
          </p:cNvSpPr>
          <p:nvPr/>
        </p:nvSpPr>
        <p:spPr bwMode="auto">
          <a:xfrm>
            <a:off x="3925888" y="1685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3574" name="Text Box 22"/>
          <p:cNvSpPr txBox="1">
            <a:spLocks noChangeArrowheads="1"/>
          </p:cNvSpPr>
          <p:nvPr/>
        </p:nvSpPr>
        <p:spPr bwMode="auto">
          <a:xfrm>
            <a:off x="7686675" y="1651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3575" name="Text Box 23"/>
          <p:cNvSpPr txBox="1">
            <a:spLocks noChangeArrowheads="1"/>
          </p:cNvSpPr>
          <p:nvPr/>
        </p:nvSpPr>
        <p:spPr bwMode="auto">
          <a:xfrm>
            <a:off x="6764338" y="1651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3576" name="Text Box 24"/>
          <p:cNvSpPr txBox="1">
            <a:spLocks noChangeArrowheads="1"/>
          </p:cNvSpPr>
          <p:nvPr/>
        </p:nvSpPr>
        <p:spPr bwMode="auto">
          <a:xfrm>
            <a:off x="5822950" y="1685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3577" name="Text Box 25"/>
          <p:cNvSpPr txBox="1">
            <a:spLocks noChangeArrowheads="1"/>
          </p:cNvSpPr>
          <p:nvPr/>
        </p:nvSpPr>
        <p:spPr bwMode="auto">
          <a:xfrm>
            <a:off x="4852988" y="1651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3578" name="Text Box 26"/>
          <p:cNvSpPr txBox="1">
            <a:spLocks noChangeArrowheads="1"/>
          </p:cNvSpPr>
          <p:nvPr/>
        </p:nvSpPr>
        <p:spPr bwMode="auto">
          <a:xfrm>
            <a:off x="3910013" y="2960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79" name="Text Box 27"/>
          <p:cNvSpPr txBox="1">
            <a:spLocks noChangeArrowheads="1"/>
          </p:cNvSpPr>
          <p:nvPr/>
        </p:nvSpPr>
        <p:spPr bwMode="auto">
          <a:xfrm>
            <a:off x="4803775" y="2954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80" name="Text Box 28"/>
          <p:cNvSpPr txBox="1">
            <a:spLocks noChangeArrowheads="1"/>
          </p:cNvSpPr>
          <p:nvPr/>
        </p:nvSpPr>
        <p:spPr bwMode="auto">
          <a:xfrm>
            <a:off x="5753100" y="2954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3581" name="Text Box 29"/>
          <p:cNvSpPr txBox="1">
            <a:spLocks noChangeArrowheads="1"/>
          </p:cNvSpPr>
          <p:nvPr/>
        </p:nvSpPr>
        <p:spPr bwMode="auto">
          <a:xfrm>
            <a:off x="6702425" y="2960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3582" name="Text Box 30"/>
          <p:cNvSpPr txBox="1">
            <a:spLocks noChangeArrowheads="1"/>
          </p:cNvSpPr>
          <p:nvPr/>
        </p:nvSpPr>
        <p:spPr bwMode="auto">
          <a:xfrm>
            <a:off x="7645400" y="29464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761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07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08" name="Oval 4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09" name="Oval 5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0" name="Oval 6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1" name="Oval 7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2" name="Oval 8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3" name="Oval 9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4" name="Oval 10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15" name="Text Box 1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03116" name="Text Box 12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3117" name="Text Box 13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03118" name="Text Box 14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03119" name="Line 15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0" name="Line 16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1" name="Rectangle 17"/>
          <p:cNvSpPr>
            <a:spLocks noChangeArrowheads="1"/>
          </p:cNvSpPr>
          <p:nvPr/>
        </p:nvSpPr>
        <p:spPr bwMode="auto">
          <a:xfrm rot="5400000">
            <a:off x="17486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22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03123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03124" name="Oval 20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25" name="Line 2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6" name="Line 2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7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03128" name="Line 24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9" name="Line 25"/>
          <p:cNvSpPr>
            <a:spLocks noChangeShapeType="1"/>
          </p:cNvSpPr>
          <p:nvPr/>
        </p:nvSpPr>
        <p:spPr bwMode="auto">
          <a:xfrm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30" name="Text Box 2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03131" name="Oval 27"/>
          <p:cNvSpPr>
            <a:spLocks noChangeArrowheads="1"/>
          </p:cNvSpPr>
          <p:nvPr/>
        </p:nvSpPr>
        <p:spPr bwMode="auto">
          <a:xfrm>
            <a:off x="2708276" y="2036764"/>
            <a:ext cx="111125" cy="968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32" name="Rectangle 28"/>
          <p:cNvSpPr>
            <a:spLocks noChangeArrowheads="1"/>
          </p:cNvSpPr>
          <p:nvPr/>
        </p:nvSpPr>
        <p:spPr bwMode="auto">
          <a:xfrm rot="5400000">
            <a:off x="1789906" y="2324894"/>
            <a:ext cx="935038" cy="85725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33" name="Text Box 29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3134" name="Text Box 30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3135" name="Line 31"/>
          <p:cNvSpPr>
            <a:spLocks noChangeShapeType="1"/>
          </p:cNvSpPr>
          <p:nvPr/>
        </p:nvSpPr>
        <p:spPr bwMode="auto">
          <a:xfrm flipH="1">
            <a:off x="2687638" y="2098675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36" name="Line 32"/>
          <p:cNvSpPr>
            <a:spLocks noChangeShapeType="1"/>
          </p:cNvSpPr>
          <p:nvPr/>
        </p:nvSpPr>
        <p:spPr bwMode="auto">
          <a:xfrm>
            <a:off x="2743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37" name="Line 33"/>
          <p:cNvSpPr>
            <a:spLocks noChangeShapeType="1"/>
          </p:cNvSpPr>
          <p:nvPr/>
        </p:nvSpPr>
        <p:spPr bwMode="auto">
          <a:xfrm flipV="1">
            <a:off x="1828800" y="2057400"/>
            <a:ext cx="9144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38" name="Rectangle 34"/>
          <p:cNvSpPr>
            <a:spLocks noChangeArrowheads="1"/>
          </p:cNvSpPr>
          <p:nvPr/>
        </p:nvSpPr>
        <p:spPr bwMode="auto">
          <a:xfrm>
            <a:off x="1524000" y="1905000"/>
            <a:ext cx="381000" cy="11430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39" name="Line 35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40" name="Line 36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41" name="Freeform 37"/>
          <p:cNvSpPr>
            <a:spLocks/>
          </p:cNvSpPr>
          <p:nvPr/>
        </p:nvSpPr>
        <p:spPr bwMode="auto">
          <a:xfrm>
            <a:off x="1905000" y="1701800"/>
            <a:ext cx="1003300" cy="1117600"/>
          </a:xfrm>
          <a:custGeom>
            <a:avLst/>
            <a:gdLst>
              <a:gd name="T0" fmla="*/ 0 w 632"/>
              <a:gd name="T1" fmla="*/ 224 h 704"/>
              <a:gd name="T2" fmla="*/ 96 w 632"/>
              <a:gd name="T3" fmla="*/ 32 h 704"/>
              <a:gd name="T4" fmla="*/ 192 w 632"/>
              <a:gd name="T5" fmla="*/ 32 h 704"/>
              <a:gd name="T6" fmla="*/ 336 w 632"/>
              <a:gd name="T7" fmla="*/ 32 h 704"/>
              <a:gd name="T8" fmla="*/ 480 w 632"/>
              <a:gd name="T9" fmla="*/ 80 h 704"/>
              <a:gd name="T10" fmla="*/ 576 w 632"/>
              <a:gd name="T11" fmla="*/ 176 h 704"/>
              <a:gd name="T12" fmla="*/ 624 w 632"/>
              <a:gd name="T13" fmla="*/ 320 h 704"/>
              <a:gd name="T14" fmla="*/ 624 w 632"/>
              <a:gd name="T15" fmla="*/ 416 h 704"/>
              <a:gd name="T16" fmla="*/ 624 w 632"/>
              <a:gd name="T17" fmla="*/ 512 h 704"/>
              <a:gd name="T18" fmla="*/ 576 w 632"/>
              <a:gd name="T19" fmla="*/ 608 h 704"/>
              <a:gd name="T20" fmla="*/ 528 w 632"/>
              <a:gd name="T21" fmla="*/ 704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32" h="704">
                <a:moveTo>
                  <a:pt x="0" y="224"/>
                </a:moveTo>
                <a:cubicBezTo>
                  <a:pt x="32" y="144"/>
                  <a:pt x="64" y="64"/>
                  <a:pt x="96" y="32"/>
                </a:cubicBezTo>
                <a:cubicBezTo>
                  <a:pt x="128" y="0"/>
                  <a:pt x="152" y="32"/>
                  <a:pt x="192" y="32"/>
                </a:cubicBezTo>
                <a:cubicBezTo>
                  <a:pt x="232" y="32"/>
                  <a:pt x="288" y="24"/>
                  <a:pt x="336" y="32"/>
                </a:cubicBezTo>
                <a:cubicBezTo>
                  <a:pt x="384" y="40"/>
                  <a:pt x="440" y="56"/>
                  <a:pt x="480" y="80"/>
                </a:cubicBezTo>
                <a:cubicBezTo>
                  <a:pt x="520" y="104"/>
                  <a:pt x="552" y="136"/>
                  <a:pt x="576" y="176"/>
                </a:cubicBezTo>
                <a:cubicBezTo>
                  <a:pt x="600" y="216"/>
                  <a:pt x="616" y="280"/>
                  <a:pt x="624" y="320"/>
                </a:cubicBezTo>
                <a:cubicBezTo>
                  <a:pt x="632" y="360"/>
                  <a:pt x="624" y="384"/>
                  <a:pt x="624" y="416"/>
                </a:cubicBezTo>
                <a:cubicBezTo>
                  <a:pt x="624" y="448"/>
                  <a:pt x="632" y="480"/>
                  <a:pt x="624" y="512"/>
                </a:cubicBezTo>
                <a:cubicBezTo>
                  <a:pt x="616" y="544"/>
                  <a:pt x="592" y="576"/>
                  <a:pt x="576" y="608"/>
                </a:cubicBezTo>
                <a:cubicBezTo>
                  <a:pt x="560" y="640"/>
                  <a:pt x="544" y="688"/>
                  <a:pt x="528" y="70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42" name="Text Box 38"/>
          <p:cNvSpPr txBox="1">
            <a:spLocks noChangeArrowheads="1"/>
          </p:cNvSpPr>
          <p:nvPr/>
        </p:nvSpPr>
        <p:spPr bwMode="auto">
          <a:xfrm>
            <a:off x="1181100" y="4918076"/>
            <a:ext cx="78486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Kết thúc đường thêu</a:t>
            </a:r>
            <a:r>
              <a:rPr lang="vi-VN" altLang="en-US" sz="6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3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720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5" name="Rectangle 7"/>
          <p:cNvSpPr>
            <a:spLocks noChangeArrowheads="1"/>
          </p:cNvSpPr>
          <p:nvPr/>
        </p:nvSpPr>
        <p:spPr bwMode="auto">
          <a:xfrm>
            <a:off x="2175933" y="1888066"/>
            <a:ext cx="6781800" cy="3657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256" name="Line 8"/>
          <p:cNvSpPr>
            <a:spLocks noChangeShapeType="1"/>
          </p:cNvSpPr>
          <p:nvPr/>
        </p:nvSpPr>
        <p:spPr bwMode="auto">
          <a:xfrm>
            <a:off x="3014133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57" name="Line 9"/>
          <p:cNvSpPr>
            <a:spLocks noChangeShapeType="1"/>
          </p:cNvSpPr>
          <p:nvPr/>
        </p:nvSpPr>
        <p:spPr bwMode="auto">
          <a:xfrm>
            <a:off x="3623733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58" name="Line 10"/>
          <p:cNvSpPr>
            <a:spLocks noChangeShapeType="1"/>
          </p:cNvSpPr>
          <p:nvPr/>
        </p:nvSpPr>
        <p:spPr bwMode="auto">
          <a:xfrm>
            <a:off x="4309533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59" name="Line 11"/>
          <p:cNvSpPr>
            <a:spLocks noChangeShapeType="1"/>
          </p:cNvSpPr>
          <p:nvPr/>
        </p:nvSpPr>
        <p:spPr bwMode="auto">
          <a:xfrm>
            <a:off x="4960408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0" name="Line 12"/>
          <p:cNvSpPr>
            <a:spLocks noChangeShapeType="1"/>
          </p:cNvSpPr>
          <p:nvPr/>
        </p:nvSpPr>
        <p:spPr bwMode="auto">
          <a:xfrm>
            <a:off x="5612871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1" name="Line 13"/>
          <p:cNvSpPr>
            <a:spLocks noChangeShapeType="1"/>
          </p:cNvSpPr>
          <p:nvPr/>
        </p:nvSpPr>
        <p:spPr bwMode="auto">
          <a:xfrm>
            <a:off x="6257396" y="3031066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2" name="Line 14"/>
          <p:cNvSpPr>
            <a:spLocks noChangeShapeType="1"/>
          </p:cNvSpPr>
          <p:nvPr/>
        </p:nvSpPr>
        <p:spPr bwMode="auto">
          <a:xfrm>
            <a:off x="3090333" y="3564466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3" name="Line 15"/>
          <p:cNvSpPr>
            <a:spLocks noChangeShapeType="1"/>
          </p:cNvSpPr>
          <p:nvPr/>
        </p:nvSpPr>
        <p:spPr bwMode="auto">
          <a:xfrm>
            <a:off x="4344458" y="3564466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4" name="Line 16"/>
          <p:cNvSpPr>
            <a:spLocks noChangeShapeType="1"/>
          </p:cNvSpPr>
          <p:nvPr/>
        </p:nvSpPr>
        <p:spPr bwMode="auto">
          <a:xfrm>
            <a:off x="3711046" y="3621616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5" name="Line 17"/>
          <p:cNvSpPr>
            <a:spLocks noChangeShapeType="1"/>
          </p:cNvSpPr>
          <p:nvPr/>
        </p:nvSpPr>
        <p:spPr bwMode="auto">
          <a:xfrm>
            <a:off x="5604933" y="3564466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6" name="Line 18"/>
          <p:cNvSpPr>
            <a:spLocks noChangeShapeType="1"/>
          </p:cNvSpPr>
          <p:nvPr/>
        </p:nvSpPr>
        <p:spPr bwMode="auto">
          <a:xfrm>
            <a:off x="4961996" y="3627966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7" name="Oval 19"/>
          <p:cNvSpPr>
            <a:spLocks noChangeArrowheads="1"/>
          </p:cNvSpPr>
          <p:nvPr/>
        </p:nvSpPr>
        <p:spPr bwMode="auto">
          <a:xfrm>
            <a:off x="3623733" y="3488266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270" name="Text Box 22"/>
          <p:cNvSpPr txBox="1">
            <a:spLocks noChangeArrowheads="1"/>
          </p:cNvSpPr>
          <p:nvPr/>
        </p:nvSpPr>
        <p:spPr bwMode="auto">
          <a:xfrm>
            <a:off x="1626923" y="752269"/>
            <a:ext cx="797189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Kết thúc đường thêu dấu nhân </a:t>
            </a:r>
          </a:p>
        </p:txBody>
      </p:sp>
      <p:grpSp>
        <p:nvGrpSpPr>
          <p:cNvPr id="309271" name="Group 23"/>
          <p:cNvGrpSpPr>
            <a:grpSpLocks/>
          </p:cNvGrpSpPr>
          <p:nvPr/>
        </p:nvGrpSpPr>
        <p:grpSpPr bwMode="auto">
          <a:xfrm rot="-71667517">
            <a:off x="5155671" y="3801004"/>
            <a:ext cx="2822575" cy="971550"/>
            <a:chOff x="2495" y="2329"/>
            <a:chExt cx="1778" cy="612"/>
          </a:xfrm>
        </p:grpSpPr>
        <p:sp>
          <p:nvSpPr>
            <p:cNvPr id="309272" name="AutoShape 2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9273" name="Oval 2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9274" name="Freeform 26"/>
          <p:cNvSpPr>
            <a:spLocks/>
          </p:cNvSpPr>
          <p:nvPr/>
        </p:nvSpPr>
        <p:spPr bwMode="auto">
          <a:xfrm>
            <a:off x="5400147" y="3231091"/>
            <a:ext cx="2562225" cy="2116138"/>
          </a:xfrm>
          <a:custGeom>
            <a:avLst/>
            <a:gdLst>
              <a:gd name="T0" fmla="*/ 1343 w 1614"/>
              <a:gd name="T1" fmla="*/ 887 h 1333"/>
              <a:gd name="T2" fmla="*/ 1387 w 1614"/>
              <a:gd name="T3" fmla="*/ 1333 h 1333"/>
              <a:gd name="T4" fmla="*/ 1473 w 1614"/>
              <a:gd name="T5" fmla="*/ 1319 h 1333"/>
              <a:gd name="T6" fmla="*/ 1574 w 1614"/>
              <a:gd name="T7" fmla="*/ 1160 h 1333"/>
              <a:gd name="T8" fmla="*/ 1559 w 1614"/>
              <a:gd name="T9" fmla="*/ 829 h 1333"/>
              <a:gd name="T10" fmla="*/ 1473 w 1614"/>
              <a:gd name="T11" fmla="*/ 700 h 1333"/>
              <a:gd name="T12" fmla="*/ 1444 w 1614"/>
              <a:gd name="T13" fmla="*/ 656 h 1333"/>
              <a:gd name="T14" fmla="*/ 1372 w 1614"/>
              <a:gd name="T15" fmla="*/ 484 h 1333"/>
              <a:gd name="T16" fmla="*/ 1315 w 1614"/>
              <a:gd name="T17" fmla="*/ 397 h 1333"/>
              <a:gd name="T18" fmla="*/ 1300 w 1614"/>
              <a:gd name="T19" fmla="*/ 354 h 1333"/>
              <a:gd name="T20" fmla="*/ 1257 w 1614"/>
              <a:gd name="T21" fmla="*/ 311 h 1333"/>
              <a:gd name="T22" fmla="*/ 1156 w 1614"/>
              <a:gd name="T23" fmla="*/ 196 h 1333"/>
              <a:gd name="T24" fmla="*/ 983 w 1614"/>
              <a:gd name="T25" fmla="*/ 66 h 1333"/>
              <a:gd name="T26" fmla="*/ 940 w 1614"/>
              <a:gd name="T27" fmla="*/ 37 h 1333"/>
              <a:gd name="T28" fmla="*/ 854 w 1614"/>
              <a:gd name="T29" fmla="*/ 8 h 1333"/>
              <a:gd name="T30" fmla="*/ 465 w 1614"/>
              <a:gd name="T31" fmla="*/ 80 h 1333"/>
              <a:gd name="T32" fmla="*/ 364 w 1614"/>
              <a:gd name="T33" fmla="*/ 253 h 1333"/>
              <a:gd name="T34" fmla="*/ 292 w 1614"/>
              <a:gd name="T35" fmla="*/ 671 h 1333"/>
              <a:gd name="T36" fmla="*/ 177 w 1614"/>
              <a:gd name="T37" fmla="*/ 973 h 1333"/>
              <a:gd name="T38" fmla="*/ 91 w 1614"/>
              <a:gd name="T39" fmla="*/ 944 h 1333"/>
              <a:gd name="T40" fmla="*/ 47 w 1614"/>
              <a:gd name="T41" fmla="*/ 930 h 1333"/>
              <a:gd name="T42" fmla="*/ 33 w 1614"/>
              <a:gd name="T43" fmla="*/ 527 h 1333"/>
              <a:gd name="T44" fmla="*/ 47 w 1614"/>
              <a:gd name="T45" fmla="*/ 484 h 1333"/>
              <a:gd name="T46" fmla="*/ 379 w 1614"/>
              <a:gd name="T47" fmla="*/ 253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14" h="1333">
                <a:moveTo>
                  <a:pt x="1343" y="887"/>
                </a:moveTo>
                <a:cubicBezTo>
                  <a:pt x="1320" y="1028"/>
                  <a:pt x="1222" y="1281"/>
                  <a:pt x="1387" y="1333"/>
                </a:cubicBezTo>
                <a:cubicBezTo>
                  <a:pt x="1416" y="1328"/>
                  <a:pt x="1445" y="1328"/>
                  <a:pt x="1473" y="1319"/>
                </a:cubicBezTo>
                <a:cubicBezTo>
                  <a:pt x="1533" y="1299"/>
                  <a:pt x="1539" y="1214"/>
                  <a:pt x="1574" y="1160"/>
                </a:cubicBezTo>
                <a:cubicBezTo>
                  <a:pt x="1600" y="1055"/>
                  <a:pt x="1614" y="927"/>
                  <a:pt x="1559" y="829"/>
                </a:cubicBezTo>
                <a:cubicBezTo>
                  <a:pt x="1551" y="815"/>
                  <a:pt x="1492" y="728"/>
                  <a:pt x="1473" y="700"/>
                </a:cubicBezTo>
                <a:cubicBezTo>
                  <a:pt x="1463" y="685"/>
                  <a:pt x="1444" y="656"/>
                  <a:pt x="1444" y="656"/>
                </a:cubicBezTo>
                <a:cubicBezTo>
                  <a:pt x="1424" y="596"/>
                  <a:pt x="1403" y="539"/>
                  <a:pt x="1372" y="484"/>
                </a:cubicBezTo>
                <a:cubicBezTo>
                  <a:pt x="1355" y="454"/>
                  <a:pt x="1326" y="430"/>
                  <a:pt x="1315" y="397"/>
                </a:cubicBezTo>
                <a:cubicBezTo>
                  <a:pt x="1310" y="383"/>
                  <a:pt x="1308" y="367"/>
                  <a:pt x="1300" y="354"/>
                </a:cubicBezTo>
                <a:cubicBezTo>
                  <a:pt x="1289" y="337"/>
                  <a:pt x="1269" y="327"/>
                  <a:pt x="1257" y="311"/>
                </a:cubicBezTo>
                <a:cubicBezTo>
                  <a:pt x="1167" y="195"/>
                  <a:pt x="1239" y="250"/>
                  <a:pt x="1156" y="196"/>
                </a:cubicBezTo>
                <a:cubicBezTo>
                  <a:pt x="1111" y="128"/>
                  <a:pt x="1050" y="104"/>
                  <a:pt x="983" y="66"/>
                </a:cubicBezTo>
                <a:cubicBezTo>
                  <a:pt x="968" y="57"/>
                  <a:pt x="956" y="44"/>
                  <a:pt x="940" y="37"/>
                </a:cubicBezTo>
                <a:cubicBezTo>
                  <a:pt x="912" y="25"/>
                  <a:pt x="854" y="8"/>
                  <a:pt x="854" y="8"/>
                </a:cubicBezTo>
                <a:cubicBezTo>
                  <a:pt x="699" y="17"/>
                  <a:pt x="588" y="0"/>
                  <a:pt x="465" y="80"/>
                </a:cubicBezTo>
                <a:cubicBezTo>
                  <a:pt x="422" y="144"/>
                  <a:pt x="404" y="194"/>
                  <a:pt x="364" y="253"/>
                </a:cubicBezTo>
                <a:cubicBezTo>
                  <a:pt x="347" y="393"/>
                  <a:pt x="314" y="531"/>
                  <a:pt x="292" y="671"/>
                </a:cubicBezTo>
                <a:cubicBezTo>
                  <a:pt x="274" y="788"/>
                  <a:pt x="283" y="902"/>
                  <a:pt x="177" y="973"/>
                </a:cubicBezTo>
                <a:cubicBezTo>
                  <a:pt x="148" y="963"/>
                  <a:pt x="120" y="954"/>
                  <a:pt x="91" y="944"/>
                </a:cubicBezTo>
                <a:cubicBezTo>
                  <a:pt x="76" y="939"/>
                  <a:pt x="47" y="930"/>
                  <a:pt x="47" y="930"/>
                </a:cubicBezTo>
                <a:cubicBezTo>
                  <a:pt x="0" y="736"/>
                  <a:pt x="8" y="818"/>
                  <a:pt x="33" y="527"/>
                </a:cubicBezTo>
                <a:cubicBezTo>
                  <a:pt x="34" y="512"/>
                  <a:pt x="36" y="495"/>
                  <a:pt x="47" y="484"/>
                </a:cubicBezTo>
                <a:cubicBezTo>
                  <a:pt x="136" y="395"/>
                  <a:pt x="286" y="346"/>
                  <a:pt x="379" y="2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3947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Chart, waterfall chart&#10;&#10;Description automatically generated">
            <a:extLst>
              <a:ext uri="{FF2B5EF4-FFF2-40B4-BE49-F238E27FC236}">
                <a16:creationId xmlns="" xmlns:a16="http://schemas.microsoft.com/office/drawing/2014/main" id="{FD069470-4DD1-4E6B-A5F1-1AE3ACCF37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8682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0" y="532849"/>
            <a:ext cx="8541174" cy="1325880"/>
          </a:xfrm>
        </p:spPr>
        <p:txBody>
          <a:bodyPr>
            <a:noAutofit/>
          </a:bodyPr>
          <a:lstStyle/>
          <a:p>
            <a:r>
              <a:rPr lang="en-US" sz="40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anose="02020603050405020304" pitchFamily="18" charset="0"/>
              </a:rPr>
              <a:t>THỰC HÀNH ĐÁNH GIÁ SẢN PHẨM</a:t>
            </a:r>
            <a:endParaRPr 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241A5A4C-D69E-4E9A-B629-8E832ADE8985}"/>
              </a:ext>
            </a:extLst>
          </p:cNvPr>
          <p:cNvSpPr/>
          <p:nvPr/>
        </p:nvSpPr>
        <p:spPr>
          <a:xfrm>
            <a:off x="-198738" y="2074185"/>
            <a:ext cx="11742808" cy="24857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457200" indent="-457200" algn="ctr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457200" indent="-457200" algn="ctr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ít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pt-BR" altLang="en-US" sz="3600" b="1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endParaRPr lang="en-US" altLang="en-US" sz="36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Chart, waterfall chart&#10;&#10;Description automatically generated">
            <a:extLst>
              <a:ext uri="{FF2B5EF4-FFF2-40B4-BE49-F238E27FC236}">
                <a16:creationId xmlns="" xmlns:a16="http://schemas.microsoft.com/office/drawing/2014/main" id="{FD069470-4DD1-4E6B-A5F1-1AE3ACCF37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8682"/>
            <a:ext cx="12192000" cy="698668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87563" y="0"/>
            <a:ext cx="8541174" cy="1325880"/>
          </a:xfrm>
        </p:spPr>
        <p:txBody>
          <a:bodyPr>
            <a:noAutofit/>
          </a:bodyPr>
          <a:lstStyle/>
          <a:p>
            <a:r>
              <a:rPr lang="en-US" sz="40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anose="02020603050405020304" pitchFamily="18" charset="0"/>
              </a:rPr>
              <a:t>VẬN DỤNG, TRẢI NGHIỆM</a:t>
            </a:r>
            <a:endParaRPr 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241A5A4C-D69E-4E9A-B629-8E832ADE8985}"/>
              </a:ext>
            </a:extLst>
          </p:cNvPr>
          <p:cNvSpPr/>
          <p:nvPr/>
        </p:nvSpPr>
        <p:spPr>
          <a:xfrm>
            <a:off x="285209" y="1175644"/>
            <a:ext cx="11742808" cy="14811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3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pt-BR" altLang="en-US" sz="3200" b="1" i="1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endParaRPr lang="en-US" altLang="en-US" sz="32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6671" y="2109876"/>
            <a:ext cx="3039885" cy="303443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201" y="2044874"/>
            <a:ext cx="3254163" cy="30994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062" y="2109876"/>
            <a:ext cx="3959013" cy="3034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9358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F280FD77-0AA9-4BC0-AFE2-7106D17D603C}"/>
              </a:ext>
            </a:extLst>
          </p:cNvPr>
          <p:cNvGrpSpPr/>
          <p:nvPr/>
        </p:nvGrpSpPr>
        <p:grpSpPr>
          <a:xfrm>
            <a:off x="0" y="1713"/>
            <a:ext cx="12192000" cy="6858000"/>
            <a:chOff x="0" y="0"/>
            <a:chExt cx="12192000" cy="6858000"/>
          </a:xfrm>
        </p:grpSpPr>
        <p:pic>
          <p:nvPicPr>
            <p:cNvPr id="11" name="Picture 10" descr="Chart&#10;&#10;Description automatically generated with medium confidence">
              <a:extLst>
                <a:ext uri="{FF2B5EF4-FFF2-40B4-BE49-F238E27FC236}">
                  <a16:creationId xmlns="" xmlns:a16="http://schemas.microsoft.com/office/drawing/2014/main" id="{7C355BC2-17A0-49F9-AB92-9DB8B7BC6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sp>
          <p:nvSpPr>
            <p:cNvPr id="13" name="Rectangle: Rounded Corners 12">
              <a:extLst>
                <a:ext uri="{FF2B5EF4-FFF2-40B4-BE49-F238E27FC236}">
                  <a16:creationId xmlns="" xmlns:a16="http://schemas.microsoft.com/office/drawing/2014/main" id="{59CA47F1-6B0E-4F74-9EA8-442CBA4C5D23}"/>
                </a:ext>
              </a:extLst>
            </p:cNvPr>
            <p:cNvSpPr/>
            <p:nvPr/>
          </p:nvSpPr>
          <p:spPr>
            <a:xfrm>
              <a:off x="587023" y="395111"/>
              <a:ext cx="2111022" cy="1485346"/>
            </a:xfrm>
            <a:prstGeom prst="roundRect">
              <a:avLst/>
            </a:prstGeom>
            <a:solidFill>
              <a:srgbClr val="D7F0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8"/>
          <p:cNvSpPr/>
          <p:nvPr/>
        </p:nvSpPr>
        <p:spPr>
          <a:xfrm>
            <a:off x="2045086" y="2351782"/>
            <a:ext cx="7787535" cy="132343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nb-NO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nb-NO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Chuẩn bị b</a:t>
            </a:r>
            <a:r>
              <a:rPr lang="nb-NO" altLang="en-US" sz="4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b-NO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 sau</a:t>
            </a:r>
          </a:p>
          <a:p>
            <a:pPr algn="ctr"/>
            <a:r>
              <a:rPr lang="nb-NO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b-NO" altLang="en-US" sz="4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 dấu nhân </a:t>
            </a:r>
            <a:r>
              <a:rPr lang="en-US" altLang="nb-NO" sz="4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nb-NO" altLang="en-US" sz="4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tiết 2)</a:t>
            </a:r>
            <a:endParaRPr lang="en-US" altLang="en-US" sz="4000" b="1" dirty="0">
              <a:latin typeface="Times New Roman" panose="02020603050405020304" pitchFamily="18" charset="0"/>
            </a:endParaRPr>
          </a:p>
        </p:txBody>
      </p:sp>
      <p:pic>
        <p:nvPicPr>
          <p:cNvPr id="1026" name="Picture 2" descr="House free icon">
            <a:extLst>
              <a:ext uri="{FF2B5EF4-FFF2-40B4-BE49-F238E27FC236}">
                <a16:creationId xmlns="" xmlns:a16="http://schemas.microsoft.com/office/drawing/2014/main" id="{A4261E6C-9A9A-4751-84FF-1CB1B60423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510" y="674345"/>
            <a:ext cx="1601223" cy="1601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2760134" y="17018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3" name="Line 3"/>
          <p:cNvSpPr>
            <a:spLocks noChangeShapeType="1"/>
          </p:cNvSpPr>
          <p:nvPr/>
        </p:nvSpPr>
        <p:spPr bwMode="auto">
          <a:xfrm>
            <a:off x="2760134" y="26162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4887384" y="2595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3944409" y="2595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7725834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5865284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6792384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9" name="Line 9"/>
          <p:cNvSpPr>
            <a:spLocks noChangeShapeType="1"/>
          </p:cNvSpPr>
          <p:nvPr/>
        </p:nvSpPr>
        <p:spPr bwMode="auto">
          <a:xfrm>
            <a:off x="2753784" y="33988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4881034" y="3378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3938059" y="3378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7719484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5858934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4" name="Oval 14"/>
          <p:cNvSpPr>
            <a:spLocks noChangeArrowheads="1"/>
          </p:cNvSpPr>
          <p:nvPr/>
        </p:nvSpPr>
        <p:spPr bwMode="auto">
          <a:xfrm>
            <a:off x="6786034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615" name="Group 15"/>
          <p:cNvGrpSpPr>
            <a:grpSpLocks/>
          </p:cNvGrpSpPr>
          <p:nvPr/>
        </p:nvGrpSpPr>
        <p:grpSpPr bwMode="auto">
          <a:xfrm rot="15918845">
            <a:off x="3815822" y="569913"/>
            <a:ext cx="2822575" cy="971550"/>
            <a:chOff x="2495" y="2329"/>
            <a:chExt cx="1778" cy="612"/>
          </a:xfrm>
        </p:grpSpPr>
        <p:sp>
          <p:nvSpPr>
            <p:cNvPr id="2561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618" name="Rectangle 18"/>
          <p:cNvSpPr>
            <a:spLocks noChangeArrowheads="1"/>
          </p:cNvSpPr>
          <p:nvPr/>
        </p:nvSpPr>
        <p:spPr bwMode="auto">
          <a:xfrm rot="5400000">
            <a:off x="6722534" y="35099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3" name="Freeform 23"/>
          <p:cNvSpPr>
            <a:spLocks/>
          </p:cNvSpPr>
          <p:nvPr/>
        </p:nvSpPr>
        <p:spPr bwMode="auto">
          <a:xfrm>
            <a:off x="5655734" y="2159000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4" name="Freeform 24"/>
          <p:cNvSpPr>
            <a:spLocks/>
          </p:cNvSpPr>
          <p:nvPr/>
        </p:nvSpPr>
        <p:spPr bwMode="auto">
          <a:xfrm>
            <a:off x="5808134" y="2235200"/>
            <a:ext cx="990600" cy="11430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5" name="Text Box 25"/>
          <p:cNvSpPr txBox="1">
            <a:spLocks noChangeArrowheads="1"/>
          </p:cNvSpPr>
          <p:nvPr/>
        </p:nvSpPr>
        <p:spPr bwMode="auto">
          <a:xfrm>
            <a:off x="3841222" y="2193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5627" name="Text Box 27"/>
          <p:cNvSpPr txBox="1">
            <a:spLocks noChangeArrowheads="1"/>
          </p:cNvSpPr>
          <p:nvPr/>
        </p:nvSpPr>
        <p:spPr bwMode="auto">
          <a:xfrm>
            <a:off x="7602009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5628" name="Text Box 28"/>
          <p:cNvSpPr txBox="1">
            <a:spLocks noChangeArrowheads="1"/>
          </p:cNvSpPr>
          <p:nvPr/>
        </p:nvSpPr>
        <p:spPr bwMode="auto">
          <a:xfrm>
            <a:off x="6679672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5629" name="Text Box 29"/>
          <p:cNvSpPr txBox="1">
            <a:spLocks noChangeArrowheads="1"/>
          </p:cNvSpPr>
          <p:nvPr/>
        </p:nvSpPr>
        <p:spPr bwMode="auto">
          <a:xfrm>
            <a:off x="5738284" y="2193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5630" name="Text Box 30"/>
          <p:cNvSpPr txBox="1">
            <a:spLocks noChangeArrowheads="1"/>
          </p:cNvSpPr>
          <p:nvPr/>
        </p:nvSpPr>
        <p:spPr bwMode="auto">
          <a:xfrm>
            <a:off x="4768322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5631" name="Text Box 31"/>
          <p:cNvSpPr txBox="1">
            <a:spLocks noChangeArrowheads="1"/>
          </p:cNvSpPr>
          <p:nvPr/>
        </p:nvSpPr>
        <p:spPr bwMode="auto">
          <a:xfrm>
            <a:off x="3825347" y="3468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636" name="Text Box 36"/>
          <p:cNvSpPr txBox="1">
            <a:spLocks noChangeArrowheads="1"/>
          </p:cNvSpPr>
          <p:nvPr/>
        </p:nvSpPr>
        <p:spPr bwMode="auto">
          <a:xfrm>
            <a:off x="4719109" y="3462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637" name="Text Box 37"/>
          <p:cNvSpPr txBox="1">
            <a:spLocks noChangeArrowheads="1"/>
          </p:cNvSpPr>
          <p:nvPr/>
        </p:nvSpPr>
        <p:spPr bwMode="auto">
          <a:xfrm>
            <a:off x="5668434" y="3462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5638" name="Text Box 38"/>
          <p:cNvSpPr txBox="1">
            <a:spLocks noChangeArrowheads="1"/>
          </p:cNvSpPr>
          <p:nvPr/>
        </p:nvSpPr>
        <p:spPr bwMode="auto">
          <a:xfrm>
            <a:off x="6617759" y="3468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5639" name="Text Box 39"/>
          <p:cNvSpPr txBox="1">
            <a:spLocks noChangeArrowheads="1"/>
          </p:cNvSpPr>
          <p:nvPr/>
        </p:nvSpPr>
        <p:spPr bwMode="auto">
          <a:xfrm>
            <a:off x="7560734" y="34544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5641" name="Freeform 41"/>
          <p:cNvSpPr>
            <a:spLocks/>
          </p:cNvSpPr>
          <p:nvPr/>
        </p:nvSpPr>
        <p:spPr bwMode="auto">
          <a:xfrm>
            <a:off x="7560734" y="5588001"/>
            <a:ext cx="209550" cy="155575"/>
          </a:xfrm>
          <a:custGeom>
            <a:avLst/>
            <a:gdLst>
              <a:gd name="T0" fmla="*/ 44 w 132"/>
              <a:gd name="T1" fmla="*/ 47 h 98"/>
              <a:gd name="T2" fmla="*/ 32 w 132"/>
              <a:gd name="T3" fmla="*/ 9 h 98"/>
              <a:gd name="T4" fmla="*/ 70 w 132"/>
              <a:gd name="T5" fmla="*/ 22 h 98"/>
              <a:gd name="T6" fmla="*/ 57 w 132"/>
              <a:gd name="T7" fmla="*/ 73 h 98"/>
              <a:gd name="T8" fmla="*/ 19 w 132"/>
              <a:gd name="T9" fmla="*/ 60 h 98"/>
              <a:gd name="T10" fmla="*/ 70 w 132"/>
              <a:gd name="T11" fmla="*/ 9 h 98"/>
              <a:gd name="T12" fmla="*/ 108 w 132"/>
              <a:gd name="T1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98">
                <a:moveTo>
                  <a:pt x="44" y="47"/>
                </a:moveTo>
                <a:cubicBezTo>
                  <a:pt x="40" y="34"/>
                  <a:pt x="22" y="18"/>
                  <a:pt x="32" y="9"/>
                </a:cubicBezTo>
                <a:cubicBezTo>
                  <a:pt x="42" y="0"/>
                  <a:pt x="65" y="10"/>
                  <a:pt x="70" y="22"/>
                </a:cubicBezTo>
                <a:cubicBezTo>
                  <a:pt x="76" y="38"/>
                  <a:pt x="61" y="56"/>
                  <a:pt x="57" y="73"/>
                </a:cubicBezTo>
                <a:cubicBezTo>
                  <a:pt x="44" y="69"/>
                  <a:pt x="25" y="72"/>
                  <a:pt x="19" y="60"/>
                </a:cubicBezTo>
                <a:cubicBezTo>
                  <a:pt x="0" y="22"/>
                  <a:pt x="55" y="14"/>
                  <a:pt x="70" y="9"/>
                </a:cubicBezTo>
                <a:cubicBezTo>
                  <a:pt x="132" y="30"/>
                  <a:pt x="108" y="9"/>
                  <a:pt x="108" y="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2" name="Freeform 42"/>
          <p:cNvSpPr>
            <a:spLocks/>
          </p:cNvSpPr>
          <p:nvPr/>
        </p:nvSpPr>
        <p:spPr bwMode="auto">
          <a:xfrm>
            <a:off x="7484534" y="5359400"/>
            <a:ext cx="76200" cy="304800"/>
          </a:xfrm>
          <a:custGeom>
            <a:avLst/>
            <a:gdLst>
              <a:gd name="T0" fmla="*/ 48 w 48"/>
              <a:gd name="T1" fmla="*/ 0 h 192"/>
              <a:gd name="T2" fmla="*/ 0 w 48"/>
              <a:gd name="T3" fmla="*/ 96 h 192"/>
              <a:gd name="T4" fmla="*/ 48 w 48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192">
                <a:moveTo>
                  <a:pt x="48" y="0"/>
                </a:moveTo>
                <a:cubicBezTo>
                  <a:pt x="24" y="32"/>
                  <a:pt x="0" y="64"/>
                  <a:pt x="0" y="96"/>
                </a:cubicBezTo>
                <a:cubicBezTo>
                  <a:pt x="0" y="128"/>
                  <a:pt x="32" y="176"/>
                  <a:pt x="48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0448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2455334" y="13292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7" name="Line 3"/>
          <p:cNvSpPr>
            <a:spLocks noChangeShapeType="1"/>
          </p:cNvSpPr>
          <p:nvPr/>
        </p:nvSpPr>
        <p:spPr bwMode="auto">
          <a:xfrm>
            <a:off x="2455334" y="22436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Oval 4"/>
          <p:cNvSpPr>
            <a:spLocks noChangeArrowheads="1"/>
          </p:cNvSpPr>
          <p:nvPr/>
        </p:nvSpPr>
        <p:spPr bwMode="auto">
          <a:xfrm>
            <a:off x="4582584" y="2223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9" name="Oval 5"/>
          <p:cNvSpPr>
            <a:spLocks noChangeArrowheads="1"/>
          </p:cNvSpPr>
          <p:nvPr/>
        </p:nvSpPr>
        <p:spPr bwMode="auto">
          <a:xfrm>
            <a:off x="3639609" y="2223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0" name="Oval 6"/>
          <p:cNvSpPr>
            <a:spLocks noChangeArrowheads="1"/>
          </p:cNvSpPr>
          <p:nvPr/>
        </p:nvSpPr>
        <p:spPr bwMode="auto">
          <a:xfrm>
            <a:off x="7421034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1" name="Oval 7"/>
          <p:cNvSpPr>
            <a:spLocks noChangeArrowheads="1"/>
          </p:cNvSpPr>
          <p:nvPr/>
        </p:nvSpPr>
        <p:spPr bwMode="auto">
          <a:xfrm>
            <a:off x="5560484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2" name="Oval 8"/>
          <p:cNvSpPr>
            <a:spLocks noChangeArrowheads="1"/>
          </p:cNvSpPr>
          <p:nvPr/>
        </p:nvSpPr>
        <p:spPr bwMode="auto">
          <a:xfrm>
            <a:off x="6487584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3" name="Line 9"/>
          <p:cNvSpPr>
            <a:spLocks noChangeShapeType="1"/>
          </p:cNvSpPr>
          <p:nvPr/>
        </p:nvSpPr>
        <p:spPr bwMode="auto">
          <a:xfrm>
            <a:off x="2448984" y="30263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Oval 10"/>
          <p:cNvSpPr>
            <a:spLocks noChangeArrowheads="1"/>
          </p:cNvSpPr>
          <p:nvPr/>
        </p:nvSpPr>
        <p:spPr bwMode="auto">
          <a:xfrm>
            <a:off x="4576234" y="3005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5" name="Oval 11"/>
          <p:cNvSpPr>
            <a:spLocks noChangeArrowheads="1"/>
          </p:cNvSpPr>
          <p:nvPr/>
        </p:nvSpPr>
        <p:spPr bwMode="auto">
          <a:xfrm>
            <a:off x="3633259" y="3005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6" name="Oval 12"/>
          <p:cNvSpPr>
            <a:spLocks noChangeArrowheads="1"/>
          </p:cNvSpPr>
          <p:nvPr/>
        </p:nvSpPr>
        <p:spPr bwMode="auto">
          <a:xfrm>
            <a:off x="7414684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7" name="Oval 13"/>
          <p:cNvSpPr>
            <a:spLocks noChangeArrowheads="1"/>
          </p:cNvSpPr>
          <p:nvPr/>
        </p:nvSpPr>
        <p:spPr bwMode="auto">
          <a:xfrm>
            <a:off x="5554134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8" name="Oval 14"/>
          <p:cNvSpPr>
            <a:spLocks noChangeArrowheads="1"/>
          </p:cNvSpPr>
          <p:nvPr/>
        </p:nvSpPr>
        <p:spPr bwMode="auto">
          <a:xfrm>
            <a:off x="6481234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639" name="Group 15"/>
          <p:cNvGrpSpPr>
            <a:grpSpLocks/>
          </p:cNvGrpSpPr>
          <p:nvPr/>
        </p:nvGrpSpPr>
        <p:grpSpPr bwMode="auto">
          <a:xfrm rot="14068720">
            <a:off x="2672822" y="578379"/>
            <a:ext cx="2822575" cy="971550"/>
            <a:chOff x="2495" y="2329"/>
            <a:chExt cx="1778" cy="612"/>
          </a:xfrm>
        </p:grpSpPr>
        <p:sp>
          <p:nvSpPr>
            <p:cNvPr id="26640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41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6642" name="Rectangle 18"/>
          <p:cNvSpPr>
            <a:spLocks noChangeArrowheads="1"/>
          </p:cNvSpPr>
          <p:nvPr/>
        </p:nvSpPr>
        <p:spPr bwMode="auto">
          <a:xfrm rot="5400000">
            <a:off x="6417734" y="31374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3" name="Freeform 19"/>
          <p:cNvSpPr>
            <a:spLocks/>
          </p:cNvSpPr>
          <p:nvPr/>
        </p:nvSpPr>
        <p:spPr bwMode="auto">
          <a:xfrm>
            <a:off x="5122334" y="1786466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4" name="Freeform 20"/>
          <p:cNvSpPr>
            <a:spLocks/>
          </p:cNvSpPr>
          <p:nvPr/>
        </p:nvSpPr>
        <p:spPr bwMode="auto">
          <a:xfrm>
            <a:off x="5274734" y="1786466"/>
            <a:ext cx="1219200" cy="12192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Text Box 21"/>
          <p:cNvSpPr txBox="1">
            <a:spLocks noChangeArrowheads="1"/>
          </p:cNvSpPr>
          <p:nvPr/>
        </p:nvSpPr>
        <p:spPr bwMode="auto">
          <a:xfrm>
            <a:off x="3536422" y="18213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6646" name="Text Box 22"/>
          <p:cNvSpPr txBox="1">
            <a:spLocks noChangeArrowheads="1"/>
          </p:cNvSpPr>
          <p:nvPr/>
        </p:nvSpPr>
        <p:spPr bwMode="auto">
          <a:xfrm>
            <a:off x="7297209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6647" name="Text Box 23"/>
          <p:cNvSpPr txBox="1">
            <a:spLocks noChangeArrowheads="1"/>
          </p:cNvSpPr>
          <p:nvPr/>
        </p:nvSpPr>
        <p:spPr bwMode="auto">
          <a:xfrm>
            <a:off x="6374872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6648" name="Text Box 24"/>
          <p:cNvSpPr txBox="1">
            <a:spLocks noChangeArrowheads="1"/>
          </p:cNvSpPr>
          <p:nvPr/>
        </p:nvSpPr>
        <p:spPr bwMode="auto">
          <a:xfrm>
            <a:off x="5427134" y="18626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6649" name="Text Box 25"/>
          <p:cNvSpPr txBox="1">
            <a:spLocks noChangeArrowheads="1"/>
          </p:cNvSpPr>
          <p:nvPr/>
        </p:nvSpPr>
        <p:spPr bwMode="auto">
          <a:xfrm>
            <a:off x="4463522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6650" name="Text Box 26"/>
          <p:cNvSpPr txBox="1">
            <a:spLocks noChangeArrowheads="1"/>
          </p:cNvSpPr>
          <p:nvPr/>
        </p:nvSpPr>
        <p:spPr bwMode="auto">
          <a:xfrm>
            <a:off x="3520547" y="3096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51" name="Text Box 27"/>
          <p:cNvSpPr txBox="1">
            <a:spLocks noChangeArrowheads="1"/>
          </p:cNvSpPr>
          <p:nvPr/>
        </p:nvSpPr>
        <p:spPr bwMode="auto">
          <a:xfrm>
            <a:off x="4414309" y="3089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52" name="Text Box 28"/>
          <p:cNvSpPr txBox="1">
            <a:spLocks noChangeArrowheads="1"/>
          </p:cNvSpPr>
          <p:nvPr/>
        </p:nvSpPr>
        <p:spPr bwMode="auto">
          <a:xfrm>
            <a:off x="5363634" y="3089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6653" name="Text Box 29"/>
          <p:cNvSpPr txBox="1">
            <a:spLocks noChangeArrowheads="1"/>
          </p:cNvSpPr>
          <p:nvPr/>
        </p:nvSpPr>
        <p:spPr bwMode="auto">
          <a:xfrm>
            <a:off x="6312959" y="3096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6654" name="Text Box 30"/>
          <p:cNvSpPr txBox="1">
            <a:spLocks noChangeArrowheads="1"/>
          </p:cNvSpPr>
          <p:nvPr/>
        </p:nvSpPr>
        <p:spPr bwMode="auto">
          <a:xfrm>
            <a:off x="7255934" y="30818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6758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ChangeArrowheads="1"/>
          </p:cNvSpPr>
          <p:nvPr/>
        </p:nvSpPr>
        <p:spPr bwMode="auto">
          <a:xfrm>
            <a:off x="2556934" y="1397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1" name="Line 3"/>
          <p:cNvSpPr>
            <a:spLocks noChangeShapeType="1"/>
          </p:cNvSpPr>
          <p:nvPr/>
        </p:nvSpPr>
        <p:spPr bwMode="auto">
          <a:xfrm>
            <a:off x="2556934" y="2311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Oval 4"/>
          <p:cNvSpPr>
            <a:spLocks noChangeArrowheads="1"/>
          </p:cNvSpPr>
          <p:nvPr/>
        </p:nvSpPr>
        <p:spPr bwMode="auto">
          <a:xfrm>
            <a:off x="4684184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3" name="Oval 5"/>
          <p:cNvSpPr>
            <a:spLocks noChangeArrowheads="1"/>
          </p:cNvSpPr>
          <p:nvPr/>
        </p:nvSpPr>
        <p:spPr bwMode="auto">
          <a:xfrm>
            <a:off x="3741209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4" name="Oval 6"/>
          <p:cNvSpPr>
            <a:spLocks noChangeArrowheads="1"/>
          </p:cNvSpPr>
          <p:nvPr/>
        </p:nvSpPr>
        <p:spPr bwMode="auto">
          <a:xfrm>
            <a:off x="7522634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5" name="Oval 7"/>
          <p:cNvSpPr>
            <a:spLocks noChangeArrowheads="1"/>
          </p:cNvSpPr>
          <p:nvPr/>
        </p:nvSpPr>
        <p:spPr bwMode="auto">
          <a:xfrm>
            <a:off x="5662084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6" name="Oval 8"/>
          <p:cNvSpPr>
            <a:spLocks noChangeArrowheads="1"/>
          </p:cNvSpPr>
          <p:nvPr/>
        </p:nvSpPr>
        <p:spPr bwMode="auto">
          <a:xfrm>
            <a:off x="6589184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7" name="Line 9"/>
          <p:cNvSpPr>
            <a:spLocks noChangeShapeType="1"/>
          </p:cNvSpPr>
          <p:nvPr/>
        </p:nvSpPr>
        <p:spPr bwMode="auto">
          <a:xfrm>
            <a:off x="2550584" y="3094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8" name="Oval 10"/>
          <p:cNvSpPr>
            <a:spLocks noChangeArrowheads="1"/>
          </p:cNvSpPr>
          <p:nvPr/>
        </p:nvSpPr>
        <p:spPr bwMode="auto">
          <a:xfrm>
            <a:off x="4677834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9" name="Oval 11"/>
          <p:cNvSpPr>
            <a:spLocks noChangeArrowheads="1"/>
          </p:cNvSpPr>
          <p:nvPr/>
        </p:nvSpPr>
        <p:spPr bwMode="auto">
          <a:xfrm>
            <a:off x="3734859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0" name="Oval 12"/>
          <p:cNvSpPr>
            <a:spLocks noChangeArrowheads="1"/>
          </p:cNvSpPr>
          <p:nvPr/>
        </p:nvSpPr>
        <p:spPr bwMode="auto">
          <a:xfrm>
            <a:off x="7516284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1" name="Oval 13"/>
          <p:cNvSpPr>
            <a:spLocks noChangeArrowheads="1"/>
          </p:cNvSpPr>
          <p:nvPr/>
        </p:nvSpPr>
        <p:spPr bwMode="auto">
          <a:xfrm>
            <a:off x="5655734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2" name="Oval 14"/>
          <p:cNvSpPr>
            <a:spLocks noChangeArrowheads="1"/>
          </p:cNvSpPr>
          <p:nvPr/>
        </p:nvSpPr>
        <p:spPr bwMode="auto">
          <a:xfrm>
            <a:off x="6582834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663" name="Group 15"/>
          <p:cNvGrpSpPr>
            <a:grpSpLocks/>
          </p:cNvGrpSpPr>
          <p:nvPr/>
        </p:nvGrpSpPr>
        <p:grpSpPr bwMode="auto">
          <a:xfrm rot="12424634">
            <a:off x="2252135" y="1701800"/>
            <a:ext cx="2822575" cy="971550"/>
            <a:chOff x="2495" y="2329"/>
            <a:chExt cx="1778" cy="612"/>
          </a:xfrm>
        </p:grpSpPr>
        <p:sp>
          <p:nvSpPr>
            <p:cNvPr id="2766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666" name="Rectangle 18"/>
          <p:cNvSpPr>
            <a:spLocks noChangeArrowheads="1"/>
          </p:cNvSpPr>
          <p:nvPr/>
        </p:nvSpPr>
        <p:spPr bwMode="auto">
          <a:xfrm rot="5400000">
            <a:off x="6519334" y="3205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7" name="Freeform 19"/>
          <p:cNvSpPr>
            <a:spLocks/>
          </p:cNvSpPr>
          <p:nvPr/>
        </p:nvSpPr>
        <p:spPr bwMode="auto">
          <a:xfrm>
            <a:off x="4960409" y="2276475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8" name="Freeform 20"/>
          <p:cNvSpPr>
            <a:spLocks/>
          </p:cNvSpPr>
          <p:nvPr/>
        </p:nvSpPr>
        <p:spPr bwMode="auto">
          <a:xfrm>
            <a:off x="5071534" y="2311400"/>
            <a:ext cx="1524000" cy="7620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Text Box 21"/>
          <p:cNvSpPr txBox="1">
            <a:spLocks noChangeArrowheads="1"/>
          </p:cNvSpPr>
          <p:nvPr/>
        </p:nvSpPr>
        <p:spPr bwMode="auto">
          <a:xfrm>
            <a:off x="3638022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7670" name="Text Box 22"/>
          <p:cNvSpPr txBox="1">
            <a:spLocks noChangeArrowheads="1"/>
          </p:cNvSpPr>
          <p:nvPr/>
        </p:nvSpPr>
        <p:spPr bwMode="auto">
          <a:xfrm>
            <a:off x="7398809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7671" name="Text Box 23"/>
          <p:cNvSpPr txBox="1">
            <a:spLocks noChangeArrowheads="1"/>
          </p:cNvSpPr>
          <p:nvPr/>
        </p:nvSpPr>
        <p:spPr bwMode="auto">
          <a:xfrm>
            <a:off x="6476472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7672" name="Text Box 24"/>
          <p:cNvSpPr txBox="1">
            <a:spLocks noChangeArrowheads="1"/>
          </p:cNvSpPr>
          <p:nvPr/>
        </p:nvSpPr>
        <p:spPr bwMode="auto">
          <a:xfrm>
            <a:off x="5535084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7673" name="Text Box 25"/>
          <p:cNvSpPr txBox="1">
            <a:spLocks noChangeArrowheads="1"/>
          </p:cNvSpPr>
          <p:nvPr/>
        </p:nvSpPr>
        <p:spPr bwMode="auto">
          <a:xfrm>
            <a:off x="4565122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7674" name="Text Box 26"/>
          <p:cNvSpPr txBox="1">
            <a:spLocks noChangeArrowheads="1"/>
          </p:cNvSpPr>
          <p:nvPr/>
        </p:nvSpPr>
        <p:spPr bwMode="auto">
          <a:xfrm>
            <a:off x="3622147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675" name="Text Box 27"/>
          <p:cNvSpPr txBox="1">
            <a:spLocks noChangeArrowheads="1"/>
          </p:cNvSpPr>
          <p:nvPr/>
        </p:nvSpPr>
        <p:spPr bwMode="auto">
          <a:xfrm>
            <a:off x="4515909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676" name="Text Box 28"/>
          <p:cNvSpPr txBox="1">
            <a:spLocks noChangeArrowheads="1"/>
          </p:cNvSpPr>
          <p:nvPr/>
        </p:nvSpPr>
        <p:spPr bwMode="auto">
          <a:xfrm>
            <a:off x="5465234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7677" name="Text Box 29"/>
          <p:cNvSpPr txBox="1">
            <a:spLocks noChangeArrowheads="1"/>
          </p:cNvSpPr>
          <p:nvPr/>
        </p:nvSpPr>
        <p:spPr bwMode="auto">
          <a:xfrm>
            <a:off x="6414559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7678" name="Text Box 30"/>
          <p:cNvSpPr txBox="1">
            <a:spLocks noChangeArrowheads="1"/>
          </p:cNvSpPr>
          <p:nvPr/>
        </p:nvSpPr>
        <p:spPr bwMode="auto">
          <a:xfrm>
            <a:off x="7357534" y="3149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781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2861733" y="130968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3" name="Line 3"/>
          <p:cNvSpPr>
            <a:spLocks noChangeShapeType="1"/>
          </p:cNvSpPr>
          <p:nvPr/>
        </p:nvSpPr>
        <p:spPr bwMode="auto">
          <a:xfrm>
            <a:off x="2861733" y="222408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Oval 4"/>
          <p:cNvSpPr>
            <a:spLocks noChangeArrowheads="1"/>
          </p:cNvSpPr>
          <p:nvPr/>
        </p:nvSpPr>
        <p:spPr bwMode="auto">
          <a:xfrm>
            <a:off x="4988983" y="220345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5" name="Oval 5"/>
          <p:cNvSpPr>
            <a:spLocks noChangeArrowheads="1"/>
          </p:cNvSpPr>
          <p:nvPr/>
        </p:nvSpPr>
        <p:spPr bwMode="auto">
          <a:xfrm>
            <a:off x="4046008" y="220345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6" name="Oval 6"/>
          <p:cNvSpPr>
            <a:spLocks noChangeArrowheads="1"/>
          </p:cNvSpPr>
          <p:nvPr/>
        </p:nvSpPr>
        <p:spPr bwMode="auto">
          <a:xfrm>
            <a:off x="7827433" y="218916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7" name="Oval 7"/>
          <p:cNvSpPr>
            <a:spLocks noChangeArrowheads="1"/>
          </p:cNvSpPr>
          <p:nvPr/>
        </p:nvSpPr>
        <p:spPr bwMode="auto">
          <a:xfrm>
            <a:off x="5966883" y="218916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8" name="Oval 8"/>
          <p:cNvSpPr>
            <a:spLocks noChangeArrowheads="1"/>
          </p:cNvSpPr>
          <p:nvPr/>
        </p:nvSpPr>
        <p:spPr bwMode="auto">
          <a:xfrm>
            <a:off x="6893983" y="218916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9" name="Line 9"/>
          <p:cNvSpPr>
            <a:spLocks noChangeShapeType="1"/>
          </p:cNvSpPr>
          <p:nvPr/>
        </p:nvSpPr>
        <p:spPr bwMode="auto">
          <a:xfrm>
            <a:off x="2855383" y="300672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Oval 10"/>
          <p:cNvSpPr>
            <a:spLocks noChangeArrowheads="1"/>
          </p:cNvSpPr>
          <p:nvPr/>
        </p:nvSpPr>
        <p:spPr bwMode="auto">
          <a:xfrm>
            <a:off x="4982633" y="298608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1" name="Oval 11"/>
          <p:cNvSpPr>
            <a:spLocks noChangeArrowheads="1"/>
          </p:cNvSpPr>
          <p:nvPr/>
        </p:nvSpPr>
        <p:spPr bwMode="auto">
          <a:xfrm>
            <a:off x="4039658" y="298608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2" name="Oval 12"/>
          <p:cNvSpPr>
            <a:spLocks noChangeArrowheads="1"/>
          </p:cNvSpPr>
          <p:nvPr/>
        </p:nvSpPr>
        <p:spPr bwMode="auto">
          <a:xfrm>
            <a:off x="7821083" y="2971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3" name="Oval 13"/>
          <p:cNvSpPr>
            <a:spLocks noChangeArrowheads="1"/>
          </p:cNvSpPr>
          <p:nvPr/>
        </p:nvSpPr>
        <p:spPr bwMode="auto">
          <a:xfrm>
            <a:off x="5960533" y="2971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4" name="Oval 14"/>
          <p:cNvSpPr>
            <a:spLocks noChangeArrowheads="1"/>
          </p:cNvSpPr>
          <p:nvPr/>
        </p:nvSpPr>
        <p:spPr bwMode="auto">
          <a:xfrm>
            <a:off x="6887633" y="2971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0735" name="Group 15"/>
          <p:cNvGrpSpPr>
            <a:grpSpLocks/>
          </p:cNvGrpSpPr>
          <p:nvPr/>
        </p:nvGrpSpPr>
        <p:grpSpPr bwMode="auto">
          <a:xfrm rot="11279757">
            <a:off x="423333" y="2681287"/>
            <a:ext cx="2822575" cy="971550"/>
            <a:chOff x="2495" y="2329"/>
            <a:chExt cx="1778" cy="612"/>
          </a:xfrm>
        </p:grpSpPr>
        <p:sp>
          <p:nvSpPr>
            <p:cNvPr id="3073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738" name="Rectangle 18"/>
          <p:cNvSpPr>
            <a:spLocks noChangeArrowheads="1"/>
          </p:cNvSpPr>
          <p:nvPr/>
        </p:nvSpPr>
        <p:spPr bwMode="auto">
          <a:xfrm rot="5400000">
            <a:off x="6824133" y="311785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9" name="Freeform 19"/>
          <p:cNvSpPr>
            <a:spLocks/>
          </p:cNvSpPr>
          <p:nvPr/>
        </p:nvSpPr>
        <p:spPr bwMode="auto">
          <a:xfrm>
            <a:off x="3090333" y="2833687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20"/>
          <p:cNvSpPr>
            <a:spLocks/>
          </p:cNvSpPr>
          <p:nvPr/>
        </p:nvSpPr>
        <p:spPr bwMode="auto">
          <a:xfrm>
            <a:off x="3166533" y="2833687"/>
            <a:ext cx="3733800" cy="1524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Text Box 21"/>
          <p:cNvSpPr txBox="1">
            <a:spLocks noChangeArrowheads="1"/>
          </p:cNvSpPr>
          <p:nvPr/>
        </p:nvSpPr>
        <p:spPr bwMode="auto">
          <a:xfrm>
            <a:off x="3942821" y="180181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0742" name="Text Box 22"/>
          <p:cNvSpPr txBox="1">
            <a:spLocks noChangeArrowheads="1"/>
          </p:cNvSpPr>
          <p:nvPr/>
        </p:nvSpPr>
        <p:spPr bwMode="auto">
          <a:xfrm>
            <a:off x="7703608" y="176688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0743" name="Text Box 23"/>
          <p:cNvSpPr txBox="1">
            <a:spLocks noChangeArrowheads="1"/>
          </p:cNvSpPr>
          <p:nvPr/>
        </p:nvSpPr>
        <p:spPr bwMode="auto">
          <a:xfrm>
            <a:off x="6781271" y="176688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0744" name="Text Box 24"/>
          <p:cNvSpPr txBox="1">
            <a:spLocks noChangeArrowheads="1"/>
          </p:cNvSpPr>
          <p:nvPr/>
        </p:nvSpPr>
        <p:spPr bwMode="auto">
          <a:xfrm>
            <a:off x="5839883" y="180181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0745" name="Text Box 25"/>
          <p:cNvSpPr txBox="1">
            <a:spLocks noChangeArrowheads="1"/>
          </p:cNvSpPr>
          <p:nvPr/>
        </p:nvSpPr>
        <p:spPr bwMode="auto">
          <a:xfrm>
            <a:off x="4869921" y="176688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0746" name="Text Box 26"/>
          <p:cNvSpPr txBox="1">
            <a:spLocks noChangeArrowheads="1"/>
          </p:cNvSpPr>
          <p:nvPr/>
        </p:nvSpPr>
        <p:spPr bwMode="auto">
          <a:xfrm>
            <a:off x="3926946" y="307657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747" name="Text Box 27"/>
          <p:cNvSpPr txBox="1">
            <a:spLocks noChangeArrowheads="1"/>
          </p:cNvSpPr>
          <p:nvPr/>
        </p:nvSpPr>
        <p:spPr bwMode="auto">
          <a:xfrm>
            <a:off x="4820708" y="307022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748" name="Text Box 28"/>
          <p:cNvSpPr txBox="1">
            <a:spLocks noChangeArrowheads="1"/>
          </p:cNvSpPr>
          <p:nvPr/>
        </p:nvSpPr>
        <p:spPr bwMode="auto">
          <a:xfrm>
            <a:off x="5770033" y="307022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0749" name="Text Box 29"/>
          <p:cNvSpPr txBox="1">
            <a:spLocks noChangeArrowheads="1"/>
          </p:cNvSpPr>
          <p:nvPr/>
        </p:nvSpPr>
        <p:spPr bwMode="auto">
          <a:xfrm>
            <a:off x="6719358" y="307657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0750" name="Text Box 30"/>
          <p:cNvSpPr txBox="1">
            <a:spLocks noChangeArrowheads="1"/>
          </p:cNvSpPr>
          <p:nvPr/>
        </p:nvSpPr>
        <p:spPr bwMode="auto">
          <a:xfrm>
            <a:off x="7662333" y="306228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576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Diagram&#10;&#10;Description automatically generated with medium confidence">
            <a:extLst>
              <a:ext uri="{FF2B5EF4-FFF2-40B4-BE49-F238E27FC236}">
                <a16:creationId xmlns="" xmlns:a16="http://schemas.microsoft.com/office/drawing/2014/main" id="{3FF31B22-6C6D-43B7-AED6-FFB31A15C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87858" y="1654870"/>
            <a:ext cx="11141710" cy="258532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algn="ctr"/>
            <a:r>
              <a:rPr lang="en-US" sz="5400" b="1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+mn-ea"/>
              </a:rPr>
              <a:t>KĨ THUẬT</a:t>
            </a:r>
          </a:p>
          <a:p>
            <a:pPr algn="ctr"/>
            <a:r>
              <a:rPr lang="en-US" sz="5400" b="1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THÊU DẤU NHÂN</a:t>
            </a:r>
          </a:p>
          <a:p>
            <a:pPr algn="ctr"/>
            <a:r>
              <a:rPr lang="en-US" sz="5400" b="1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( </a:t>
            </a:r>
            <a:r>
              <a:rPr lang="en-US" sz="5400" b="1" dirty="0" err="1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Tiết</a:t>
            </a:r>
            <a:r>
              <a:rPr lang="en-US" sz="5400" b="1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1)</a:t>
            </a:r>
            <a:endParaRPr 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2844800" y="14816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99" name="Line 3"/>
          <p:cNvSpPr>
            <a:spLocks noChangeShapeType="1"/>
          </p:cNvSpPr>
          <p:nvPr/>
        </p:nvSpPr>
        <p:spPr bwMode="auto">
          <a:xfrm>
            <a:off x="2844800" y="23960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0" name="Oval 4"/>
          <p:cNvSpPr>
            <a:spLocks noChangeArrowheads="1"/>
          </p:cNvSpPr>
          <p:nvPr/>
        </p:nvSpPr>
        <p:spPr bwMode="auto">
          <a:xfrm>
            <a:off x="4972050" y="23754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1" name="Oval 5"/>
          <p:cNvSpPr>
            <a:spLocks noChangeArrowheads="1"/>
          </p:cNvSpPr>
          <p:nvPr/>
        </p:nvSpPr>
        <p:spPr bwMode="auto">
          <a:xfrm>
            <a:off x="4029075" y="23754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7810500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3" name="Oval 7"/>
          <p:cNvSpPr>
            <a:spLocks noChangeArrowheads="1"/>
          </p:cNvSpPr>
          <p:nvPr/>
        </p:nvSpPr>
        <p:spPr bwMode="auto">
          <a:xfrm>
            <a:off x="5949950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4" name="Oval 8"/>
          <p:cNvSpPr>
            <a:spLocks noChangeArrowheads="1"/>
          </p:cNvSpPr>
          <p:nvPr/>
        </p:nvSpPr>
        <p:spPr bwMode="auto">
          <a:xfrm>
            <a:off x="6877050" y="23611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5" name="Line 9"/>
          <p:cNvSpPr>
            <a:spLocks noChangeShapeType="1"/>
          </p:cNvSpPr>
          <p:nvPr/>
        </p:nvSpPr>
        <p:spPr bwMode="auto">
          <a:xfrm>
            <a:off x="2838450" y="31787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6" name="Oval 10"/>
          <p:cNvSpPr>
            <a:spLocks noChangeArrowheads="1"/>
          </p:cNvSpPr>
          <p:nvPr/>
        </p:nvSpPr>
        <p:spPr bwMode="auto">
          <a:xfrm>
            <a:off x="4965700" y="31580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7" name="Oval 11"/>
          <p:cNvSpPr>
            <a:spLocks noChangeArrowheads="1"/>
          </p:cNvSpPr>
          <p:nvPr/>
        </p:nvSpPr>
        <p:spPr bwMode="auto">
          <a:xfrm>
            <a:off x="4022725" y="31580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8" name="Oval 12"/>
          <p:cNvSpPr>
            <a:spLocks noChangeArrowheads="1"/>
          </p:cNvSpPr>
          <p:nvPr/>
        </p:nvSpPr>
        <p:spPr bwMode="auto">
          <a:xfrm>
            <a:off x="7804150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9" name="Oval 13"/>
          <p:cNvSpPr>
            <a:spLocks noChangeArrowheads="1"/>
          </p:cNvSpPr>
          <p:nvPr/>
        </p:nvSpPr>
        <p:spPr bwMode="auto">
          <a:xfrm>
            <a:off x="5943600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0" name="Oval 14"/>
          <p:cNvSpPr>
            <a:spLocks noChangeArrowheads="1"/>
          </p:cNvSpPr>
          <p:nvPr/>
        </p:nvSpPr>
        <p:spPr bwMode="auto">
          <a:xfrm>
            <a:off x="6870700" y="31437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4" name="Rectangle 18"/>
          <p:cNvSpPr>
            <a:spLocks noChangeArrowheads="1"/>
          </p:cNvSpPr>
          <p:nvPr/>
        </p:nvSpPr>
        <p:spPr bwMode="auto">
          <a:xfrm rot="5400000">
            <a:off x="6807200" y="32898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6" name="Freeform 20"/>
          <p:cNvSpPr>
            <a:spLocks/>
          </p:cNvSpPr>
          <p:nvPr/>
        </p:nvSpPr>
        <p:spPr bwMode="auto">
          <a:xfrm>
            <a:off x="2768600" y="2929466"/>
            <a:ext cx="41148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7" name="Text Box 21"/>
          <p:cNvSpPr txBox="1">
            <a:spLocks noChangeArrowheads="1"/>
          </p:cNvSpPr>
          <p:nvPr/>
        </p:nvSpPr>
        <p:spPr bwMode="auto">
          <a:xfrm>
            <a:off x="3925888" y="19737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9718" name="Text Box 22"/>
          <p:cNvSpPr txBox="1">
            <a:spLocks noChangeArrowheads="1"/>
          </p:cNvSpPr>
          <p:nvPr/>
        </p:nvSpPr>
        <p:spPr bwMode="auto">
          <a:xfrm>
            <a:off x="7686675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9719" name="Text Box 23"/>
          <p:cNvSpPr txBox="1">
            <a:spLocks noChangeArrowheads="1"/>
          </p:cNvSpPr>
          <p:nvPr/>
        </p:nvSpPr>
        <p:spPr bwMode="auto">
          <a:xfrm>
            <a:off x="6764338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9720" name="Text Box 24"/>
          <p:cNvSpPr txBox="1">
            <a:spLocks noChangeArrowheads="1"/>
          </p:cNvSpPr>
          <p:nvPr/>
        </p:nvSpPr>
        <p:spPr bwMode="auto">
          <a:xfrm>
            <a:off x="5822950" y="19737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9721" name="Text Box 25"/>
          <p:cNvSpPr txBox="1">
            <a:spLocks noChangeArrowheads="1"/>
          </p:cNvSpPr>
          <p:nvPr/>
        </p:nvSpPr>
        <p:spPr bwMode="auto">
          <a:xfrm>
            <a:off x="4852988" y="19388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9722" name="Text Box 26"/>
          <p:cNvSpPr txBox="1">
            <a:spLocks noChangeArrowheads="1"/>
          </p:cNvSpPr>
          <p:nvPr/>
        </p:nvSpPr>
        <p:spPr bwMode="auto">
          <a:xfrm>
            <a:off x="3910013" y="32485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723" name="Text Box 27"/>
          <p:cNvSpPr txBox="1">
            <a:spLocks noChangeArrowheads="1"/>
          </p:cNvSpPr>
          <p:nvPr/>
        </p:nvSpPr>
        <p:spPr bwMode="auto">
          <a:xfrm>
            <a:off x="4803775" y="32422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724" name="Text Box 28"/>
          <p:cNvSpPr txBox="1">
            <a:spLocks noChangeArrowheads="1"/>
          </p:cNvSpPr>
          <p:nvPr/>
        </p:nvSpPr>
        <p:spPr bwMode="auto">
          <a:xfrm>
            <a:off x="5753100" y="32422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9725" name="Text Box 29"/>
          <p:cNvSpPr txBox="1">
            <a:spLocks noChangeArrowheads="1"/>
          </p:cNvSpPr>
          <p:nvPr/>
        </p:nvSpPr>
        <p:spPr bwMode="auto">
          <a:xfrm>
            <a:off x="6702425" y="32485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9726" name="Text Box 30"/>
          <p:cNvSpPr txBox="1">
            <a:spLocks noChangeArrowheads="1"/>
          </p:cNvSpPr>
          <p:nvPr/>
        </p:nvSpPr>
        <p:spPr bwMode="auto">
          <a:xfrm>
            <a:off x="7645400" y="32342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2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2546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2590800" y="15324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1" name="Line 3"/>
          <p:cNvSpPr>
            <a:spLocks noChangeShapeType="1"/>
          </p:cNvSpPr>
          <p:nvPr/>
        </p:nvSpPr>
        <p:spPr bwMode="auto">
          <a:xfrm>
            <a:off x="2590800" y="24468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2" name="Oval 4"/>
          <p:cNvSpPr>
            <a:spLocks noChangeArrowheads="1"/>
          </p:cNvSpPr>
          <p:nvPr/>
        </p:nvSpPr>
        <p:spPr bwMode="auto">
          <a:xfrm>
            <a:off x="4718050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3" name="Oval 5"/>
          <p:cNvSpPr>
            <a:spLocks noChangeArrowheads="1"/>
          </p:cNvSpPr>
          <p:nvPr/>
        </p:nvSpPr>
        <p:spPr bwMode="auto">
          <a:xfrm>
            <a:off x="3775075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4" name="Oval 6"/>
          <p:cNvSpPr>
            <a:spLocks noChangeArrowheads="1"/>
          </p:cNvSpPr>
          <p:nvPr/>
        </p:nvSpPr>
        <p:spPr bwMode="auto">
          <a:xfrm>
            <a:off x="755650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Oval 7"/>
          <p:cNvSpPr>
            <a:spLocks noChangeArrowheads="1"/>
          </p:cNvSpPr>
          <p:nvPr/>
        </p:nvSpPr>
        <p:spPr bwMode="auto">
          <a:xfrm>
            <a:off x="569595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Oval 8"/>
          <p:cNvSpPr>
            <a:spLocks noChangeArrowheads="1"/>
          </p:cNvSpPr>
          <p:nvPr/>
        </p:nvSpPr>
        <p:spPr bwMode="auto">
          <a:xfrm>
            <a:off x="662305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Line 9"/>
          <p:cNvSpPr>
            <a:spLocks noChangeShapeType="1"/>
          </p:cNvSpPr>
          <p:nvPr/>
        </p:nvSpPr>
        <p:spPr bwMode="auto">
          <a:xfrm>
            <a:off x="2584450" y="32295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8" name="Oval 10"/>
          <p:cNvSpPr>
            <a:spLocks noChangeArrowheads="1"/>
          </p:cNvSpPr>
          <p:nvPr/>
        </p:nvSpPr>
        <p:spPr bwMode="auto">
          <a:xfrm>
            <a:off x="4711700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Oval 11"/>
          <p:cNvSpPr>
            <a:spLocks noChangeArrowheads="1"/>
          </p:cNvSpPr>
          <p:nvPr/>
        </p:nvSpPr>
        <p:spPr bwMode="auto">
          <a:xfrm>
            <a:off x="3768725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Oval 12"/>
          <p:cNvSpPr>
            <a:spLocks noChangeArrowheads="1"/>
          </p:cNvSpPr>
          <p:nvPr/>
        </p:nvSpPr>
        <p:spPr bwMode="auto">
          <a:xfrm>
            <a:off x="755015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Oval 13"/>
          <p:cNvSpPr>
            <a:spLocks noChangeArrowheads="1"/>
          </p:cNvSpPr>
          <p:nvPr/>
        </p:nvSpPr>
        <p:spPr bwMode="auto">
          <a:xfrm>
            <a:off x="568960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Oval 14"/>
          <p:cNvSpPr>
            <a:spLocks noChangeArrowheads="1"/>
          </p:cNvSpPr>
          <p:nvPr/>
        </p:nvSpPr>
        <p:spPr bwMode="auto">
          <a:xfrm>
            <a:off x="661670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2783" name="Group 15"/>
          <p:cNvGrpSpPr>
            <a:grpSpLocks/>
          </p:cNvGrpSpPr>
          <p:nvPr/>
        </p:nvGrpSpPr>
        <p:grpSpPr bwMode="auto">
          <a:xfrm rot="3415360">
            <a:off x="1208088" y="3753380"/>
            <a:ext cx="2822575" cy="971550"/>
            <a:chOff x="2495" y="2329"/>
            <a:chExt cx="1778" cy="612"/>
          </a:xfrm>
        </p:grpSpPr>
        <p:sp>
          <p:nvSpPr>
            <p:cNvPr id="3278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78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786" name="Rectangle 18"/>
          <p:cNvSpPr>
            <a:spLocks noChangeArrowheads="1"/>
          </p:cNvSpPr>
          <p:nvPr/>
        </p:nvSpPr>
        <p:spPr bwMode="auto">
          <a:xfrm rot="5400000">
            <a:off x="6553200" y="33406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Text Box 20"/>
          <p:cNvSpPr txBox="1">
            <a:spLocks noChangeArrowheads="1"/>
          </p:cNvSpPr>
          <p:nvPr/>
        </p:nvSpPr>
        <p:spPr bwMode="auto">
          <a:xfrm>
            <a:off x="3671888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2789" name="Text Box 21"/>
          <p:cNvSpPr txBox="1">
            <a:spLocks noChangeArrowheads="1"/>
          </p:cNvSpPr>
          <p:nvPr/>
        </p:nvSpPr>
        <p:spPr bwMode="auto">
          <a:xfrm>
            <a:off x="7432675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2790" name="Text Box 22"/>
          <p:cNvSpPr txBox="1">
            <a:spLocks noChangeArrowheads="1"/>
          </p:cNvSpPr>
          <p:nvPr/>
        </p:nvSpPr>
        <p:spPr bwMode="auto">
          <a:xfrm>
            <a:off x="6510338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2791" name="Text Box 23"/>
          <p:cNvSpPr txBox="1">
            <a:spLocks noChangeArrowheads="1"/>
          </p:cNvSpPr>
          <p:nvPr/>
        </p:nvSpPr>
        <p:spPr bwMode="auto">
          <a:xfrm>
            <a:off x="5568950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2792" name="Text Box 24"/>
          <p:cNvSpPr txBox="1">
            <a:spLocks noChangeArrowheads="1"/>
          </p:cNvSpPr>
          <p:nvPr/>
        </p:nvSpPr>
        <p:spPr bwMode="auto">
          <a:xfrm>
            <a:off x="4598988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2793" name="Text Box 25"/>
          <p:cNvSpPr txBox="1">
            <a:spLocks noChangeArrowheads="1"/>
          </p:cNvSpPr>
          <p:nvPr/>
        </p:nvSpPr>
        <p:spPr bwMode="auto">
          <a:xfrm>
            <a:off x="3656013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2794" name="Text Box 26"/>
          <p:cNvSpPr txBox="1">
            <a:spLocks noChangeArrowheads="1"/>
          </p:cNvSpPr>
          <p:nvPr/>
        </p:nvSpPr>
        <p:spPr bwMode="auto">
          <a:xfrm>
            <a:off x="4549775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2795" name="Text Box 27"/>
          <p:cNvSpPr txBox="1">
            <a:spLocks noChangeArrowheads="1"/>
          </p:cNvSpPr>
          <p:nvPr/>
        </p:nvSpPr>
        <p:spPr bwMode="auto">
          <a:xfrm>
            <a:off x="5499100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2796" name="Text Box 28"/>
          <p:cNvSpPr txBox="1">
            <a:spLocks noChangeArrowheads="1"/>
          </p:cNvSpPr>
          <p:nvPr/>
        </p:nvSpPr>
        <p:spPr bwMode="auto">
          <a:xfrm>
            <a:off x="6448425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2797" name="Text Box 29"/>
          <p:cNvSpPr txBox="1">
            <a:spLocks noChangeArrowheads="1"/>
          </p:cNvSpPr>
          <p:nvPr/>
        </p:nvSpPr>
        <p:spPr bwMode="auto">
          <a:xfrm>
            <a:off x="7391400" y="32850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2798" name="Freeform 30"/>
          <p:cNvSpPr>
            <a:spLocks/>
          </p:cNvSpPr>
          <p:nvPr/>
        </p:nvSpPr>
        <p:spPr bwMode="auto">
          <a:xfrm>
            <a:off x="1143000" y="2802467"/>
            <a:ext cx="5486400" cy="558800"/>
          </a:xfrm>
          <a:custGeom>
            <a:avLst/>
            <a:gdLst>
              <a:gd name="T0" fmla="*/ 3456 w 3456"/>
              <a:gd name="T1" fmla="*/ 256 h 352"/>
              <a:gd name="T2" fmla="*/ 3216 w 3456"/>
              <a:gd name="T3" fmla="*/ 112 h 352"/>
              <a:gd name="T4" fmla="*/ 3024 w 3456"/>
              <a:gd name="T5" fmla="*/ 112 h 352"/>
              <a:gd name="T6" fmla="*/ 2400 w 3456"/>
              <a:gd name="T7" fmla="*/ 64 h 352"/>
              <a:gd name="T8" fmla="*/ 1776 w 3456"/>
              <a:gd name="T9" fmla="*/ 16 h 352"/>
              <a:gd name="T10" fmla="*/ 1248 w 3456"/>
              <a:gd name="T11" fmla="*/ 16 h 352"/>
              <a:gd name="T12" fmla="*/ 864 w 3456"/>
              <a:gd name="T13" fmla="*/ 112 h 352"/>
              <a:gd name="T14" fmla="*/ 0 w 3456"/>
              <a:gd name="T1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56" h="352">
                <a:moveTo>
                  <a:pt x="3456" y="256"/>
                </a:moveTo>
                <a:cubicBezTo>
                  <a:pt x="3372" y="196"/>
                  <a:pt x="3288" y="136"/>
                  <a:pt x="3216" y="112"/>
                </a:cubicBezTo>
                <a:cubicBezTo>
                  <a:pt x="3144" y="88"/>
                  <a:pt x="3160" y="120"/>
                  <a:pt x="3024" y="112"/>
                </a:cubicBezTo>
                <a:cubicBezTo>
                  <a:pt x="2888" y="104"/>
                  <a:pt x="2608" y="80"/>
                  <a:pt x="2400" y="64"/>
                </a:cubicBezTo>
                <a:cubicBezTo>
                  <a:pt x="2192" y="48"/>
                  <a:pt x="1968" y="24"/>
                  <a:pt x="1776" y="16"/>
                </a:cubicBezTo>
                <a:cubicBezTo>
                  <a:pt x="1584" y="8"/>
                  <a:pt x="1400" y="0"/>
                  <a:pt x="1248" y="16"/>
                </a:cubicBezTo>
                <a:cubicBezTo>
                  <a:pt x="1096" y="32"/>
                  <a:pt x="1072" y="56"/>
                  <a:pt x="864" y="112"/>
                </a:cubicBezTo>
                <a:cubicBezTo>
                  <a:pt x="656" y="168"/>
                  <a:pt x="144" y="312"/>
                  <a:pt x="0" y="3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6608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2675466" y="1126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19" name="Line 3"/>
          <p:cNvSpPr>
            <a:spLocks noChangeShapeType="1"/>
          </p:cNvSpPr>
          <p:nvPr/>
        </p:nvSpPr>
        <p:spPr bwMode="auto">
          <a:xfrm>
            <a:off x="2675466" y="2040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Oval 4"/>
          <p:cNvSpPr>
            <a:spLocks noChangeArrowheads="1"/>
          </p:cNvSpPr>
          <p:nvPr/>
        </p:nvSpPr>
        <p:spPr bwMode="auto">
          <a:xfrm>
            <a:off x="4802716" y="2019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1" name="Oval 5"/>
          <p:cNvSpPr>
            <a:spLocks noChangeArrowheads="1"/>
          </p:cNvSpPr>
          <p:nvPr/>
        </p:nvSpPr>
        <p:spPr bwMode="auto">
          <a:xfrm>
            <a:off x="3859741" y="2019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2" name="Oval 6"/>
          <p:cNvSpPr>
            <a:spLocks noChangeArrowheads="1"/>
          </p:cNvSpPr>
          <p:nvPr/>
        </p:nvSpPr>
        <p:spPr bwMode="auto">
          <a:xfrm>
            <a:off x="7641166" y="2005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3" name="Oval 7"/>
          <p:cNvSpPr>
            <a:spLocks noChangeArrowheads="1"/>
          </p:cNvSpPr>
          <p:nvPr/>
        </p:nvSpPr>
        <p:spPr bwMode="auto">
          <a:xfrm>
            <a:off x="5780616" y="2005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4" name="Oval 8"/>
          <p:cNvSpPr>
            <a:spLocks noChangeArrowheads="1"/>
          </p:cNvSpPr>
          <p:nvPr/>
        </p:nvSpPr>
        <p:spPr bwMode="auto">
          <a:xfrm>
            <a:off x="6707716" y="2005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5" name="Line 9"/>
          <p:cNvSpPr>
            <a:spLocks noChangeShapeType="1"/>
          </p:cNvSpPr>
          <p:nvPr/>
        </p:nvSpPr>
        <p:spPr bwMode="auto">
          <a:xfrm>
            <a:off x="2669116" y="2823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6" name="Oval 10"/>
          <p:cNvSpPr>
            <a:spLocks noChangeArrowheads="1"/>
          </p:cNvSpPr>
          <p:nvPr/>
        </p:nvSpPr>
        <p:spPr bwMode="auto">
          <a:xfrm>
            <a:off x="4796366" y="2802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7" name="Oval 11"/>
          <p:cNvSpPr>
            <a:spLocks noChangeArrowheads="1"/>
          </p:cNvSpPr>
          <p:nvPr/>
        </p:nvSpPr>
        <p:spPr bwMode="auto">
          <a:xfrm>
            <a:off x="3853391" y="2802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8" name="Oval 12"/>
          <p:cNvSpPr>
            <a:spLocks noChangeArrowheads="1"/>
          </p:cNvSpPr>
          <p:nvPr/>
        </p:nvSpPr>
        <p:spPr bwMode="auto">
          <a:xfrm>
            <a:off x="7634816" y="2788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9" name="Oval 13"/>
          <p:cNvSpPr>
            <a:spLocks noChangeArrowheads="1"/>
          </p:cNvSpPr>
          <p:nvPr/>
        </p:nvSpPr>
        <p:spPr bwMode="auto">
          <a:xfrm>
            <a:off x="5774266" y="2788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0" name="Oval 14"/>
          <p:cNvSpPr>
            <a:spLocks noChangeArrowheads="1"/>
          </p:cNvSpPr>
          <p:nvPr/>
        </p:nvSpPr>
        <p:spPr bwMode="auto">
          <a:xfrm>
            <a:off x="6701366" y="2788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4831" name="Group 15"/>
          <p:cNvGrpSpPr>
            <a:grpSpLocks/>
          </p:cNvGrpSpPr>
          <p:nvPr/>
        </p:nvGrpSpPr>
        <p:grpSpPr bwMode="auto">
          <a:xfrm rot="3415360">
            <a:off x="4569354" y="4642380"/>
            <a:ext cx="2822575" cy="971550"/>
            <a:chOff x="2495" y="2329"/>
            <a:chExt cx="1778" cy="612"/>
          </a:xfrm>
        </p:grpSpPr>
        <p:sp>
          <p:nvSpPr>
            <p:cNvPr id="3483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83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4834" name="Rectangle 18"/>
          <p:cNvSpPr>
            <a:spLocks noChangeArrowheads="1"/>
          </p:cNvSpPr>
          <p:nvPr/>
        </p:nvSpPr>
        <p:spPr bwMode="auto">
          <a:xfrm rot="5400000">
            <a:off x="6637866" y="29342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5" name="Text Box 19"/>
          <p:cNvSpPr txBox="1">
            <a:spLocks noChangeArrowheads="1"/>
          </p:cNvSpPr>
          <p:nvPr/>
        </p:nvSpPr>
        <p:spPr bwMode="auto">
          <a:xfrm>
            <a:off x="3756554" y="1618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4836" name="Text Box 20"/>
          <p:cNvSpPr txBox="1">
            <a:spLocks noChangeArrowheads="1"/>
          </p:cNvSpPr>
          <p:nvPr/>
        </p:nvSpPr>
        <p:spPr bwMode="auto">
          <a:xfrm>
            <a:off x="7517341" y="1583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4837" name="Text Box 21"/>
          <p:cNvSpPr txBox="1">
            <a:spLocks noChangeArrowheads="1"/>
          </p:cNvSpPr>
          <p:nvPr/>
        </p:nvSpPr>
        <p:spPr bwMode="auto">
          <a:xfrm>
            <a:off x="6595004" y="1583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4838" name="Text Box 22"/>
          <p:cNvSpPr txBox="1">
            <a:spLocks noChangeArrowheads="1"/>
          </p:cNvSpPr>
          <p:nvPr/>
        </p:nvSpPr>
        <p:spPr bwMode="auto">
          <a:xfrm>
            <a:off x="5653616" y="1618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4839" name="Text Box 23"/>
          <p:cNvSpPr txBox="1">
            <a:spLocks noChangeArrowheads="1"/>
          </p:cNvSpPr>
          <p:nvPr/>
        </p:nvSpPr>
        <p:spPr bwMode="auto">
          <a:xfrm>
            <a:off x="4683654" y="1583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4840" name="Text Box 24"/>
          <p:cNvSpPr txBox="1">
            <a:spLocks noChangeArrowheads="1"/>
          </p:cNvSpPr>
          <p:nvPr/>
        </p:nvSpPr>
        <p:spPr bwMode="auto">
          <a:xfrm>
            <a:off x="3740679" y="2892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4841" name="Text Box 25"/>
          <p:cNvSpPr txBox="1">
            <a:spLocks noChangeArrowheads="1"/>
          </p:cNvSpPr>
          <p:nvPr/>
        </p:nvSpPr>
        <p:spPr bwMode="auto">
          <a:xfrm>
            <a:off x="4634441" y="2886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4842" name="Text Box 26"/>
          <p:cNvSpPr txBox="1">
            <a:spLocks noChangeArrowheads="1"/>
          </p:cNvSpPr>
          <p:nvPr/>
        </p:nvSpPr>
        <p:spPr bwMode="auto">
          <a:xfrm>
            <a:off x="5583766" y="2886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4843" name="Text Box 27"/>
          <p:cNvSpPr txBox="1">
            <a:spLocks noChangeArrowheads="1"/>
          </p:cNvSpPr>
          <p:nvPr/>
        </p:nvSpPr>
        <p:spPr bwMode="auto">
          <a:xfrm>
            <a:off x="6533091" y="2892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4844" name="Text Box 28"/>
          <p:cNvSpPr txBox="1">
            <a:spLocks noChangeArrowheads="1"/>
          </p:cNvSpPr>
          <p:nvPr/>
        </p:nvSpPr>
        <p:spPr bwMode="auto">
          <a:xfrm>
            <a:off x="7476066" y="2878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4846" name="Freeform 30"/>
          <p:cNvSpPr>
            <a:spLocks/>
          </p:cNvSpPr>
          <p:nvPr/>
        </p:nvSpPr>
        <p:spPr bwMode="auto">
          <a:xfrm>
            <a:off x="1494366" y="2319867"/>
            <a:ext cx="5219700" cy="2019300"/>
          </a:xfrm>
          <a:custGeom>
            <a:avLst/>
            <a:gdLst>
              <a:gd name="T0" fmla="*/ 3288 w 3288"/>
              <a:gd name="T1" fmla="*/ 304 h 1272"/>
              <a:gd name="T2" fmla="*/ 3144 w 3288"/>
              <a:gd name="T3" fmla="*/ 160 h 1272"/>
              <a:gd name="T4" fmla="*/ 2904 w 3288"/>
              <a:gd name="T5" fmla="*/ 64 h 1272"/>
              <a:gd name="T6" fmla="*/ 2520 w 3288"/>
              <a:gd name="T7" fmla="*/ 16 h 1272"/>
              <a:gd name="T8" fmla="*/ 2088 w 3288"/>
              <a:gd name="T9" fmla="*/ 16 h 1272"/>
              <a:gd name="T10" fmla="*/ 1800 w 3288"/>
              <a:gd name="T11" fmla="*/ 16 h 1272"/>
              <a:gd name="T12" fmla="*/ 1512 w 3288"/>
              <a:gd name="T13" fmla="*/ 16 h 1272"/>
              <a:gd name="T14" fmla="*/ 936 w 3288"/>
              <a:gd name="T15" fmla="*/ 16 h 1272"/>
              <a:gd name="T16" fmla="*/ 744 w 3288"/>
              <a:gd name="T17" fmla="*/ 112 h 1272"/>
              <a:gd name="T18" fmla="*/ 504 w 3288"/>
              <a:gd name="T19" fmla="*/ 208 h 1272"/>
              <a:gd name="T20" fmla="*/ 216 w 3288"/>
              <a:gd name="T21" fmla="*/ 352 h 1272"/>
              <a:gd name="T22" fmla="*/ 24 w 3288"/>
              <a:gd name="T23" fmla="*/ 640 h 1272"/>
              <a:gd name="T24" fmla="*/ 360 w 3288"/>
              <a:gd name="T25" fmla="*/ 928 h 1272"/>
              <a:gd name="T26" fmla="*/ 600 w 3288"/>
              <a:gd name="T27" fmla="*/ 1024 h 1272"/>
              <a:gd name="T28" fmla="*/ 888 w 3288"/>
              <a:gd name="T29" fmla="*/ 1120 h 1272"/>
              <a:gd name="T30" fmla="*/ 1272 w 3288"/>
              <a:gd name="T31" fmla="*/ 1168 h 1272"/>
              <a:gd name="T32" fmla="*/ 1560 w 3288"/>
              <a:gd name="T33" fmla="*/ 1168 h 1272"/>
              <a:gd name="T34" fmla="*/ 1704 w 3288"/>
              <a:gd name="T35" fmla="*/ 1168 h 1272"/>
              <a:gd name="T36" fmla="*/ 1848 w 3288"/>
              <a:gd name="T37" fmla="*/ 1216 h 1272"/>
              <a:gd name="T38" fmla="*/ 1944 w 3288"/>
              <a:gd name="T39" fmla="*/ 1264 h 1272"/>
              <a:gd name="T40" fmla="*/ 2136 w 3288"/>
              <a:gd name="T41" fmla="*/ 1264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88" h="1272">
                <a:moveTo>
                  <a:pt x="3288" y="304"/>
                </a:moveTo>
                <a:cubicBezTo>
                  <a:pt x="3248" y="252"/>
                  <a:pt x="3208" y="200"/>
                  <a:pt x="3144" y="160"/>
                </a:cubicBezTo>
                <a:cubicBezTo>
                  <a:pt x="3080" y="120"/>
                  <a:pt x="3008" y="88"/>
                  <a:pt x="2904" y="64"/>
                </a:cubicBezTo>
                <a:cubicBezTo>
                  <a:pt x="2800" y="40"/>
                  <a:pt x="2656" y="24"/>
                  <a:pt x="2520" y="16"/>
                </a:cubicBezTo>
                <a:cubicBezTo>
                  <a:pt x="2384" y="8"/>
                  <a:pt x="2208" y="16"/>
                  <a:pt x="2088" y="16"/>
                </a:cubicBezTo>
                <a:cubicBezTo>
                  <a:pt x="1968" y="16"/>
                  <a:pt x="1896" y="16"/>
                  <a:pt x="1800" y="16"/>
                </a:cubicBezTo>
                <a:cubicBezTo>
                  <a:pt x="1704" y="16"/>
                  <a:pt x="1656" y="16"/>
                  <a:pt x="1512" y="16"/>
                </a:cubicBezTo>
                <a:cubicBezTo>
                  <a:pt x="1368" y="16"/>
                  <a:pt x="1064" y="0"/>
                  <a:pt x="936" y="16"/>
                </a:cubicBezTo>
                <a:cubicBezTo>
                  <a:pt x="808" y="32"/>
                  <a:pt x="816" y="80"/>
                  <a:pt x="744" y="112"/>
                </a:cubicBezTo>
                <a:cubicBezTo>
                  <a:pt x="672" y="144"/>
                  <a:pt x="592" y="168"/>
                  <a:pt x="504" y="208"/>
                </a:cubicBezTo>
                <a:cubicBezTo>
                  <a:pt x="416" y="248"/>
                  <a:pt x="296" y="280"/>
                  <a:pt x="216" y="352"/>
                </a:cubicBezTo>
                <a:cubicBezTo>
                  <a:pt x="136" y="424"/>
                  <a:pt x="0" y="544"/>
                  <a:pt x="24" y="640"/>
                </a:cubicBezTo>
                <a:cubicBezTo>
                  <a:pt x="48" y="736"/>
                  <a:pt x="264" y="864"/>
                  <a:pt x="360" y="928"/>
                </a:cubicBezTo>
                <a:cubicBezTo>
                  <a:pt x="456" y="992"/>
                  <a:pt x="512" y="992"/>
                  <a:pt x="600" y="1024"/>
                </a:cubicBezTo>
                <a:cubicBezTo>
                  <a:pt x="688" y="1056"/>
                  <a:pt x="776" y="1096"/>
                  <a:pt x="888" y="1120"/>
                </a:cubicBezTo>
                <a:cubicBezTo>
                  <a:pt x="1000" y="1144"/>
                  <a:pt x="1160" y="1160"/>
                  <a:pt x="1272" y="1168"/>
                </a:cubicBezTo>
                <a:cubicBezTo>
                  <a:pt x="1384" y="1176"/>
                  <a:pt x="1488" y="1168"/>
                  <a:pt x="1560" y="1168"/>
                </a:cubicBezTo>
                <a:cubicBezTo>
                  <a:pt x="1632" y="1168"/>
                  <a:pt x="1656" y="1160"/>
                  <a:pt x="1704" y="1168"/>
                </a:cubicBezTo>
                <a:cubicBezTo>
                  <a:pt x="1752" y="1176"/>
                  <a:pt x="1808" y="1200"/>
                  <a:pt x="1848" y="1216"/>
                </a:cubicBezTo>
                <a:cubicBezTo>
                  <a:pt x="1888" y="1232"/>
                  <a:pt x="1896" y="1256"/>
                  <a:pt x="1944" y="1264"/>
                </a:cubicBezTo>
                <a:cubicBezTo>
                  <a:pt x="1992" y="1272"/>
                  <a:pt x="2064" y="1268"/>
                  <a:pt x="2136" y="12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7" name="Freeform 31"/>
          <p:cNvSpPr>
            <a:spLocks/>
          </p:cNvSpPr>
          <p:nvPr/>
        </p:nvSpPr>
        <p:spPr bwMode="auto">
          <a:xfrm>
            <a:off x="4351866" y="4326467"/>
            <a:ext cx="533400" cy="177800"/>
          </a:xfrm>
          <a:custGeom>
            <a:avLst/>
            <a:gdLst>
              <a:gd name="T0" fmla="*/ 336 w 336"/>
              <a:gd name="T1" fmla="*/ 0 h 112"/>
              <a:gd name="T2" fmla="*/ 192 w 336"/>
              <a:gd name="T3" fmla="*/ 96 h 112"/>
              <a:gd name="T4" fmla="*/ 96 w 336"/>
              <a:gd name="T5" fmla="*/ 96 h 112"/>
              <a:gd name="T6" fmla="*/ 0 w 336"/>
              <a:gd name="T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6" h="112">
                <a:moveTo>
                  <a:pt x="336" y="0"/>
                </a:moveTo>
                <a:cubicBezTo>
                  <a:pt x="284" y="40"/>
                  <a:pt x="232" y="80"/>
                  <a:pt x="192" y="96"/>
                </a:cubicBezTo>
                <a:cubicBezTo>
                  <a:pt x="152" y="112"/>
                  <a:pt x="128" y="96"/>
                  <a:pt x="96" y="96"/>
                </a:cubicBezTo>
                <a:cubicBezTo>
                  <a:pt x="64" y="96"/>
                  <a:pt x="16" y="96"/>
                  <a:pt x="0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929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2590800" y="15324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2590800" y="24468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4" name="Oval 4"/>
          <p:cNvSpPr>
            <a:spLocks noChangeArrowheads="1"/>
          </p:cNvSpPr>
          <p:nvPr/>
        </p:nvSpPr>
        <p:spPr bwMode="auto">
          <a:xfrm>
            <a:off x="4718050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5" name="Oval 5"/>
          <p:cNvSpPr>
            <a:spLocks noChangeArrowheads="1"/>
          </p:cNvSpPr>
          <p:nvPr/>
        </p:nvSpPr>
        <p:spPr bwMode="auto">
          <a:xfrm>
            <a:off x="3775075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6" name="Oval 6"/>
          <p:cNvSpPr>
            <a:spLocks noChangeArrowheads="1"/>
          </p:cNvSpPr>
          <p:nvPr/>
        </p:nvSpPr>
        <p:spPr bwMode="auto">
          <a:xfrm>
            <a:off x="755650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7" name="Oval 7"/>
          <p:cNvSpPr>
            <a:spLocks noChangeArrowheads="1"/>
          </p:cNvSpPr>
          <p:nvPr/>
        </p:nvSpPr>
        <p:spPr bwMode="auto">
          <a:xfrm>
            <a:off x="569595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8" name="Oval 8"/>
          <p:cNvSpPr>
            <a:spLocks noChangeArrowheads="1"/>
          </p:cNvSpPr>
          <p:nvPr/>
        </p:nvSpPr>
        <p:spPr bwMode="auto">
          <a:xfrm>
            <a:off x="6623050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9" name="Line 9"/>
          <p:cNvSpPr>
            <a:spLocks noChangeShapeType="1"/>
          </p:cNvSpPr>
          <p:nvPr/>
        </p:nvSpPr>
        <p:spPr bwMode="auto">
          <a:xfrm>
            <a:off x="2584450" y="32295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0" name="Oval 10"/>
          <p:cNvSpPr>
            <a:spLocks noChangeArrowheads="1"/>
          </p:cNvSpPr>
          <p:nvPr/>
        </p:nvSpPr>
        <p:spPr bwMode="auto">
          <a:xfrm>
            <a:off x="4711700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1" name="Oval 11"/>
          <p:cNvSpPr>
            <a:spLocks noChangeArrowheads="1"/>
          </p:cNvSpPr>
          <p:nvPr/>
        </p:nvSpPr>
        <p:spPr bwMode="auto">
          <a:xfrm>
            <a:off x="3768725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2" name="Oval 12"/>
          <p:cNvSpPr>
            <a:spLocks noChangeArrowheads="1"/>
          </p:cNvSpPr>
          <p:nvPr/>
        </p:nvSpPr>
        <p:spPr bwMode="auto">
          <a:xfrm>
            <a:off x="755015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3" name="Oval 13"/>
          <p:cNvSpPr>
            <a:spLocks noChangeArrowheads="1"/>
          </p:cNvSpPr>
          <p:nvPr/>
        </p:nvSpPr>
        <p:spPr bwMode="auto">
          <a:xfrm>
            <a:off x="568960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4" name="Oval 14"/>
          <p:cNvSpPr>
            <a:spLocks noChangeArrowheads="1"/>
          </p:cNvSpPr>
          <p:nvPr/>
        </p:nvSpPr>
        <p:spPr bwMode="auto">
          <a:xfrm>
            <a:off x="6616700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5855" name="Group 15"/>
          <p:cNvGrpSpPr>
            <a:grpSpLocks/>
          </p:cNvGrpSpPr>
          <p:nvPr/>
        </p:nvGrpSpPr>
        <p:grpSpPr bwMode="auto">
          <a:xfrm rot="1201978">
            <a:off x="5562601" y="4885267"/>
            <a:ext cx="2822575" cy="971550"/>
            <a:chOff x="2495" y="2329"/>
            <a:chExt cx="1778" cy="612"/>
          </a:xfrm>
        </p:grpSpPr>
        <p:sp>
          <p:nvSpPr>
            <p:cNvPr id="3585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5859" name="Text Box 19"/>
          <p:cNvSpPr txBox="1">
            <a:spLocks noChangeArrowheads="1"/>
          </p:cNvSpPr>
          <p:nvPr/>
        </p:nvSpPr>
        <p:spPr bwMode="auto">
          <a:xfrm>
            <a:off x="3671888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5860" name="Text Box 20"/>
          <p:cNvSpPr txBox="1">
            <a:spLocks noChangeArrowheads="1"/>
          </p:cNvSpPr>
          <p:nvPr/>
        </p:nvSpPr>
        <p:spPr bwMode="auto">
          <a:xfrm>
            <a:off x="7432675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5861" name="Text Box 21"/>
          <p:cNvSpPr txBox="1">
            <a:spLocks noChangeArrowheads="1"/>
          </p:cNvSpPr>
          <p:nvPr/>
        </p:nvSpPr>
        <p:spPr bwMode="auto">
          <a:xfrm>
            <a:off x="6510338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5862" name="Text Box 22"/>
          <p:cNvSpPr txBox="1">
            <a:spLocks noChangeArrowheads="1"/>
          </p:cNvSpPr>
          <p:nvPr/>
        </p:nvSpPr>
        <p:spPr bwMode="auto">
          <a:xfrm>
            <a:off x="5568950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5863" name="Text Box 23"/>
          <p:cNvSpPr txBox="1">
            <a:spLocks noChangeArrowheads="1"/>
          </p:cNvSpPr>
          <p:nvPr/>
        </p:nvSpPr>
        <p:spPr bwMode="auto">
          <a:xfrm>
            <a:off x="4598988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5864" name="Text Box 24"/>
          <p:cNvSpPr txBox="1">
            <a:spLocks noChangeArrowheads="1"/>
          </p:cNvSpPr>
          <p:nvPr/>
        </p:nvSpPr>
        <p:spPr bwMode="auto">
          <a:xfrm>
            <a:off x="3656013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5865" name="Text Box 25"/>
          <p:cNvSpPr txBox="1">
            <a:spLocks noChangeArrowheads="1"/>
          </p:cNvSpPr>
          <p:nvPr/>
        </p:nvSpPr>
        <p:spPr bwMode="auto">
          <a:xfrm>
            <a:off x="4549775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5866" name="Text Box 26"/>
          <p:cNvSpPr txBox="1">
            <a:spLocks noChangeArrowheads="1"/>
          </p:cNvSpPr>
          <p:nvPr/>
        </p:nvSpPr>
        <p:spPr bwMode="auto">
          <a:xfrm>
            <a:off x="5499100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5867" name="Text Box 27"/>
          <p:cNvSpPr txBox="1">
            <a:spLocks noChangeArrowheads="1"/>
          </p:cNvSpPr>
          <p:nvPr/>
        </p:nvSpPr>
        <p:spPr bwMode="auto">
          <a:xfrm>
            <a:off x="6448425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5868" name="Text Box 28"/>
          <p:cNvSpPr txBox="1">
            <a:spLocks noChangeArrowheads="1"/>
          </p:cNvSpPr>
          <p:nvPr/>
        </p:nvSpPr>
        <p:spPr bwMode="auto">
          <a:xfrm>
            <a:off x="7391400" y="32850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5870" name="Freeform 30"/>
          <p:cNvSpPr>
            <a:spLocks/>
          </p:cNvSpPr>
          <p:nvPr/>
        </p:nvSpPr>
        <p:spPr bwMode="auto">
          <a:xfrm>
            <a:off x="5029200" y="5418667"/>
            <a:ext cx="533400" cy="177800"/>
          </a:xfrm>
          <a:custGeom>
            <a:avLst/>
            <a:gdLst>
              <a:gd name="T0" fmla="*/ 336 w 336"/>
              <a:gd name="T1" fmla="*/ 0 h 112"/>
              <a:gd name="T2" fmla="*/ 192 w 336"/>
              <a:gd name="T3" fmla="*/ 96 h 112"/>
              <a:gd name="T4" fmla="*/ 96 w 336"/>
              <a:gd name="T5" fmla="*/ 96 h 112"/>
              <a:gd name="T6" fmla="*/ 0 w 336"/>
              <a:gd name="T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6" h="112">
                <a:moveTo>
                  <a:pt x="336" y="0"/>
                </a:moveTo>
                <a:cubicBezTo>
                  <a:pt x="284" y="40"/>
                  <a:pt x="232" y="80"/>
                  <a:pt x="192" y="96"/>
                </a:cubicBezTo>
                <a:cubicBezTo>
                  <a:pt x="152" y="112"/>
                  <a:pt x="128" y="96"/>
                  <a:pt x="96" y="96"/>
                </a:cubicBezTo>
                <a:cubicBezTo>
                  <a:pt x="64" y="96"/>
                  <a:pt x="16" y="96"/>
                  <a:pt x="0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1" name="Freeform 31"/>
          <p:cNvSpPr>
            <a:spLocks/>
          </p:cNvSpPr>
          <p:nvPr/>
        </p:nvSpPr>
        <p:spPr bwMode="auto">
          <a:xfrm>
            <a:off x="1257300" y="2599267"/>
            <a:ext cx="5372100" cy="2743200"/>
          </a:xfrm>
          <a:custGeom>
            <a:avLst/>
            <a:gdLst>
              <a:gd name="T0" fmla="*/ 3384 w 3384"/>
              <a:gd name="T1" fmla="*/ 384 h 1728"/>
              <a:gd name="T2" fmla="*/ 3288 w 3384"/>
              <a:gd name="T3" fmla="*/ 240 h 1728"/>
              <a:gd name="T4" fmla="*/ 3048 w 3384"/>
              <a:gd name="T5" fmla="*/ 144 h 1728"/>
              <a:gd name="T6" fmla="*/ 2808 w 3384"/>
              <a:gd name="T7" fmla="*/ 96 h 1728"/>
              <a:gd name="T8" fmla="*/ 2520 w 3384"/>
              <a:gd name="T9" fmla="*/ 48 h 1728"/>
              <a:gd name="T10" fmla="*/ 2232 w 3384"/>
              <a:gd name="T11" fmla="*/ 48 h 1728"/>
              <a:gd name="T12" fmla="*/ 2040 w 3384"/>
              <a:gd name="T13" fmla="*/ 48 h 1728"/>
              <a:gd name="T14" fmla="*/ 1752 w 3384"/>
              <a:gd name="T15" fmla="*/ 0 h 1728"/>
              <a:gd name="T16" fmla="*/ 1176 w 3384"/>
              <a:gd name="T17" fmla="*/ 48 h 1728"/>
              <a:gd name="T18" fmla="*/ 840 w 3384"/>
              <a:gd name="T19" fmla="*/ 192 h 1728"/>
              <a:gd name="T20" fmla="*/ 600 w 3384"/>
              <a:gd name="T21" fmla="*/ 240 h 1728"/>
              <a:gd name="T22" fmla="*/ 216 w 3384"/>
              <a:gd name="T23" fmla="*/ 384 h 1728"/>
              <a:gd name="T24" fmla="*/ 24 w 3384"/>
              <a:gd name="T25" fmla="*/ 576 h 1728"/>
              <a:gd name="T26" fmla="*/ 72 w 3384"/>
              <a:gd name="T27" fmla="*/ 1008 h 1728"/>
              <a:gd name="T28" fmla="*/ 408 w 3384"/>
              <a:gd name="T29" fmla="*/ 1440 h 1728"/>
              <a:gd name="T30" fmla="*/ 792 w 3384"/>
              <a:gd name="T31" fmla="*/ 1632 h 1728"/>
              <a:gd name="T32" fmla="*/ 1176 w 3384"/>
              <a:gd name="T33" fmla="*/ 1680 h 1728"/>
              <a:gd name="T34" fmla="*/ 1416 w 3384"/>
              <a:gd name="T35" fmla="*/ 1680 h 1728"/>
              <a:gd name="T36" fmla="*/ 1704 w 3384"/>
              <a:gd name="T37" fmla="*/ 1680 h 1728"/>
              <a:gd name="T38" fmla="*/ 2040 w 3384"/>
              <a:gd name="T39" fmla="*/ 1632 h 1728"/>
              <a:gd name="T40" fmla="*/ 2232 w 3384"/>
              <a:gd name="T41" fmla="*/ 1632 h 1728"/>
              <a:gd name="T42" fmla="*/ 2376 w 3384"/>
              <a:gd name="T43" fmla="*/ 1632 h 1728"/>
              <a:gd name="T44" fmla="*/ 2520 w 3384"/>
              <a:gd name="T45" fmla="*/ 1680 h 1728"/>
              <a:gd name="T46" fmla="*/ 2664 w 3384"/>
              <a:gd name="T47" fmla="*/ 1680 h 1728"/>
              <a:gd name="T48" fmla="*/ 2760 w 3384"/>
              <a:gd name="T49" fmla="*/ 1728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84" h="1728">
                <a:moveTo>
                  <a:pt x="3384" y="384"/>
                </a:moveTo>
                <a:cubicBezTo>
                  <a:pt x="3364" y="332"/>
                  <a:pt x="3344" y="280"/>
                  <a:pt x="3288" y="240"/>
                </a:cubicBezTo>
                <a:cubicBezTo>
                  <a:pt x="3232" y="200"/>
                  <a:pt x="3128" y="168"/>
                  <a:pt x="3048" y="144"/>
                </a:cubicBezTo>
                <a:cubicBezTo>
                  <a:pt x="2968" y="120"/>
                  <a:pt x="2896" y="112"/>
                  <a:pt x="2808" y="96"/>
                </a:cubicBezTo>
                <a:cubicBezTo>
                  <a:pt x="2720" y="80"/>
                  <a:pt x="2616" y="56"/>
                  <a:pt x="2520" y="48"/>
                </a:cubicBezTo>
                <a:cubicBezTo>
                  <a:pt x="2424" y="40"/>
                  <a:pt x="2312" y="48"/>
                  <a:pt x="2232" y="48"/>
                </a:cubicBezTo>
                <a:cubicBezTo>
                  <a:pt x="2152" y="48"/>
                  <a:pt x="2120" y="56"/>
                  <a:pt x="2040" y="48"/>
                </a:cubicBezTo>
                <a:cubicBezTo>
                  <a:pt x="1960" y="40"/>
                  <a:pt x="1896" y="0"/>
                  <a:pt x="1752" y="0"/>
                </a:cubicBezTo>
                <a:cubicBezTo>
                  <a:pt x="1608" y="0"/>
                  <a:pt x="1328" y="16"/>
                  <a:pt x="1176" y="48"/>
                </a:cubicBezTo>
                <a:cubicBezTo>
                  <a:pt x="1024" y="80"/>
                  <a:pt x="936" y="160"/>
                  <a:pt x="840" y="192"/>
                </a:cubicBezTo>
                <a:cubicBezTo>
                  <a:pt x="744" y="224"/>
                  <a:pt x="704" y="208"/>
                  <a:pt x="600" y="240"/>
                </a:cubicBezTo>
                <a:cubicBezTo>
                  <a:pt x="496" y="272"/>
                  <a:pt x="312" y="328"/>
                  <a:pt x="216" y="384"/>
                </a:cubicBezTo>
                <a:cubicBezTo>
                  <a:pt x="120" y="440"/>
                  <a:pt x="48" y="472"/>
                  <a:pt x="24" y="576"/>
                </a:cubicBezTo>
                <a:cubicBezTo>
                  <a:pt x="0" y="680"/>
                  <a:pt x="8" y="864"/>
                  <a:pt x="72" y="1008"/>
                </a:cubicBezTo>
                <a:cubicBezTo>
                  <a:pt x="136" y="1152"/>
                  <a:pt x="288" y="1336"/>
                  <a:pt x="408" y="1440"/>
                </a:cubicBezTo>
                <a:cubicBezTo>
                  <a:pt x="528" y="1544"/>
                  <a:pt x="664" y="1592"/>
                  <a:pt x="792" y="1632"/>
                </a:cubicBezTo>
                <a:cubicBezTo>
                  <a:pt x="920" y="1672"/>
                  <a:pt x="1072" y="1672"/>
                  <a:pt x="1176" y="1680"/>
                </a:cubicBezTo>
                <a:cubicBezTo>
                  <a:pt x="1280" y="1688"/>
                  <a:pt x="1328" y="1680"/>
                  <a:pt x="1416" y="1680"/>
                </a:cubicBezTo>
                <a:cubicBezTo>
                  <a:pt x="1504" y="1680"/>
                  <a:pt x="1600" y="1688"/>
                  <a:pt x="1704" y="1680"/>
                </a:cubicBezTo>
                <a:cubicBezTo>
                  <a:pt x="1808" y="1672"/>
                  <a:pt x="1952" y="1640"/>
                  <a:pt x="2040" y="1632"/>
                </a:cubicBezTo>
                <a:cubicBezTo>
                  <a:pt x="2128" y="1624"/>
                  <a:pt x="2176" y="1632"/>
                  <a:pt x="2232" y="1632"/>
                </a:cubicBezTo>
                <a:cubicBezTo>
                  <a:pt x="2288" y="1632"/>
                  <a:pt x="2328" y="1624"/>
                  <a:pt x="2376" y="1632"/>
                </a:cubicBezTo>
                <a:cubicBezTo>
                  <a:pt x="2424" y="1640"/>
                  <a:pt x="2472" y="1672"/>
                  <a:pt x="2520" y="1680"/>
                </a:cubicBezTo>
                <a:cubicBezTo>
                  <a:pt x="2568" y="1688"/>
                  <a:pt x="2624" y="1672"/>
                  <a:pt x="2664" y="1680"/>
                </a:cubicBezTo>
                <a:cubicBezTo>
                  <a:pt x="2704" y="1688"/>
                  <a:pt x="2744" y="1720"/>
                  <a:pt x="2760" y="17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1950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2523067" y="13631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1" name="Line 3"/>
          <p:cNvSpPr>
            <a:spLocks noChangeShapeType="1"/>
          </p:cNvSpPr>
          <p:nvPr/>
        </p:nvSpPr>
        <p:spPr bwMode="auto">
          <a:xfrm>
            <a:off x="2523067" y="22775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Oval 4"/>
          <p:cNvSpPr>
            <a:spLocks noChangeArrowheads="1"/>
          </p:cNvSpPr>
          <p:nvPr/>
        </p:nvSpPr>
        <p:spPr bwMode="auto">
          <a:xfrm>
            <a:off x="4650317" y="2256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3" name="Oval 5"/>
          <p:cNvSpPr>
            <a:spLocks noChangeArrowheads="1"/>
          </p:cNvSpPr>
          <p:nvPr/>
        </p:nvSpPr>
        <p:spPr bwMode="auto">
          <a:xfrm>
            <a:off x="3707342" y="2256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4" name="Oval 6"/>
          <p:cNvSpPr>
            <a:spLocks noChangeArrowheads="1"/>
          </p:cNvSpPr>
          <p:nvPr/>
        </p:nvSpPr>
        <p:spPr bwMode="auto">
          <a:xfrm>
            <a:off x="7488767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5" name="Oval 7"/>
          <p:cNvSpPr>
            <a:spLocks noChangeArrowheads="1"/>
          </p:cNvSpPr>
          <p:nvPr/>
        </p:nvSpPr>
        <p:spPr bwMode="auto">
          <a:xfrm>
            <a:off x="5628217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6" name="Oval 8"/>
          <p:cNvSpPr>
            <a:spLocks noChangeArrowheads="1"/>
          </p:cNvSpPr>
          <p:nvPr/>
        </p:nvSpPr>
        <p:spPr bwMode="auto">
          <a:xfrm>
            <a:off x="6555317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7" name="Line 9"/>
          <p:cNvSpPr>
            <a:spLocks noChangeShapeType="1"/>
          </p:cNvSpPr>
          <p:nvPr/>
        </p:nvSpPr>
        <p:spPr bwMode="auto">
          <a:xfrm>
            <a:off x="2516717" y="30601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8" name="Oval 10"/>
          <p:cNvSpPr>
            <a:spLocks noChangeArrowheads="1"/>
          </p:cNvSpPr>
          <p:nvPr/>
        </p:nvSpPr>
        <p:spPr bwMode="auto">
          <a:xfrm>
            <a:off x="4643967" y="3039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9" name="Oval 11"/>
          <p:cNvSpPr>
            <a:spLocks noChangeArrowheads="1"/>
          </p:cNvSpPr>
          <p:nvPr/>
        </p:nvSpPr>
        <p:spPr bwMode="auto">
          <a:xfrm>
            <a:off x="3700992" y="3039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0" name="Oval 12"/>
          <p:cNvSpPr>
            <a:spLocks noChangeArrowheads="1"/>
          </p:cNvSpPr>
          <p:nvPr/>
        </p:nvSpPr>
        <p:spPr bwMode="auto">
          <a:xfrm>
            <a:off x="7482417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1" name="Oval 13"/>
          <p:cNvSpPr>
            <a:spLocks noChangeArrowheads="1"/>
          </p:cNvSpPr>
          <p:nvPr/>
        </p:nvSpPr>
        <p:spPr bwMode="auto">
          <a:xfrm>
            <a:off x="5621867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2" name="Oval 14"/>
          <p:cNvSpPr>
            <a:spLocks noChangeArrowheads="1"/>
          </p:cNvSpPr>
          <p:nvPr/>
        </p:nvSpPr>
        <p:spPr bwMode="auto">
          <a:xfrm>
            <a:off x="6548967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7903" name="Group 15"/>
          <p:cNvGrpSpPr>
            <a:grpSpLocks/>
          </p:cNvGrpSpPr>
          <p:nvPr/>
        </p:nvGrpSpPr>
        <p:grpSpPr bwMode="auto">
          <a:xfrm rot="-1824283">
            <a:off x="8314268" y="3572933"/>
            <a:ext cx="2822575" cy="971550"/>
            <a:chOff x="2495" y="2329"/>
            <a:chExt cx="1778" cy="612"/>
          </a:xfrm>
        </p:grpSpPr>
        <p:sp>
          <p:nvSpPr>
            <p:cNvPr id="3790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7906" name="Text Box 18"/>
          <p:cNvSpPr txBox="1">
            <a:spLocks noChangeArrowheads="1"/>
          </p:cNvSpPr>
          <p:nvPr/>
        </p:nvSpPr>
        <p:spPr bwMode="auto">
          <a:xfrm>
            <a:off x="3604155" y="1855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7907" name="Text Box 19"/>
          <p:cNvSpPr txBox="1">
            <a:spLocks noChangeArrowheads="1"/>
          </p:cNvSpPr>
          <p:nvPr/>
        </p:nvSpPr>
        <p:spPr bwMode="auto">
          <a:xfrm>
            <a:off x="7364942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7908" name="Text Box 20"/>
          <p:cNvSpPr txBox="1">
            <a:spLocks noChangeArrowheads="1"/>
          </p:cNvSpPr>
          <p:nvPr/>
        </p:nvSpPr>
        <p:spPr bwMode="auto">
          <a:xfrm>
            <a:off x="6442605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7909" name="Text Box 21"/>
          <p:cNvSpPr txBox="1">
            <a:spLocks noChangeArrowheads="1"/>
          </p:cNvSpPr>
          <p:nvPr/>
        </p:nvSpPr>
        <p:spPr bwMode="auto">
          <a:xfrm>
            <a:off x="5501217" y="1855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7910" name="Text Box 22"/>
          <p:cNvSpPr txBox="1">
            <a:spLocks noChangeArrowheads="1"/>
          </p:cNvSpPr>
          <p:nvPr/>
        </p:nvSpPr>
        <p:spPr bwMode="auto">
          <a:xfrm>
            <a:off x="4531255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7911" name="Text Box 23"/>
          <p:cNvSpPr txBox="1">
            <a:spLocks noChangeArrowheads="1"/>
          </p:cNvSpPr>
          <p:nvPr/>
        </p:nvSpPr>
        <p:spPr bwMode="auto">
          <a:xfrm>
            <a:off x="3588280" y="3130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7912" name="Text Box 24"/>
          <p:cNvSpPr txBox="1">
            <a:spLocks noChangeArrowheads="1"/>
          </p:cNvSpPr>
          <p:nvPr/>
        </p:nvSpPr>
        <p:spPr bwMode="auto">
          <a:xfrm>
            <a:off x="4482042" y="3123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7913" name="Text Box 25"/>
          <p:cNvSpPr txBox="1">
            <a:spLocks noChangeArrowheads="1"/>
          </p:cNvSpPr>
          <p:nvPr/>
        </p:nvSpPr>
        <p:spPr bwMode="auto">
          <a:xfrm>
            <a:off x="5431367" y="3123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7914" name="Text Box 26"/>
          <p:cNvSpPr txBox="1">
            <a:spLocks noChangeArrowheads="1"/>
          </p:cNvSpPr>
          <p:nvPr/>
        </p:nvSpPr>
        <p:spPr bwMode="auto">
          <a:xfrm>
            <a:off x="6380692" y="3130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7915" name="Text Box 27"/>
          <p:cNvSpPr txBox="1">
            <a:spLocks noChangeArrowheads="1"/>
          </p:cNvSpPr>
          <p:nvPr/>
        </p:nvSpPr>
        <p:spPr bwMode="auto">
          <a:xfrm>
            <a:off x="7323667" y="31157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7918" name="Freeform 30"/>
          <p:cNvSpPr>
            <a:spLocks/>
          </p:cNvSpPr>
          <p:nvPr/>
        </p:nvSpPr>
        <p:spPr bwMode="auto">
          <a:xfrm>
            <a:off x="2675467" y="2353733"/>
            <a:ext cx="6324600" cy="3911600"/>
          </a:xfrm>
          <a:custGeom>
            <a:avLst/>
            <a:gdLst>
              <a:gd name="T0" fmla="*/ 2448 w 3984"/>
              <a:gd name="T1" fmla="*/ 432 h 2464"/>
              <a:gd name="T2" fmla="*/ 2352 w 3984"/>
              <a:gd name="T3" fmla="*/ 336 h 2464"/>
              <a:gd name="T4" fmla="*/ 2160 w 3984"/>
              <a:gd name="T5" fmla="*/ 240 h 2464"/>
              <a:gd name="T6" fmla="*/ 1920 w 3984"/>
              <a:gd name="T7" fmla="*/ 144 h 2464"/>
              <a:gd name="T8" fmla="*/ 1584 w 3984"/>
              <a:gd name="T9" fmla="*/ 48 h 2464"/>
              <a:gd name="T10" fmla="*/ 1200 w 3984"/>
              <a:gd name="T11" fmla="*/ 0 h 2464"/>
              <a:gd name="T12" fmla="*/ 768 w 3984"/>
              <a:gd name="T13" fmla="*/ 48 h 2464"/>
              <a:gd name="T14" fmla="*/ 336 w 3984"/>
              <a:gd name="T15" fmla="*/ 144 h 2464"/>
              <a:gd name="T16" fmla="*/ 48 w 3984"/>
              <a:gd name="T17" fmla="*/ 528 h 2464"/>
              <a:gd name="T18" fmla="*/ 48 w 3984"/>
              <a:gd name="T19" fmla="*/ 912 h 2464"/>
              <a:gd name="T20" fmla="*/ 48 w 3984"/>
              <a:gd name="T21" fmla="*/ 1296 h 2464"/>
              <a:gd name="T22" fmla="*/ 144 w 3984"/>
              <a:gd name="T23" fmla="*/ 1680 h 2464"/>
              <a:gd name="T24" fmla="*/ 528 w 3984"/>
              <a:gd name="T25" fmla="*/ 2112 h 2464"/>
              <a:gd name="T26" fmla="*/ 1152 w 3984"/>
              <a:gd name="T27" fmla="*/ 2352 h 2464"/>
              <a:gd name="T28" fmla="*/ 1872 w 3984"/>
              <a:gd name="T29" fmla="*/ 2448 h 2464"/>
              <a:gd name="T30" fmla="*/ 2304 w 3984"/>
              <a:gd name="T31" fmla="*/ 2448 h 2464"/>
              <a:gd name="T32" fmla="*/ 2736 w 3984"/>
              <a:gd name="T33" fmla="*/ 2400 h 2464"/>
              <a:gd name="T34" fmla="*/ 3072 w 3984"/>
              <a:gd name="T35" fmla="*/ 2304 h 2464"/>
              <a:gd name="T36" fmla="*/ 3264 w 3984"/>
              <a:gd name="T37" fmla="*/ 2160 h 2464"/>
              <a:gd name="T38" fmla="*/ 3504 w 3984"/>
              <a:gd name="T39" fmla="*/ 2064 h 2464"/>
              <a:gd name="T40" fmla="*/ 3648 w 3984"/>
              <a:gd name="T41" fmla="*/ 1968 h 2464"/>
              <a:gd name="T42" fmla="*/ 3840 w 3984"/>
              <a:gd name="T43" fmla="*/ 1776 h 2464"/>
              <a:gd name="T44" fmla="*/ 3936 w 3984"/>
              <a:gd name="T45" fmla="*/ 1728 h 2464"/>
              <a:gd name="T46" fmla="*/ 3984 w 3984"/>
              <a:gd name="T47" fmla="*/ 1920 h 2464"/>
              <a:gd name="T48" fmla="*/ 3936 w 3984"/>
              <a:gd name="T49" fmla="*/ 2016 h 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84" h="2464">
                <a:moveTo>
                  <a:pt x="2448" y="432"/>
                </a:moveTo>
                <a:cubicBezTo>
                  <a:pt x="2424" y="400"/>
                  <a:pt x="2400" y="368"/>
                  <a:pt x="2352" y="336"/>
                </a:cubicBezTo>
                <a:cubicBezTo>
                  <a:pt x="2304" y="304"/>
                  <a:pt x="2232" y="272"/>
                  <a:pt x="2160" y="240"/>
                </a:cubicBezTo>
                <a:cubicBezTo>
                  <a:pt x="2088" y="208"/>
                  <a:pt x="2016" y="176"/>
                  <a:pt x="1920" y="144"/>
                </a:cubicBezTo>
                <a:cubicBezTo>
                  <a:pt x="1824" y="112"/>
                  <a:pt x="1704" y="72"/>
                  <a:pt x="1584" y="48"/>
                </a:cubicBezTo>
                <a:cubicBezTo>
                  <a:pt x="1464" y="24"/>
                  <a:pt x="1336" y="0"/>
                  <a:pt x="1200" y="0"/>
                </a:cubicBezTo>
                <a:cubicBezTo>
                  <a:pt x="1064" y="0"/>
                  <a:pt x="912" y="24"/>
                  <a:pt x="768" y="48"/>
                </a:cubicBezTo>
                <a:cubicBezTo>
                  <a:pt x="624" y="72"/>
                  <a:pt x="456" y="64"/>
                  <a:pt x="336" y="144"/>
                </a:cubicBezTo>
                <a:cubicBezTo>
                  <a:pt x="216" y="224"/>
                  <a:pt x="96" y="400"/>
                  <a:pt x="48" y="528"/>
                </a:cubicBezTo>
                <a:cubicBezTo>
                  <a:pt x="0" y="656"/>
                  <a:pt x="48" y="784"/>
                  <a:pt x="48" y="912"/>
                </a:cubicBezTo>
                <a:cubicBezTo>
                  <a:pt x="48" y="1040"/>
                  <a:pt x="32" y="1168"/>
                  <a:pt x="48" y="1296"/>
                </a:cubicBezTo>
                <a:cubicBezTo>
                  <a:pt x="64" y="1424"/>
                  <a:pt x="64" y="1544"/>
                  <a:pt x="144" y="1680"/>
                </a:cubicBezTo>
                <a:cubicBezTo>
                  <a:pt x="224" y="1816"/>
                  <a:pt x="360" y="2000"/>
                  <a:pt x="528" y="2112"/>
                </a:cubicBezTo>
                <a:cubicBezTo>
                  <a:pt x="696" y="2224"/>
                  <a:pt x="928" y="2296"/>
                  <a:pt x="1152" y="2352"/>
                </a:cubicBezTo>
                <a:cubicBezTo>
                  <a:pt x="1376" y="2408"/>
                  <a:pt x="1680" y="2432"/>
                  <a:pt x="1872" y="2448"/>
                </a:cubicBezTo>
                <a:cubicBezTo>
                  <a:pt x="2064" y="2464"/>
                  <a:pt x="2160" y="2456"/>
                  <a:pt x="2304" y="2448"/>
                </a:cubicBezTo>
                <a:cubicBezTo>
                  <a:pt x="2448" y="2440"/>
                  <a:pt x="2608" y="2424"/>
                  <a:pt x="2736" y="2400"/>
                </a:cubicBezTo>
                <a:cubicBezTo>
                  <a:pt x="2864" y="2376"/>
                  <a:pt x="2984" y="2344"/>
                  <a:pt x="3072" y="2304"/>
                </a:cubicBezTo>
                <a:cubicBezTo>
                  <a:pt x="3160" y="2264"/>
                  <a:pt x="3192" y="2200"/>
                  <a:pt x="3264" y="2160"/>
                </a:cubicBezTo>
                <a:cubicBezTo>
                  <a:pt x="3336" y="2120"/>
                  <a:pt x="3440" y="2096"/>
                  <a:pt x="3504" y="2064"/>
                </a:cubicBezTo>
                <a:cubicBezTo>
                  <a:pt x="3568" y="2032"/>
                  <a:pt x="3592" y="2016"/>
                  <a:pt x="3648" y="1968"/>
                </a:cubicBezTo>
                <a:cubicBezTo>
                  <a:pt x="3704" y="1920"/>
                  <a:pt x="3792" y="1816"/>
                  <a:pt x="3840" y="1776"/>
                </a:cubicBezTo>
                <a:cubicBezTo>
                  <a:pt x="3888" y="1736"/>
                  <a:pt x="3912" y="1704"/>
                  <a:pt x="3936" y="1728"/>
                </a:cubicBezTo>
                <a:cubicBezTo>
                  <a:pt x="3960" y="1752"/>
                  <a:pt x="3984" y="1872"/>
                  <a:pt x="3984" y="1920"/>
                </a:cubicBezTo>
                <a:cubicBezTo>
                  <a:pt x="3984" y="1968"/>
                  <a:pt x="3944" y="1992"/>
                  <a:pt x="3936" y="201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6703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2489200" y="12615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Line 3"/>
          <p:cNvSpPr>
            <a:spLocks noChangeShapeType="1"/>
          </p:cNvSpPr>
          <p:nvPr/>
        </p:nvSpPr>
        <p:spPr bwMode="auto">
          <a:xfrm>
            <a:off x="2489200" y="21759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Oval 4"/>
          <p:cNvSpPr>
            <a:spLocks noChangeArrowheads="1"/>
          </p:cNvSpPr>
          <p:nvPr/>
        </p:nvSpPr>
        <p:spPr bwMode="auto">
          <a:xfrm>
            <a:off x="4616450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7" name="Oval 5"/>
          <p:cNvSpPr>
            <a:spLocks noChangeArrowheads="1"/>
          </p:cNvSpPr>
          <p:nvPr/>
        </p:nvSpPr>
        <p:spPr bwMode="auto">
          <a:xfrm>
            <a:off x="3673475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Oval 6"/>
          <p:cNvSpPr>
            <a:spLocks noChangeArrowheads="1"/>
          </p:cNvSpPr>
          <p:nvPr/>
        </p:nvSpPr>
        <p:spPr bwMode="auto">
          <a:xfrm>
            <a:off x="7454900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9" name="Oval 7"/>
          <p:cNvSpPr>
            <a:spLocks noChangeArrowheads="1"/>
          </p:cNvSpPr>
          <p:nvPr/>
        </p:nvSpPr>
        <p:spPr bwMode="auto">
          <a:xfrm>
            <a:off x="5594350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Oval 8"/>
          <p:cNvSpPr>
            <a:spLocks noChangeArrowheads="1"/>
          </p:cNvSpPr>
          <p:nvPr/>
        </p:nvSpPr>
        <p:spPr bwMode="auto">
          <a:xfrm>
            <a:off x="6521450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1" name="Line 9"/>
          <p:cNvSpPr>
            <a:spLocks noChangeShapeType="1"/>
          </p:cNvSpPr>
          <p:nvPr/>
        </p:nvSpPr>
        <p:spPr bwMode="auto">
          <a:xfrm>
            <a:off x="2482850" y="29585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2" name="Oval 10"/>
          <p:cNvSpPr>
            <a:spLocks noChangeArrowheads="1"/>
          </p:cNvSpPr>
          <p:nvPr/>
        </p:nvSpPr>
        <p:spPr bwMode="auto">
          <a:xfrm>
            <a:off x="4610100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3" name="Oval 11"/>
          <p:cNvSpPr>
            <a:spLocks noChangeArrowheads="1"/>
          </p:cNvSpPr>
          <p:nvPr/>
        </p:nvSpPr>
        <p:spPr bwMode="auto">
          <a:xfrm>
            <a:off x="3667125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4" name="Oval 12"/>
          <p:cNvSpPr>
            <a:spLocks noChangeArrowheads="1"/>
          </p:cNvSpPr>
          <p:nvPr/>
        </p:nvSpPr>
        <p:spPr bwMode="auto">
          <a:xfrm>
            <a:off x="7448550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5" name="Oval 13"/>
          <p:cNvSpPr>
            <a:spLocks noChangeArrowheads="1"/>
          </p:cNvSpPr>
          <p:nvPr/>
        </p:nvSpPr>
        <p:spPr bwMode="auto">
          <a:xfrm>
            <a:off x="5588000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6" name="Oval 14"/>
          <p:cNvSpPr>
            <a:spLocks noChangeArrowheads="1"/>
          </p:cNvSpPr>
          <p:nvPr/>
        </p:nvSpPr>
        <p:spPr bwMode="auto">
          <a:xfrm>
            <a:off x="6515100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927" name="Group 15"/>
          <p:cNvGrpSpPr>
            <a:grpSpLocks/>
          </p:cNvGrpSpPr>
          <p:nvPr/>
        </p:nvGrpSpPr>
        <p:grpSpPr bwMode="auto">
          <a:xfrm rot="-5771265">
            <a:off x="8345488" y="2796646"/>
            <a:ext cx="2822575" cy="971550"/>
            <a:chOff x="2495" y="2329"/>
            <a:chExt cx="1778" cy="612"/>
          </a:xfrm>
        </p:grpSpPr>
        <p:sp>
          <p:nvSpPr>
            <p:cNvPr id="3892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2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8930" name="Text Box 18"/>
          <p:cNvSpPr txBox="1">
            <a:spLocks noChangeArrowheads="1"/>
          </p:cNvSpPr>
          <p:nvPr/>
        </p:nvSpPr>
        <p:spPr bwMode="auto">
          <a:xfrm>
            <a:off x="3570288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8931" name="Text Box 19"/>
          <p:cNvSpPr txBox="1">
            <a:spLocks noChangeArrowheads="1"/>
          </p:cNvSpPr>
          <p:nvPr/>
        </p:nvSpPr>
        <p:spPr bwMode="auto">
          <a:xfrm>
            <a:off x="7331075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8932" name="Text Box 20"/>
          <p:cNvSpPr txBox="1">
            <a:spLocks noChangeArrowheads="1"/>
          </p:cNvSpPr>
          <p:nvPr/>
        </p:nvSpPr>
        <p:spPr bwMode="auto">
          <a:xfrm>
            <a:off x="6408738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8933" name="Text Box 21"/>
          <p:cNvSpPr txBox="1">
            <a:spLocks noChangeArrowheads="1"/>
          </p:cNvSpPr>
          <p:nvPr/>
        </p:nvSpPr>
        <p:spPr bwMode="auto">
          <a:xfrm>
            <a:off x="5467350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8934" name="Text Box 22"/>
          <p:cNvSpPr txBox="1">
            <a:spLocks noChangeArrowheads="1"/>
          </p:cNvSpPr>
          <p:nvPr/>
        </p:nvSpPr>
        <p:spPr bwMode="auto">
          <a:xfrm>
            <a:off x="4497388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8935" name="Text Box 23"/>
          <p:cNvSpPr txBox="1">
            <a:spLocks noChangeArrowheads="1"/>
          </p:cNvSpPr>
          <p:nvPr/>
        </p:nvSpPr>
        <p:spPr bwMode="auto">
          <a:xfrm>
            <a:off x="3554413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8936" name="Text Box 24"/>
          <p:cNvSpPr txBox="1">
            <a:spLocks noChangeArrowheads="1"/>
          </p:cNvSpPr>
          <p:nvPr/>
        </p:nvSpPr>
        <p:spPr bwMode="auto">
          <a:xfrm>
            <a:off x="4448175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8937" name="Text Box 25"/>
          <p:cNvSpPr txBox="1">
            <a:spLocks noChangeArrowheads="1"/>
          </p:cNvSpPr>
          <p:nvPr/>
        </p:nvSpPr>
        <p:spPr bwMode="auto">
          <a:xfrm>
            <a:off x="5397500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8938" name="Text Box 26"/>
          <p:cNvSpPr txBox="1">
            <a:spLocks noChangeArrowheads="1"/>
          </p:cNvSpPr>
          <p:nvPr/>
        </p:nvSpPr>
        <p:spPr bwMode="auto">
          <a:xfrm>
            <a:off x="6346825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8939" name="Text Box 27"/>
          <p:cNvSpPr txBox="1">
            <a:spLocks noChangeArrowheads="1"/>
          </p:cNvSpPr>
          <p:nvPr/>
        </p:nvSpPr>
        <p:spPr bwMode="auto">
          <a:xfrm>
            <a:off x="7289800" y="30141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8941" name="Freeform 29"/>
          <p:cNvSpPr>
            <a:spLocks/>
          </p:cNvSpPr>
          <p:nvPr/>
        </p:nvSpPr>
        <p:spPr bwMode="auto">
          <a:xfrm>
            <a:off x="2832100" y="2404533"/>
            <a:ext cx="7772400" cy="4064000"/>
          </a:xfrm>
          <a:custGeom>
            <a:avLst/>
            <a:gdLst>
              <a:gd name="T0" fmla="*/ 2328 w 4896"/>
              <a:gd name="T1" fmla="*/ 336 h 2560"/>
              <a:gd name="T2" fmla="*/ 2184 w 4896"/>
              <a:gd name="T3" fmla="*/ 240 h 2560"/>
              <a:gd name="T4" fmla="*/ 2040 w 4896"/>
              <a:gd name="T5" fmla="*/ 144 h 2560"/>
              <a:gd name="T6" fmla="*/ 1800 w 4896"/>
              <a:gd name="T7" fmla="*/ 96 h 2560"/>
              <a:gd name="T8" fmla="*/ 1560 w 4896"/>
              <a:gd name="T9" fmla="*/ 48 h 2560"/>
              <a:gd name="T10" fmla="*/ 1032 w 4896"/>
              <a:gd name="T11" fmla="*/ 48 h 2560"/>
              <a:gd name="T12" fmla="*/ 504 w 4896"/>
              <a:gd name="T13" fmla="*/ 48 h 2560"/>
              <a:gd name="T14" fmla="*/ 168 w 4896"/>
              <a:gd name="T15" fmla="*/ 336 h 2560"/>
              <a:gd name="T16" fmla="*/ 24 w 4896"/>
              <a:gd name="T17" fmla="*/ 720 h 2560"/>
              <a:gd name="T18" fmla="*/ 24 w 4896"/>
              <a:gd name="T19" fmla="*/ 1104 h 2560"/>
              <a:gd name="T20" fmla="*/ 72 w 4896"/>
              <a:gd name="T21" fmla="*/ 1440 h 2560"/>
              <a:gd name="T22" fmla="*/ 312 w 4896"/>
              <a:gd name="T23" fmla="*/ 1968 h 2560"/>
              <a:gd name="T24" fmla="*/ 888 w 4896"/>
              <a:gd name="T25" fmla="*/ 2256 h 2560"/>
              <a:gd name="T26" fmla="*/ 1656 w 4896"/>
              <a:gd name="T27" fmla="*/ 2496 h 2560"/>
              <a:gd name="T28" fmla="*/ 2520 w 4896"/>
              <a:gd name="T29" fmla="*/ 2544 h 2560"/>
              <a:gd name="T30" fmla="*/ 3288 w 4896"/>
              <a:gd name="T31" fmla="*/ 2544 h 2560"/>
              <a:gd name="T32" fmla="*/ 3720 w 4896"/>
              <a:gd name="T33" fmla="*/ 2448 h 2560"/>
              <a:gd name="T34" fmla="*/ 4104 w 4896"/>
              <a:gd name="T35" fmla="*/ 2208 h 2560"/>
              <a:gd name="T36" fmla="*/ 4248 w 4896"/>
              <a:gd name="T37" fmla="*/ 1968 h 2560"/>
              <a:gd name="T38" fmla="*/ 4440 w 4896"/>
              <a:gd name="T39" fmla="*/ 1680 h 2560"/>
              <a:gd name="T40" fmla="*/ 4536 w 4896"/>
              <a:gd name="T41" fmla="*/ 1536 h 2560"/>
              <a:gd name="T42" fmla="*/ 4632 w 4896"/>
              <a:gd name="T43" fmla="*/ 1392 h 2560"/>
              <a:gd name="T44" fmla="*/ 4728 w 4896"/>
              <a:gd name="T45" fmla="*/ 1296 h 2560"/>
              <a:gd name="T46" fmla="*/ 4872 w 4896"/>
              <a:gd name="T47" fmla="*/ 1392 h 2560"/>
              <a:gd name="T48" fmla="*/ 4872 w 4896"/>
              <a:gd name="T49" fmla="*/ 1488 h 2560"/>
              <a:gd name="T50" fmla="*/ 4824 w 4896"/>
              <a:gd name="T51" fmla="*/ 1584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896" h="2560">
                <a:moveTo>
                  <a:pt x="2328" y="336"/>
                </a:moveTo>
                <a:cubicBezTo>
                  <a:pt x="2280" y="304"/>
                  <a:pt x="2232" y="272"/>
                  <a:pt x="2184" y="240"/>
                </a:cubicBezTo>
                <a:cubicBezTo>
                  <a:pt x="2136" y="208"/>
                  <a:pt x="2104" y="168"/>
                  <a:pt x="2040" y="144"/>
                </a:cubicBezTo>
                <a:cubicBezTo>
                  <a:pt x="1976" y="120"/>
                  <a:pt x="1880" y="112"/>
                  <a:pt x="1800" y="96"/>
                </a:cubicBezTo>
                <a:cubicBezTo>
                  <a:pt x="1720" y="80"/>
                  <a:pt x="1688" y="56"/>
                  <a:pt x="1560" y="48"/>
                </a:cubicBezTo>
                <a:cubicBezTo>
                  <a:pt x="1432" y="40"/>
                  <a:pt x="1208" y="48"/>
                  <a:pt x="1032" y="48"/>
                </a:cubicBezTo>
                <a:cubicBezTo>
                  <a:pt x="856" y="48"/>
                  <a:pt x="648" y="0"/>
                  <a:pt x="504" y="48"/>
                </a:cubicBezTo>
                <a:cubicBezTo>
                  <a:pt x="360" y="96"/>
                  <a:pt x="248" y="224"/>
                  <a:pt x="168" y="336"/>
                </a:cubicBezTo>
                <a:cubicBezTo>
                  <a:pt x="88" y="448"/>
                  <a:pt x="48" y="592"/>
                  <a:pt x="24" y="720"/>
                </a:cubicBezTo>
                <a:cubicBezTo>
                  <a:pt x="0" y="848"/>
                  <a:pt x="16" y="984"/>
                  <a:pt x="24" y="1104"/>
                </a:cubicBezTo>
                <a:cubicBezTo>
                  <a:pt x="32" y="1224"/>
                  <a:pt x="24" y="1296"/>
                  <a:pt x="72" y="1440"/>
                </a:cubicBezTo>
                <a:cubicBezTo>
                  <a:pt x="120" y="1584"/>
                  <a:pt x="176" y="1832"/>
                  <a:pt x="312" y="1968"/>
                </a:cubicBezTo>
                <a:cubicBezTo>
                  <a:pt x="448" y="2104"/>
                  <a:pt x="664" y="2168"/>
                  <a:pt x="888" y="2256"/>
                </a:cubicBezTo>
                <a:cubicBezTo>
                  <a:pt x="1112" y="2344"/>
                  <a:pt x="1384" y="2448"/>
                  <a:pt x="1656" y="2496"/>
                </a:cubicBezTo>
                <a:cubicBezTo>
                  <a:pt x="1928" y="2544"/>
                  <a:pt x="2248" y="2536"/>
                  <a:pt x="2520" y="2544"/>
                </a:cubicBezTo>
                <a:cubicBezTo>
                  <a:pt x="2792" y="2552"/>
                  <a:pt x="3088" y="2560"/>
                  <a:pt x="3288" y="2544"/>
                </a:cubicBezTo>
                <a:cubicBezTo>
                  <a:pt x="3488" y="2528"/>
                  <a:pt x="3584" y="2504"/>
                  <a:pt x="3720" y="2448"/>
                </a:cubicBezTo>
                <a:cubicBezTo>
                  <a:pt x="3856" y="2392"/>
                  <a:pt x="4016" y="2288"/>
                  <a:pt x="4104" y="2208"/>
                </a:cubicBezTo>
                <a:cubicBezTo>
                  <a:pt x="4192" y="2128"/>
                  <a:pt x="4192" y="2056"/>
                  <a:pt x="4248" y="1968"/>
                </a:cubicBezTo>
                <a:cubicBezTo>
                  <a:pt x="4304" y="1880"/>
                  <a:pt x="4392" y="1752"/>
                  <a:pt x="4440" y="1680"/>
                </a:cubicBezTo>
                <a:cubicBezTo>
                  <a:pt x="4488" y="1608"/>
                  <a:pt x="4504" y="1584"/>
                  <a:pt x="4536" y="1536"/>
                </a:cubicBezTo>
                <a:cubicBezTo>
                  <a:pt x="4568" y="1488"/>
                  <a:pt x="4600" y="1432"/>
                  <a:pt x="4632" y="1392"/>
                </a:cubicBezTo>
                <a:cubicBezTo>
                  <a:pt x="4664" y="1352"/>
                  <a:pt x="4688" y="1296"/>
                  <a:pt x="4728" y="1296"/>
                </a:cubicBezTo>
                <a:cubicBezTo>
                  <a:pt x="4768" y="1296"/>
                  <a:pt x="4848" y="1360"/>
                  <a:pt x="4872" y="1392"/>
                </a:cubicBezTo>
                <a:cubicBezTo>
                  <a:pt x="4896" y="1424"/>
                  <a:pt x="4880" y="1456"/>
                  <a:pt x="4872" y="1488"/>
                </a:cubicBezTo>
                <a:cubicBezTo>
                  <a:pt x="4864" y="1520"/>
                  <a:pt x="4832" y="1568"/>
                  <a:pt x="4824" y="15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0145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2489200" y="13292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39" name="Line 3"/>
          <p:cNvSpPr>
            <a:spLocks noChangeShapeType="1"/>
          </p:cNvSpPr>
          <p:nvPr/>
        </p:nvSpPr>
        <p:spPr bwMode="auto">
          <a:xfrm>
            <a:off x="2489200" y="22436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Oval 4"/>
          <p:cNvSpPr>
            <a:spLocks noChangeArrowheads="1"/>
          </p:cNvSpPr>
          <p:nvPr/>
        </p:nvSpPr>
        <p:spPr bwMode="auto">
          <a:xfrm>
            <a:off x="4616450" y="2223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1" name="Oval 5"/>
          <p:cNvSpPr>
            <a:spLocks noChangeArrowheads="1"/>
          </p:cNvSpPr>
          <p:nvPr/>
        </p:nvSpPr>
        <p:spPr bwMode="auto">
          <a:xfrm>
            <a:off x="3673475" y="2223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2" name="Oval 6"/>
          <p:cNvSpPr>
            <a:spLocks noChangeArrowheads="1"/>
          </p:cNvSpPr>
          <p:nvPr/>
        </p:nvSpPr>
        <p:spPr bwMode="auto">
          <a:xfrm>
            <a:off x="7454900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3" name="Oval 7"/>
          <p:cNvSpPr>
            <a:spLocks noChangeArrowheads="1"/>
          </p:cNvSpPr>
          <p:nvPr/>
        </p:nvSpPr>
        <p:spPr bwMode="auto">
          <a:xfrm>
            <a:off x="5594350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6521450" y="2208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5" name="Line 9"/>
          <p:cNvSpPr>
            <a:spLocks noChangeShapeType="1"/>
          </p:cNvSpPr>
          <p:nvPr/>
        </p:nvSpPr>
        <p:spPr bwMode="auto">
          <a:xfrm>
            <a:off x="2482850" y="30263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6" name="Oval 10"/>
          <p:cNvSpPr>
            <a:spLocks noChangeArrowheads="1"/>
          </p:cNvSpPr>
          <p:nvPr/>
        </p:nvSpPr>
        <p:spPr bwMode="auto">
          <a:xfrm>
            <a:off x="4610100" y="3005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7" name="Oval 11"/>
          <p:cNvSpPr>
            <a:spLocks noChangeArrowheads="1"/>
          </p:cNvSpPr>
          <p:nvPr/>
        </p:nvSpPr>
        <p:spPr bwMode="auto">
          <a:xfrm>
            <a:off x="3667125" y="3005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8" name="Oval 12"/>
          <p:cNvSpPr>
            <a:spLocks noChangeArrowheads="1"/>
          </p:cNvSpPr>
          <p:nvPr/>
        </p:nvSpPr>
        <p:spPr bwMode="auto">
          <a:xfrm>
            <a:off x="7448550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9" name="Oval 13"/>
          <p:cNvSpPr>
            <a:spLocks noChangeArrowheads="1"/>
          </p:cNvSpPr>
          <p:nvPr/>
        </p:nvSpPr>
        <p:spPr bwMode="auto">
          <a:xfrm>
            <a:off x="5588000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0" name="Oval 14"/>
          <p:cNvSpPr>
            <a:spLocks noChangeArrowheads="1"/>
          </p:cNvSpPr>
          <p:nvPr/>
        </p:nvSpPr>
        <p:spPr bwMode="auto">
          <a:xfrm>
            <a:off x="6515100" y="2991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9951" name="Group 15"/>
          <p:cNvGrpSpPr>
            <a:grpSpLocks/>
          </p:cNvGrpSpPr>
          <p:nvPr/>
        </p:nvGrpSpPr>
        <p:grpSpPr bwMode="auto">
          <a:xfrm rot="-28217122">
            <a:off x="7735888" y="2483379"/>
            <a:ext cx="2822575" cy="971550"/>
            <a:chOff x="2495" y="2329"/>
            <a:chExt cx="1778" cy="612"/>
          </a:xfrm>
        </p:grpSpPr>
        <p:sp>
          <p:nvSpPr>
            <p:cNvPr id="3995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54" name="Text Box 18"/>
          <p:cNvSpPr txBox="1">
            <a:spLocks noChangeArrowheads="1"/>
          </p:cNvSpPr>
          <p:nvPr/>
        </p:nvSpPr>
        <p:spPr bwMode="auto">
          <a:xfrm>
            <a:off x="3570288" y="18213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9955" name="Text Box 19"/>
          <p:cNvSpPr txBox="1">
            <a:spLocks noChangeArrowheads="1"/>
          </p:cNvSpPr>
          <p:nvPr/>
        </p:nvSpPr>
        <p:spPr bwMode="auto">
          <a:xfrm>
            <a:off x="7331075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9956" name="Text Box 20"/>
          <p:cNvSpPr txBox="1">
            <a:spLocks noChangeArrowheads="1"/>
          </p:cNvSpPr>
          <p:nvPr/>
        </p:nvSpPr>
        <p:spPr bwMode="auto">
          <a:xfrm>
            <a:off x="6408738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39957" name="Text Box 21"/>
          <p:cNvSpPr txBox="1">
            <a:spLocks noChangeArrowheads="1"/>
          </p:cNvSpPr>
          <p:nvPr/>
        </p:nvSpPr>
        <p:spPr bwMode="auto">
          <a:xfrm>
            <a:off x="5467350" y="18213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39958" name="Text Box 22"/>
          <p:cNvSpPr txBox="1">
            <a:spLocks noChangeArrowheads="1"/>
          </p:cNvSpPr>
          <p:nvPr/>
        </p:nvSpPr>
        <p:spPr bwMode="auto">
          <a:xfrm>
            <a:off x="4497388" y="1786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9959" name="Text Box 23"/>
          <p:cNvSpPr txBox="1">
            <a:spLocks noChangeArrowheads="1"/>
          </p:cNvSpPr>
          <p:nvPr/>
        </p:nvSpPr>
        <p:spPr bwMode="auto">
          <a:xfrm>
            <a:off x="3554413" y="3096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9960" name="Text Box 24"/>
          <p:cNvSpPr txBox="1">
            <a:spLocks noChangeArrowheads="1"/>
          </p:cNvSpPr>
          <p:nvPr/>
        </p:nvSpPr>
        <p:spPr bwMode="auto">
          <a:xfrm>
            <a:off x="4448175" y="3089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9961" name="Text Box 25"/>
          <p:cNvSpPr txBox="1">
            <a:spLocks noChangeArrowheads="1"/>
          </p:cNvSpPr>
          <p:nvPr/>
        </p:nvSpPr>
        <p:spPr bwMode="auto">
          <a:xfrm>
            <a:off x="5397500" y="3089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39962" name="Text Box 26"/>
          <p:cNvSpPr txBox="1">
            <a:spLocks noChangeArrowheads="1"/>
          </p:cNvSpPr>
          <p:nvPr/>
        </p:nvSpPr>
        <p:spPr bwMode="auto">
          <a:xfrm>
            <a:off x="6346825" y="3096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39963" name="Text Box 27"/>
          <p:cNvSpPr txBox="1">
            <a:spLocks noChangeArrowheads="1"/>
          </p:cNvSpPr>
          <p:nvPr/>
        </p:nvSpPr>
        <p:spPr bwMode="auto">
          <a:xfrm>
            <a:off x="7289800" y="30818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39965" name="Freeform 29"/>
          <p:cNvSpPr>
            <a:spLocks/>
          </p:cNvSpPr>
          <p:nvPr/>
        </p:nvSpPr>
        <p:spPr bwMode="auto">
          <a:xfrm>
            <a:off x="3670300" y="2459566"/>
            <a:ext cx="6896100" cy="4140200"/>
          </a:xfrm>
          <a:custGeom>
            <a:avLst/>
            <a:gdLst>
              <a:gd name="T0" fmla="*/ 1800 w 4344"/>
              <a:gd name="T1" fmla="*/ 344 h 2608"/>
              <a:gd name="T2" fmla="*/ 1752 w 4344"/>
              <a:gd name="T3" fmla="*/ 248 h 2608"/>
              <a:gd name="T4" fmla="*/ 1560 w 4344"/>
              <a:gd name="T5" fmla="*/ 104 h 2608"/>
              <a:gd name="T6" fmla="*/ 1320 w 4344"/>
              <a:gd name="T7" fmla="*/ 56 h 2608"/>
              <a:gd name="T8" fmla="*/ 936 w 4344"/>
              <a:gd name="T9" fmla="*/ 8 h 2608"/>
              <a:gd name="T10" fmla="*/ 504 w 4344"/>
              <a:gd name="T11" fmla="*/ 104 h 2608"/>
              <a:gd name="T12" fmla="*/ 216 w 4344"/>
              <a:gd name="T13" fmla="*/ 296 h 2608"/>
              <a:gd name="T14" fmla="*/ 24 w 4344"/>
              <a:gd name="T15" fmla="*/ 920 h 2608"/>
              <a:gd name="T16" fmla="*/ 72 w 4344"/>
              <a:gd name="T17" fmla="*/ 1400 h 2608"/>
              <a:gd name="T18" fmla="*/ 264 w 4344"/>
              <a:gd name="T19" fmla="*/ 1880 h 2608"/>
              <a:gd name="T20" fmla="*/ 840 w 4344"/>
              <a:gd name="T21" fmla="*/ 2264 h 2608"/>
              <a:gd name="T22" fmla="*/ 1800 w 4344"/>
              <a:gd name="T23" fmla="*/ 2552 h 2608"/>
              <a:gd name="T24" fmla="*/ 2472 w 4344"/>
              <a:gd name="T25" fmla="*/ 2600 h 2608"/>
              <a:gd name="T26" fmla="*/ 3000 w 4344"/>
              <a:gd name="T27" fmla="*/ 2552 h 2608"/>
              <a:gd name="T28" fmla="*/ 3624 w 4344"/>
              <a:gd name="T29" fmla="*/ 2456 h 2608"/>
              <a:gd name="T30" fmla="*/ 3912 w 4344"/>
              <a:gd name="T31" fmla="*/ 2264 h 2608"/>
              <a:gd name="T32" fmla="*/ 4200 w 4344"/>
              <a:gd name="T33" fmla="*/ 1784 h 2608"/>
              <a:gd name="T34" fmla="*/ 4200 w 4344"/>
              <a:gd name="T35" fmla="*/ 1352 h 2608"/>
              <a:gd name="T36" fmla="*/ 4152 w 4344"/>
              <a:gd name="T37" fmla="*/ 1208 h 2608"/>
              <a:gd name="T38" fmla="*/ 4104 w 4344"/>
              <a:gd name="T39" fmla="*/ 1064 h 2608"/>
              <a:gd name="T40" fmla="*/ 4056 w 4344"/>
              <a:gd name="T41" fmla="*/ 920 h 2608"/>
              <a:gd name="T42" fmla="*/ 4200 w 4344"/>
              <a:gd name="T43" fmla="*/ 1016 h 2608"/>
              <a:gd name="T44" fmla="*/ 4344 w 4344"/>
              <a:gd name="T45" fmla="*/ 1112 h 2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344" h="2608">
                <a:moveTo>
                  <a:pt x="1800" y="344"/>
                </a:moveTo>
                <a:cubicBezTo>
                  <a:pt x="1796" y="316"/>
                  <a:pt x="1792" y="288"/>
                  <a:pt x="1752" y="248"/>
                </a:cubicBezTo>
                <a:cubicBezTo>
                  <a:pt x="1712" y="208"/>
                  <a:pt x="1632" y="136"/>
                  <a:pt x="1560" y="104"/>
                </a:cubicBezTo>
                <a:cubicBezTo>
                  <a:pt x="1488" y="72"/>
                  <a:pt x="1424" y="72"/>
                  <a:pt x="1320" y="56"/>
                </a:cubicBezTo>
                <a:cubicBezTo>
                  <a:pt x="1216" y="40"/>
                  <a:pt x="1072" y="0"/>
                  <a:pt x="936" y="8"/>
                </a:cubicBezTo>
                <a:cubicBezTo>
                  <a:pt x="800" y="16"/>
                  <a:pt x="624" y="56"/>
                  <a:pt x="504" y="104"/>
                </a:cubicBezTo>
                <a:cubicBezTo>
                  <a:pt x="384" y="152"/>
                  <a:pt x="296" y="160"/>
                  <a:pt x="216" y="296"/>
                </a:cubicBezTo>
                <a:cubicBezTo>
                  <a:pt x="136" y="432"/>
                  <a:pt x="48" y="736"/>
                  <a:pt x="24" y="920"/>
                </a:cubicBezTo>
                <a:cubicBezTo>
                  <a:pt x="0" y="1104"/>
                  <a:pt x="32" y="1240"/>
                  <a:pt x="72" y="1400"/>
                </a:cubicBezTo>
                <a:cubicBezTo>
                  <a:pt x="112" y="1560"/>
                  <a:pt x="136" y="1736"/>
                  <a:pt x="264" y="1880"/>
                </a:cubicBezTo>
                <a:cubicBezTo>
                  <a:pt x="392" y="2024"/>
                  <a:pt x="584" y="2152"/>
                  <a:pt x="840" y="2264"/>
                </a:cubicBezTo>
                <a:cubicBezTo>
                  <a:pt x="1096" y="2376"/>
                  <a:pt x="1528" y="2496"/>
                  <a:pt x="1800" y="2552"/>
                </a:cubicBezTo>
                <a:cubicBezTo>
                  <a:pt x="2072" y="2608"/>
                  <a:pt x="2272" y="2600"/>
                  <a:pt x="2472" y="2600"/>
                </a:cubicBezTo>
                <a:cubicBezTo>
                  <a:pt x="2672" y="2600"/>
                  <a:pt x="2808" y="2576"/>
                  <a:pt x="3000" y="2552"/>
                </a:cubicBezTo>
                <a:cubicBezTo>
                  <a:pt x="3192" y="2528"/>
                  <a:pt x="3472" y="2504"/>
                  <a:pt x="3624" y="2456"/>
                </a:cubicBezTo>
                <a:cubicBezTo>
                  <a:pt x="3776" y="2408"/>
                  <a:pt x="3816" y="2376"/>
                  <a:pt x="3912" y="2264"/>
                </a:cubicBezTo>
                <a:cubicBezTo>
                  <a:pt x="4008" y="2152"/>
                  <a:pt x="4152" y="1936"/>
                  <a:pt x="4200" y="1784"/>
                </a:cubicBezTo>
                <a:cubicBezTo>
                  <a:pt x="4248" y="1632"/>
                  <a:pt x="4208" y="1448"/>
                  <a:pt x="4200" y="1352"/>
                </a:cubicBezTo>
                <a:cubicBezTo>
                  <a:pt x="4192" y="1256"/>
                  <a:pt x="4168" y="1256"/>
                  <a:pt x="4152" y="1208"/>
                </a:cubicBezTo>
                <a:cubicBezTo>
                  <a:pt x="4136" y="1160"/>
                  <a:pt x="4120" y="1112"/>
                  <a:pt x="4104" y="1064"/>
                </a:cubicBezTo>
                <a:cubicBezTo>
                  <a:pt x="4088" y="1016"/>
                  <a:pt x="4040" y="928"/>
                  <a:pt x="4056" y="920"/>
                </a:cubicBezTo>
                <a:cubicBezTo>
                  <a:pt x="4072" y="912"/>
                  <a:pt x="4152" y="984"/>
                  <a:pt x="4200" y="1016"/>
                </a:cubicBezTo>
                <a:cubicBezTo>
                  <a:pt x="4248" y="1048"/>
                  <a:pt x="4296" y="1080"/>
                  <a:pt x="4344" y="11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5047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ChangeArrowheads="1"/>
          </p:cNvSpPr>
          <p:nvPr/>
        </p:nvSpPr>
        <p:spPr bwMode="auto">
          <a:xfrm>
            <a:off x="2506133" y="15494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3" name="Line 3"/>
          <p:cNvSpPr>
            <a:spLocks noChangeShapeType="1"/>
          </p:cNvSpPr>
          <p:nvPr/>
        </p:nvSpPr>
        <p:spPr bwMode="auto">
          <a:xfrm>
            <a:off x="2506133" y="24638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Oval 4"/>
          <p:cNvSpPr>
            <a:spLocks noChangeArrowheads="1"/>
          </p:cNvSpPr>
          <p:nvPr/>
        </p:nvSpPr>
        <p:spPr bwMode="auto">
          <a:xfrm>
            <a:off x="4633383" y="2443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5" name="Oval 5"/>
          <p:cNvSpPr>
            <a:spLocks noChangeArrowheads="1"/>
          </p:cNvSpPr>
          <p:nvPr/>
        </p:nvSpPr>
        <p:spPr bwMode="auto">
          <a:xfrm>
            <a:off x="3690408" y="2443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6" name="Oval 6"/>
          <p:cNvSpPr>
            <a:spLocks noChangeArrowheads="1"/>
          </p:cNvSpPr>
          <p:nvPr/>
        </p:nvSpPr>
        <p:spPr bwMode="auto">
          <a:xfrm>
            <a:off x="7471833" y="2428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7" name="Oval 7"/>
          <p:cNvSpPr>
            <a:spLocks noChangeArrowheads="1"/>
          </p:cNvSpPr>
          <p:nvPr/>
        </p:nvSpPr>
        <p:spPr bwMode="auto">
          <a:xfrm>
            <a:off x="5611283" y="2428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Oval 8"/>
          <p:cNvSpPr>
            <a:spLocks noChangeArrowheads="1"/>
          </p:cNvSpPr>
          <p:nvPr/>
        </p:nvSpPr>
        <p:spPr bwMode="auto">
          <a:xfrm>
            <a:off x="6538383" y="2428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9" name="Line 9"/>
          <p:cNvSpPr>
            <a:spLocks noChangeShapeType="1"/>
          </p:cNvSpPr>
          <p:nvPr/>
        </p:nvSpPr>
        <p:spPr bwMode="auto">
          <a:xfrm>
            <a:off x="2499783" y="32464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Oval 10"/>
          <p:cNvSpPr>
            <a:spLocks noChangeArrowheads="1"/>
          </p:cNvSpPr>
          <p:nvPr/>
        </p:nvSpPr>
        <p:spPr bwMode="auto">
          <a:xfrm>
            <a:off x="4627033" y="3225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1" name="Oval 11"/>
          <p:cNvSpPr>
            <a:spLocks noChangeArrowheads="1"/>
          </p:cNvSpPr>
          <p:nvPr/>
        </p:nvSpPr>
        <p:spPr bwMode="auto">
          <a:xfrm>
            <a:off x="3684058" y="3225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12"/>
          <p:cNvSpPr>
            <a:spLocks noChangeArrowheads="1"/>
          </p:cNvSpPr>
          <p:nvPr/>
        </p:nvSpPr>
        <p:spPr bwMode="auto">
          <a:xfrm>
            <a:off x="7465483" y="3211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3" name="Oval 13"/>
          <p:cNvSpPr>
            <a:spLocks noChangeArrowheads="1"/>
          </p:cNvSpPr>
          <p:nvPr/>
        </p:nvSpPr>
        <p:spPr bwMode="auto">
          <a:xfrm>
            <a:off x="5604933" y="3211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Oval 14"/>
          <p:cNvSpPr>
            <a:spLocks noChangeArrowheads="1"/>
          </p:cNvSpPr>
          <p:nvPr/>
        </p:nvSpPr>
        <p:spPr bwMode="auto">
          <a:xfrm>
            <a:off x="6532033" y="3211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0975" name="Group 15"/>
          <p:cNvGrpSpPr>
            <a:grpSpLocks/>
          </p:cNvGrpSpPr>
          <p:nvPr/>
        </p:nvGrpSpPr>
        <p:grpSpPr bwMode="auto">
          <a:xfrm rot="-29321276">
            <a:off x="7219421" y="1941513"/>
            <a:ext cx="2822575" cy="971550"/>
            <a:chOff x="2495" y="2329"/>
            <a:chExt cx="1778" cy="612"/>
          </a:xfrm>
        </p:grpSpPr>
        <p:sp>
          <p:nvSpPr>
            <p:cNvPr id="4097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78" name="Text Box 18"/>
          <p:cNvSpPr txBox="1">
            <a:spLocks noChangeArrowheads="1"/>
          </p:cNvSpPr>
          <p:nvPr/>
        </p:nvSpPr>
        <p:spPr bwMode="auto">
          <a:xfrm>
            <a:off x="3587221" y="2041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0980" name="Text Box 20"/>
          <p:cNvSpPr txBox="1">
            <a:spLocks noChangeArrowheads="1"/>
          </p:cNvSpPr>
          <p:nvPr/>
        </p:nvSpPr>
        <p:spPr bwMode="auto">
          <a:xfrm>
            <a:off x="6425671" y="2006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0981" name="Text Box 21"/>
          <p:cNvSpPr txBox="1">
            <a:spLocks noChangeArrowheads="1"/>
          </p:cNvSpPr>
          <p:nvPr/>
        </p:nvSpPr>
        <p:spPr bwMode="auto">
          <a:xfrm>
            <a:off x="5484283" y="2041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0982" name="Text Box 22"/>
          <p:cNvSpPr txBox="1">
            <a:spLocks noChangeArrowheads="1"/>
          </p:cNvSpPr>
          <p:nvPr/>
        </p:nvSpPr>
        <p:spPr bwMode="auto">
          <a:xfrm>
            <a:off x="4514321" y="2006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0983" name="Text Box 23"/>
          <p:cNvSpPr txBox="1">
            <a:spLocks noChangeArrowheads="1"/>
          </p:cNvSpPr>
          <p:nvPr/>
        </p:nvSpPr>
        <p:spPr bwMode="auto">
          <a:xfrm>
            <a:off x="3571346" y="3316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0984" name="Text Box 24"/>
          <p:cNvSpPr txBox="1">
            <a:spLocks noChangeArrowheads="1"/>
          </p:cNvSpPr>
          <p:nvPr/>
        </p:nvSpPr>
        <p:spPr bwMode="auto">
          <a:xfrm>
            <a:off x="4465108" y="3309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0985" name="Text Box 25"/>
          <p:cNvSpPr txBox="1">
            <a:spLocks noChangeArrowheads="1"/>
          </p:cNvSpPr>
          <p:nvPr/>
        </p:nvSpPr>
        <p:spPr bwMode="auto">
          <a:xfrm>
            <a:off x="5414433" y="3309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0986" name="Text Box 26"/>
          <p:cNvSpPr txBox="1">
            <a:spLocks noChangeArrowheads="1"/>
          </p:cNvSpPr>
          <p:nvPr/>
        </p:nvSpPr>
        <p:spPr bwMode="auto">
          <a:xfrm>
            <a:off x="6363758" y="3316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0987" name="Text Box 27"/>
          <p:cNvSpPr txBox="1">
            <a:spLocks noChangeArrowheads="1"/>
          </p:cNvSpPr>
          <p:nvPr/>
        </p:nvSpPr>
        <p:spPr bwMode="auto">
          <a:xfrm>
            <a:off x="7306733" y="33020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0992" name="Rectangle 32"/>
          <p:cNvSpPr>
            <a:spLocks noChangeArrowheads="1"/>
          </p:cNvSpPr>
          <p:nvPr/>
        </p:nvSpPr>
        <p:spPr bwMode="auto">
          <a:xfrm rot="5400000">
            <a:off x="6728090" y="2148682"/>
            <a:ext cx="817563" cy="6858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3" name="Line 33"/>
          <p:cNvSpPr>
            <a:spLocks noChangeShapeType="1"/>
          </p:cNvSpPr>
          <p:nvPr/>
        </p:nvSpPr>
        <p:spPr bwMode="auto">
          <a:xfrm>
            <a:off x="6697133" y="2463800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9" name="Text Box 19"/>
          <p:cNvSpPr txBox="1">
            <a:spLocks noChangeArrowheads="1"/>
          </p:cNvSpPr>
          <p:nvPr/>
        </p:nvSpPr>
        <p:spPr bwMode="auto">
          <a:xfrm>
            <a:off x="7348008" y="2006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0994" name="Freeform 34"/>
          <p:cNvSpPr>
            <a:spLocks/>
          </p:cNvSpPr>
          <p:nvPr/>
        </p:nvSpPr>
        <p:spPr bwMode="auto">
          <a:xfrm>
            <a:off x="4169833" y="2832100"/>
            <a:ext cx="6032500" cy="3225800"/>
          </a:xfrm>
          <a:custGeom>
            <a:avLst/>
            <a:gdLst>
              <a:gd name="T0" fmla="*/ 1496 w 3800"/>
              <a:gd name="T1" fmla="*/ 248 h 2032"/>
              <a:gd name="T2" fmla="*/ 1352 w 3800"/>
              <a:gd name="T3" fmla="*/ 56 h 2032"/>
              <a:gd name="T4" fmla="*/ 1112 w 3800"/>
              <a:gd name="T5" fmla="*/ 8 h 2032"/>
              <a:gd name="T6" fmla="*/ 872 w 3800"/>
              <a:gd name="T7" fmla="*/ 8 h 2032"/>
              <a:gd name="T8" fmla="*/ 392 w 3800"/>
              <a:gd name="T9" fmla="*/ 56 h 2032"/>
              <a:gd name="T10" fmla="*/ 56 w 3800"/>
              <a:gd name="T11" fmla="*/ 344 h 2032"/>
              <a:gd name="T12" fmla="*/ 56 w 3800"/>
              <a:gd name="T13" fmla="*/ 824 h 2032"/>
              <a:gd name="T14" fmla="*/ 248 w 3800"/>
              <a:gd name="T15" fmla="*/ 1400 h 2032"/>
              <a:gd name="T16" fmla="*/ 776 w 3800"/>
              <a:gd name="T17" fmla="*/ 1784 h 2032"/>
              <a:gd name="T18" fmla="*/ 1544 w 3800"/>
              <a:gd name="T19" fmla="*/ 1928 h 2032"/>
              <a:gd name="T20" fmla="*/ 2504 w 3800"/>
              <a:gd name="T21" fmla="*/ 2024 h 2032"/>
              <a:gd name="T22" fmla="*/ 3128 w 3800"/>
              <a:gd name="T23" fmla="*/ 1976 h 2032"/>
              <a:gd name="T24" fmla="*/ 3464 w 3800"/>
              <a:gd name="T25" fmla="*/ 1736 h 2032"/>
              <a:gd name="T26" fmla="*/ 3608 w 3800"/>
              <a:gd name="T27" fmla="*/ 1352 h 2032"/>
              <a:gd name="T28" fmla="*/ 3656 w 3800"/>
              <a:gd name="T29" fmla="*/ 1016 h 2032"/>
              <a:gd name="T30" fmla="*/ 3656 w 3800"/>
              <a:gd name="T31" fmla="*/ 824 h 2032"/>
              <a:gd name="T32" fmla="*/ 3656 w 3800"/>
              <a:gd name="T33" fmla="*/ 536 h 2032"/>
              <a:gd name="T34" fmla="*/ 3608 w 3800"/>
              <a:gd name="T35" fmla="*/ 440 h 2032"/>
              <a:gd name="T36" fmla="*/ 3512 w 3800"/>
              <a:gd name="T37" fmla="*/ 152 h 2032"/>
              <a:gd name="T38" fmla="*/ 3704 w 3800"/>
              <a:gd name="T39" fmla="*/ 152 h 2032"/>
              <a:gd name="T40" fmla="*/ 3800 w 3800"/>
              <a:gd name="T41" fmla="*/ 200 h 2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00" h="2032">
                <a:moveTo>
                  <a:pt x="1496" y="248"/>
                </a:moveTo>
                <a:cubicBezTo>
                  <a:pt x="1456" y="172"/>
                  <a:pt x="1416" y="96"/>
                  <a:pt x="1352" y="56"/>
                </a:cubicBezTo>
                <a:cubicBezTo>
                  <a:pt x="1288" y="16"/>
                  <a:pt x="1192" y="16"/>
                  <a:pt x="1112" y="8"/>
                </a:cubicBezTo>
                <a:cubicBezTo>
                  <a:pt x="1032" y="0"/>
                  <a:pt x="992" y="0"/>
                  <a:pt x="872" y="8"/>
                </a:cubicBezTo>
                <a:cubicBezTo>
                  <a:pt x="752" y="16"/>
                  <a:pt x="528" y="0"/>
                  <a:pt x="392" y="56"/>
                </a:cubicBezTo>
                <a:cubicBezTo>
                  <a:pt x="256" y="112"/>
                  <a:pt x="112" y="216"/>
                  <a:pt x="56" y="344"/>
                </a:cubicBezTo>
                <a:cubicBezTo>
                  <a:pt x="0" y="472"/>
                  <a:pt x="24" y="648"/>
                  <a:pt x="56" y="824"/>
                </a:cubicBezTo>
                <a:cubicBezTo>
                  <a:pt x="88" y="1000"/>
                  <a:pt x="128" y="1240"/>
                  <a:pt x="248" y="1400"/>
                </a:cubicBezTo>
                <a:cubicBezTo>
                  <a:pt x="368" y="1560"/>
                  <a:pt x="560" y="1696"/>
                  <a:pt x="776" y="1784"/>
                </a:cubicBezTo>
                <a:cubicBezTo>
                  <a:pt x="992" y="1872"/>
                  <a:pt x="1256" y="1888"/>
                  <a:pt x="1544" y="1928"/>
                </a:cubicBezTo>
                <a:cubicBezTo>
                  <a:pt x="1832" y="1968"/>
                  <a:pt x="2240" y="2016"/>
                  <a:pt x="2504" y="2024"/>
                </a:cubicBezTo>
                <a:cubicBezTo>
                  <a:pt x="2768" y="2032"/>
                  <a:pt x="2968" y="2024"/>
                  <a:pt x="3128" y="1976"/>
                </a:cubicBezTo>
                <a:cubicBezTo>
                  <a:pt x="3288" y="1928"/>
                  <a:pt x="3384" y="1840"/>
                  <a:pt x="3464" y="1736"/>
                </a:cubicBezTo>
                <a:cubicBezTo>
                  <a:pt x="3544" y="1632"/>
                  <a:pt x="3576" y="1472"/>
                  <a:pt x="3608" y="1352"/>
                </a:cubicBezTo>
                <a:cubicBezTo>
                  <a:pt x="3640" y="1232"/>
                  <a:pt x="3648" y="1104"/>
                  <a:pt x="3656" y="1016"/>
                </a:cubicBezTo>
                <a:cubicBezTo>
                  <a:pt x="3664" y="928"/>
                  <a:pt x="3656" y="904"/>
                  <a:pt x="3656" y="824"/>
                </a:cubicBezTo>
                <a:cubicBezTo>
                  <a:pt x="3656" y="744"/>
                  <a:pt x="3664" y="600"/>
                  <a:pt x="3656" y="536"/>
                </a:cubicBezTo>
                <a:cubicBezTo>
                  <a:pt x="3648" y="472"/>
                  <a:pt x="3632" y="504"/>
                  <a:pt x="3608" y="440"/>
                </a:cubicBezTo>
                <a:cubicBezTo>
                  <a:pt x="3584" y="376"/>
                  <a:pt x="3496" y="200"/>
                  <a:pt x="3512" y="152"/>
                </a:cubicBezTo>
                <a:cubicBezTo>
                  <a:pt x="3528" y="104"/>
                  <a:pt x="3656" y="144"/>
                  <a:pt x="3704" y="152"/>
                </a:cubicBezTo>
                <a:cubicBezTo>
                  <a:pt x="3752" y="160"/>
                  <a:pt x="3784" y="184"/>
                  <a:pt x="3800" y="2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9220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/>
        </p:nvSpPr>
        <p:spPr bwMode="auto">
          <a:xfrm>
            <a:off x="2235200" y="13462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87" name="Line 3"/>
          <p:cNvSpPr>
            <a:spLocks noChangeShapeType="1"/>
          </p:cNvSpPr>
          <p:nvPr/>
        </p:nvSpPr>
        <p:spPr bwMode="auto">
          <a:xfrm>
            <a:off x="2235200" y="22606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8" name="Oval 4"/>
          <p:cNvSpPr>
            <a:spLocks noChangeArrowheads="1"/>
          </p:cNvSpPr>
          <p:nvPr/>
        </p:nvSpPr>
        <p:spPr bwMode="auto">
          <a:xfrm>
            <a:off x="4362450" y="22399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89" name="Oval 5"/>
          <p:cNvSpPr>
            <a:spLocks noChangeArrowheads="1"/>
          </p:cNvSpPr>
          <p:nvPr/>
        </p:nvSpPr>
        <p:spPr bwMode="auto">
          <a:xfrm>
            <a:off x="3419475" y="22399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Oval 6"/>
          <p:cNvSpPr>
            <a:spLocks noChangeArrowheads="1"/>
          </p:cNvSpPr>
          <p:nvPr/>
        </p:nvSpPr>
        <p:spPr bwMode="auto">
          <a:xfrm>
            <a:off x="7200900" y="22256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1" name="Oval 7"/>
          <p:cNvSpPr>
            <a:spLocks noChangeArrowheads="1"/>
          </p:cNvSpPr>
          <p:nvPr/>
        </p:nvSpPr>
        <p:spPr bwMode="auto">
          <a:xfrm>
            <a:off x="5340350" y="22256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2" name="Oval 8"/>
          <p:cNvSpPr>
            <a:spLocks noChangeArrowheads="1"/>
          </p:cNvSpPr>
          <p:nvPr/>
        </p:nvSpPr>
        <p:spPr bwMode="auto">
          <a:xfrm>
            <a:off x="6267450" y="22256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3" name="Line 9"/>
          <p:cNvSpPr>
            <a:spLocks noChangeShapeType="1"/>
          </p:cNvSpPr>
          <p:nvPr/>
        </p:nvSpPr>
        <p:spPr bwMode="auto">
          <a:xfrm>
            <a:off x="2228850" y="30432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Oval 10"/>
          <p:cNvSpPr>
            <a:spLocks noChangeArrowheads="1"/>
          </p:cNvSpPr>
          <p:nvPr/>
        </p:nvSpPr>
        <p:spPr bwMode="auto">
          <a:xfrm>
            <a:off x="4356100" y="30226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5" name="Oval 11"/>
          <p:cNvSpPr>
            <a:spLocks noChangeArrowheads="1"/>
          </p:cNvSpPr>
          <p:nvPr/>
        </p:nvSpPr>
        <p:spPr bwMode="auto">
          <a:xfrm>
            <a:off x="3413125" y="30226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Oval 12"/>
          <p:cNvSpPr>
            <a:spLocks noChangeArrowheads="1"/>
          </p:cNvSpPr>
          <p:nvPr/>
        </p:nvSpPr>
        <p:spPr bwMode="auto">
          <a:xfrm>
            <a:off x="7194550" y="30083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7" name="Oval 13"/>
          <p:cNvSpPr>
            <a:spLocks noChangeArrowheads="1"/>
          </p:cNvSpPr>
          <p:nvPr/>
        </p:nvSpPr>
        <p:spPr bwMode="auto">
          <a:xfrm>
            <a:off x="5334000" y="30083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8" name="Oval 14"/>
          <p:cNvSpPr>
            <a:spLocks noChangeArrowheads="1"/>
          </p:cNvSpPr>
          <p:nvPr/>
        </p:nvSpPr>
        <p:spPr bwMode="auto">
          <a:xfrm>
            <a:off x="6261100" y="30083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999" name="Group 15"/>
          <p:cNvGrpSpPr>
            <a:grpSpLocks/>
          </p:cNvGrpSpPr>
          <p:nvPr/>
        </p:nvGrpSpPr>
        <p:grpSpPr bwMode="auto">
          <a:xfrm rot="-30144111">
            <a:off x="6186489" y="1468438"/>
            <a:ext cx="2822575" cy="971550"/>
            <a:chOff x="2495" y="2329"/>
            <a:chExt cx="1778" cy="612"/>
          </a:xfrm>
        </p:grpSpPr>
        <p:sp>
          <p:nvSpPr>
            <p:cNvPr id="42000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01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002" name="Text Box 18"/>
          <p:cNvSpPr txBox="1">
            <a:spLocks noChangeArrowheads="1"/>
          </p:cNvSpPr>
          <p:nvPr/>
        </p:nvSpPr>
        <p:spPr bwMode="auto">
          <a:xfrm>
            <a:off x="3316288" y="18383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2004" name="Text Box 20"/>
          <p:cNvSpPr txBox="1">
            <a:spLocks noChangeArrowheads="1"/>
          </p:cNvSpPr>
          <p:nvPr/>
        </p:nvSpPr>
        <p:spPr bwMode="auto">
          <a:xfrm>
            <a:off x="6154738" y="18034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2005" name="Text Box 21"/>
          <p:cNvSpPr txBox="1">
            <a:spLocks noChangeArrowheads="1"/>
          </p:cNvSpPr>
          <p:nvPr/>
        </p:nvSpPr>
        <p:spPr bwMode="auto">
          <a:xfrm>
            <a:off x="5213350" y="18383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2006" name="Text Box 22"/>
          <p:cNvSpPr txBox="1">
            <a:spLocks noChangeArrowheads="1"/>
          </p:cNvSpPr>
          <p:nvPr/>
        </p:nvSpPr>
        <p:spPr bwMode="auto">
          <a:xfrm>
            <a:off x="4243388" y="18034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2007" name="Text Box 23"/>
          <p:cNvSpPr txBox="1">
            <a:spLocks noChangeArrowheads="1"/>
          </p:cNvSpPr>
          <p:nvPr/>
        </p:nvSpPr>
        <p:spPr bwMode="auto">
          <a:xfrm>
            <a:off x="3300413" y="31130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2008" name="Text Box 24"/>
          <p:cNvSpPr txBox="1">
            <a:spLocks noChangeArrowheads="1"/>
          </p:cNvSpPr>
          <p:nvPr/>
        </p:nvSpPr>
        <p:spPr bwMode="auto">
          <a:xfrm>
            <a:off x="4194175" y="31067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2009" name="Text Box 25"/>
          <p:cNvSpPr txBox="1">
            <a:spLocks noChangeArrowheads="1"/>
          </p:cNvSpPr>
          <p:nvPr/>
        </p:nvSpPr>
        <p:spPr bwMode="auto">
          <a:xfrm>
            <a:off x="5143500" y="31067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2010" name="Text Box 26"/>
          <p:cNvSpPr txBox="1">
            <a:spLocks noChangeArrowheads="1"/>
          </p:cNvSpPr>
          <p:nvPr/>
        </p:nvSpPr>
        <p:spPr bwMode="auto">
          <a:xfrm>
            <a:off x="6092825" y="31130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2011" name="Text Box 27"/>
          <p:cNvSpPr txBox="1">
            <a:spLocks noChangeArrowheads="1"/>
          </p:cNvSpPr>
          <p:nvPr/>
        </p:nvSpPr>
        <p:spPr bwMode="auto">
          <a:xfrm>
            <a:off x="7035800" y="30988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2012" name="Rectangle 28"/>
          <p:cNvSpPr>
            <a:spLocks noChangeArrowheads="1"/>
          </p:cNvSpPr>
          <p:nvPr/>
        </p:nvSpPr>
        <p:spPr bwMode="auto">
          <a:xfrm rot="5400000">
            <a:off x="6370638" y="1858963"/>
            <a:ext cx="817563" cy="858838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3" name="Line 29"/>
          <p:cNvSpPr>
            <a:spLocks noChangeShapeType="1"/>
          </p:cNvSpPr>
          <p:nvPr/>
        </p:nvSpPr>
        <p:spPr bwMode="auto">
          <a:xfrm>
            <a:off x="6350000" y="2260600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Text Box 19"/>
          <p:cNvSpPr txBox="1">
            <a:spLocks noChangeArrowheads="1"/>
          </p:cNvSpPr>
          <p:nvPr/>
        </p:nvSpPr>
        <p:spPr bwMode="auto">
          <a:xfrm>
            <a:off x="7077075" y="18034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2014" name="Freeform 30"/>
          <p:cNvSpPr>
            <a:spLocks/>
          </p:cNvSpPr>
          <p:nvPr/>
        </p:nvSpPr>
        <p:spPr bwMode="auto">
          <a:xfrm>
            <a:off x="3867150" y="2336800"/>
            <a:ext cx="6604000" cy="3352800"/>
          </a:xfrm>
          <a:custGeom>
            <a:avLst/>
            <a:gdLst>
              <a:gd name="T0" fmla="*/ 1568 w 4296"/>
              <a:gd name="T1" fmla="*/ 448 h 2288"/>
              <a:gd name="T2" fmla="*/ 1424 w 4296"/>
              <a:gd name="T3" fmla="*/ 256 h 2288"/>
              <a:gd name="T4" fmla="*/ 1088 w 4296"/>
              <a:gd name="T5" fmla="*/ 112 h 2288"/>
              <a:gd name="T6" fmla="*/ 656 w 4296"/>
              <a:gd name="T7" fmla="*/ 112 h 2288"/>
              <a:gd name="T8" fmla="*/ 272 w 4296"/>
              <a:gd name="T9" fmla="*/ 208 h 2288"/>
              <a:gd name="T10" fmla="*/ 32 w 4296"/>
              <a:gd name="T11" fmla="*/ 544 h 2288"/>
              <a:gd name="T12" fmla="*/ 80 w 4296"/>
              <a:gd name="T13" fmla="*/ 1072 h 2288"/>
              <a:gd name="T14" fmla="*/ 224 w 4296"/>
              <a:gd name="T15" fmla="*/ 1360 h 2288"/>
              <a:gd name="T16" fmla="*/ 656 w 4296"/>
              <a:gd name="T17" fmla="*/ 1792 h 2288"/>
              <a:gd name="T18" fmla="*/ 1040 w 4296"/>
              <a:gd name="T19" fmla="*/ 1984 h 2288"/>
              <a:gd name="T20" fmla="*/ 1904 w 4296"/>
              <a:gd name="T21" fmla="*/ 2224 h 2288"/>
              <a:gd name="T22" fmla="*/ 2576 w 4296"/>
              <a:gd name="T23" fmla="*/ 2272 h 2288"/>
              <a:gd name="T24" fmla="*/ 3344 w 4296"/>
              <a:gd name="T25" fmla="*/ 2272 h 2288"/>
              <a:gd name="T26" fmla="*/ 4016 w 4296"/>
              <a:gd name="T27" fmla="*/ 2176 h 2288"/>
              <a:gd name="T28" fmla="*/ 4256 w 4296"/>
              <a:gd name="T29" fmla="*/ 1744 h 2288"/>
              <a:gd name="T30" fmla="*/ 4256 w 4296"/>
              <a:gd name="T31" fmla="*/ 1216 h 2288"/>
              <a:gd name="T32" fmla="*/ 4064 w 4296"/>
              <a:gd name="T33" fmla="*/ 640 h 2288"/>
              <a:gd name="T34" fmla="*/ 3824 w 4296"/>
              <a:gd name="T35" fmla="*/ 352 h 2288"/>
              <a:gd name="T36" fmla="*/ 3536 w 4296"/>
              <a:gd name="T37" fmla="*/ 208 h 2288"/>
              <a:gd name="T38" fmla="*/ 3344 w 4296"/>
              <a:gd name="T39" fmla="*/ 64 h 2288"/>
              <a:gd name="T40" fmla="*/ 3152 w 4296"/>
              <a:gd name="T41" fmla="*/ 16 h 2288"/>
              <a:gd name="T42" fmla="*/ 3152 w 4296"/>
              <a:gd name="T43" fmla="*/ 160 h 2288"/>
              <a:gd name="T44" fmla="*/ 3200 w 4296"/>
              <a:gd name="T45" fmla="*/ 256 h 2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296" h="2288">
                <a:moveTo>
                  <a:pt x="1568" y="448"/>
                </a:moveTo>
                <a:cubicBezTo>
                  <a:pt x="1536" y="380"/>
                  <a:pt x="1504" y="312"/>
                  <a:pt x="1424" y="256"/>
                </a:cubicBezTo>
                <a:cubicBezTo>
                  <a:pt x="1344" y="200"/>
                  <a:pt x="1216" y="136"/>
                  <a:pt x="1088" y="112"/>
                </a:cubicBezTo>
                <a:cubicBezTo>
                  <a:pt x="960" y="88"/>
                  <a:pt x="792" y="96"/>
                  <a:pt x="656" y="112"/>
                </a:cubicBezTo>
                <a:cubicBezTo>
                  <a:pt x="520" y="128"/>
                  <a:pt x="376" y="136"/>
                  <a:pt x="272" y="208"/>
                </a:cubicBezTo>
                <a:cubicBezTo>
                  <a:pt x="168" y="280"/>
                  <a:pt x="64" y="400"/>
                  <a:pt x="32" y="544"/>
                </a:cubicBezTo>
                <a:cubicBezTo>
                  <a:pt x="0" y="688"/>
                  <a:pt x="48" y="936"/>
                  <a:pt x="80" y="1072"/>
                </a:cubicBezTo>
                <a:cubicBezTo>
                  <a:pt x="112" y="1208"/>
                  <a:pt x="128" y="1240"/>
                  <a:pt x="224" y="1360"/>
                </a:cubicBezTo>
                <a:cubicBezTo>
                  <a:pt x="320" y="1480"/>
                  <a:pt x="520" y="1688"/>
                  <a:pt x="656" y="1792"/>
                </a:cubicBezTo>
                <a:cubicBezTo>
                  <a:pt x="792" y="1896"/>
                  <a:pt x="832" y="1912"/>
                  <a:pt x="1040" y="1984"/>
                </a:cubicBezTo>
                <a:cubicBezTo>
                  <a:pt x="1248" y="2056"/>
                  <a:pt x="1648" y="2176"/>
                  <a:pt x="1904" y="2224"/>
                </a:cubicBezTo>
                <a:cubicBezTo>
                  <a:pt x="2160" y="2272"/>
                  <a:pt x="2336" y="2264"/>
                  <a:pt x="2576" y="2272"/>
                </a:cubicBezTo>
                <a:cubicBezTo>
                  <a:pt x="2816" y="2280"/>
                  <a:pt x="3104" y="2288"/>
                  <a:pt x="3344" y="2272"/>
                </a:cubicBezTo>
                <a:cubicBezTo>
                  <a:pt x="3584" y="2256"/>
                  <a:pt x="3864" y="2264"/>
                  <a:pt x="4016" y="2176"/>
                </a:cubicBezTo>
                <a:cubicBezTo>
                  <a:pt x="4168" y="2088"/>
                  <a:pt x="4216" y="1904"/>
                  <a:pt x="4256" y="1744"/>
                </a:cubicBezTo>
                <a:cubicBezTo>
                  <a:pt x="4296" y="1584"/>
                  <a:pt x="4288" y="1400"/>
                  <a:pt x="4256" y="1216"/>
                </a:cubicBezTo>
                <a:cubicBezTo>
                  <a:pt x="4224" y="1032"/>
                  <a:pt x="4136" y="784"/>
                  <a:pt x="4064" y="640"/>
                </a:cubicBezTo>
                <a:cubicBezTo>
                  <a:pt x="3992" y="496"/>
                  <a:pt x="3912" y="424"/>
                  <a:pt x="3824" y="352"/>
                </a:cubicBezTo>
                <a:cubicBezTo>
                  <a:pt x="3736" y="280"/>
                  <a:pt x="3616" y="256"/>
                  <a:pt x="3536" y="208"/>
                </a:cubicBezTo>
                <a:cubicBezTo>
                  <a:pt x="3456" y="160"/>
                  <a:pt x="3408" y="96"/>
                  <a:pt x="3344" y="64"/>
                </a:cubicBezTo>
                <a:cubicBezTo>
                  <a:pt x="3280" y="32"/>
                  <a:pt x="3184" y="0"/>
                  <a:pt x="3152" y="16"/>
                </a:cubicBezTo>
                <a:cubicBezTo>
                  <a:pt x="3120" y="32"/>
                  <a:pt x="3144" y="120"/>
                  <a:pt x="3152" y="160"/>
                </a:cubicBezTo>
                <a:cubicBezTo>
                  <a:pt x="3160" y="200"/>
                  <a:pt x="3180" y="228"/>
                  <a:pt x="3200" y="2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6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ChangeArrowheads="1"/>
          </p:cNvSpPr>
          <p:nvPr/>
        </p:nvSpPr>
        <p:spPr bwMode="auto">
          <a:xfrm>
            <a:off x="2438400" y="1888066"/>
            <a:ext cx="7280240" cy="3899614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5" name="Line 3"/>
          <p:cNvSpPr>
            <a:spLocks noChangeShapeType="1"/>
          </p:cNvSpPr>
          <p:nvPr/>
        </p:nvSpPr>
        <p:spPr bwMode="auto">
          <a:xfrm>
            <a:off x="2438399" y="2802466"/>
            <a:ext cx="7198439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6" name="Oval 4"/>
          <p:cNvSpPr>
            <a:spLocks noChangeArrowheads="1"/>
          </p:cNvSpPr>
          <p:nvPr/>
        </p:nvSpPr>
        <p:spPr bwMode="auto">
          <a:xfrm>
            <a:off x="4565650" y="2781829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7" name="Oval 5"/>
          <p:cNvSpPr>
            <a:spLocks noChangeArrowheads="1"/>
          </p:cNvSpPr>
          <p:nvPr/>
        </p:nvSpPr>
        <p:spPr bwMode="auto">
          <a:xfrm>
            <a:off x="3622675" y="2781829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8" name="Oval 6"/>
          <p:cNvSpPr>
            <a:spLocks noChangeArrowheads="1"/>
          </p:cNvSpPr>
          <p:nvPr/>
        </p:nvSpPr>
        <p:spPr bwMode="auto">
          <a:xfrm>
            <a:off x="7404100" y="2767541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9" name="Oval 7"/>
          <p:cNvSpPr>
            <a:spLocks noChangeArrowheads="1"/>
          </p:cNvSpPr>
          <p:nvPr/>
        </p:nvSpPr>
        <p:spPr bwMode="auto">
          <a:xfrm>
            <a:off x="5543550" y="2767541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0" name="Oval 8"/>
          <p:cNvSpPr>
            <a:spLocks noChangeArrowheads="1"/>
          </p:cNvSpPr>
          <p:nvPr/>
        </p:nvSpPr>
        <p:spPr bwMode="auto">
          <a:xfrm>
            <a:off x="6470650" y="2767541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1" name="Line 9"/>
          <p:cNvSpPr>
            <a:spLocks noChangeShapeType="1"/>
          </p:cNvSpPr>
          <p:nvPr/>
        </p:nvSpPr>
        <p:spPr bwMode="auto">
          <a:xfrm>
            <a:off x="2432049" y="3585104"/>
            <a:ext cx="7198439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2" name="Oval 10"/>
          <p:cNvSpPr>
            <a:spLocks noChangeArrowheads="1"/>
          </p:cNvSpPr>
          <p:nvPr/>
        </p:nvSpPr>
        <p:spPr bwMode="auto">
          <a:xfrm>
            <a:off x="4559300" y="3564466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3" name="Oval 11"/>
          <p:cNvSpPr>
            <a:spLocks noChangeArrowheads="1"/>
          </p:cNvSpPr>
          <p:nvPr/>
        </p:nvSpPr>
        <p:spPr bwMode="auto">
          <a:xfrm>
            <a:off x="3616325" y="3564466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4" name="Oval 12"/>
          <p:cNvSpPr>
            <a:spLocks noChangeArrowheads="1"/>
          </p:cNvSpPr>
          <p:nvPr/>
        </p:nvSpPr>
        <p:spPr bwMode="auto">
          <a:xfrm>
            <a:off x="7397750" y="3550179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5" name="Oval 13"/>
          <p:cNvSpPr>
            <a:spLocks noChangeArrowheads="1"/>
          </p:cNvSpPr>
          <p:nvPr/>
        </p:nvSpPr>
        <p:spPr bwMode="auto">
          <a:xfrm>
            <a:off x="5537200" y="3550179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6" name="Oval 14"/>
          <p:cNvSpPr>
            <a:spLocks noChangeArrowheads="1"/>
          </p:cNvSpPr>
          <p:nvPr/>
        </p:nvSpPr>
        <p:spPr bwMode="auto">
          <a:xfrm>
            <a:off x="6464300" y="3550179"/>
            <a:ext cx="81800" cy="8124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1" name="Rectangle 19"/>
          <p:cNvSpPr>
            <a:spLocks noChangeArrowheads="1"/>
          </p:cNvSpPr>
          <p:nvPr/>
        </p:nvSpPr>
        <p:spPr bwMode="auto">
          <a:xfrm rot="5400000">
            <a:off x="6401621" y="3695406"/>
            <a:ext cx="1868565" cy="1717809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2" name="Text Box 20"/>
          <p:cNvSpPr txBox="1">
            <a:spLocks noChangeArrowheads="1"/>
          </p:cNvSpPr>
          <p:nvPr/>
        </p:nvSpPr>
        <p:spPr bwMode="auto">
          <a:xfrm>
            <a:off x="3519488" y="2380192"/>
            <a:ext cx="4090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4053" name="Text Box 21"/>
          <p:cNvSpPr txBox="1">
            <a:spLocks noChangeArrowheads="1"/>
          </p:cNvSpPr>
          <p:nvPr/>
        </p:nvSpPr>
        <p:spPr bwMode="auto">
          <a:xfrm>
            <a:off x="7280275" y="2345267"/>
            <a:ext cx="4090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4054" name="Text Box 22"/>
          <p:cNvSpPr txBox="1">
            <a:spLocks noChangeArrowheads="1"/>
          </p:cNvSpPr>
          <p:nvPr/>
        </p:nvSpPr>
        <p:spPr bwMode="auto">
          <a:xfrm>
            <a:off x="6357938" y="2345267"/>
            <a:ext cx="4090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4055" name="Text Box 23"/>
          <p:cNvSpPr txBox="1">
            <a:spLocks noChangeArrowheads="1"/>
          </p:cNvSpPr>
          <p:nvPr/>
        </p:nvSpPr>
        <p:spPr bwMode="auto">
          <a:xfrm>
            <a:off x="5416550" y="2380192"/>
            <a:ext cx="4090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4056" name="Text Box 24"/>
          <p:cNvSpPr txBox="1">
            <a:spLocks noChangeArrowheads="1"/>
          </p:cNvSpPr>
          <p:nvPr/>
        </p:nvSpPr>
        <p:spPr bwMode="auto">
          <a:xfrm>
            <a:off x="4446588" y="2345267"/>
            <a:ext cx="4090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4057" name="Text Box 25"/>
          <p:cNvSpPr txBox="1">
            <a:spLocks noChangeArrowheads="1"/>
          </p:cNvSpPr>
          <p:nvPr/>
        </p:nvSpPr>
        <p:spPr bwMode="auto">
          <a:xfrm>
            <a:off x="3503613" y="3654954"/>
            <a:ext cx="6544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4058" name="Text Box 26"/>
          <p:cNvSpPr txBox="1">
            <a:spLocks noChangeArrowheads="1"/>
          </p:cNvSpPr>
          <p:nvPr/>
        </p:nvSpPr>
        <p:spPr bwMode="auto">
          <a:xfrm>
            <a:off x="4397375" y="3648604"/>
            <a:ext cx="6544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4059" name="Text Box 27"/>
          <p:cNvSpPr txBox="1">
            <a:spLocks noChangeArrowheads="1"/>
          </p:cNvSpPr>
          <p:nvPr/>
        </p:nvSpPr>
        <p:spPr bwMode="auto">
          <a:xfrm>
            <a:off x="5346700" y="3648604"/>
            <a:ext cx="6544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4060" name="Text Box 28"/>
          <p:cNvSpPr txBox="1">
            <a:spLocks noChangeArrowheads="1"/>
          </p:cNvSpPr>
          <p:nvPr/>
        </p:nvSpPr>
        <p:spPr bwMode="auto">
          <a:xfrm>
            <a:off x="6296025" y="3654954"/>
            <a:ext cx="6544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4061" name="Text Box 29"/>
          <p:cNvSpPr txBox="1">
            <a:spLocks noChangeArrowheads="1"/>
          </p:cNvSpPr>
          <p:nvPr/>
        </p:nvSpPr>
        <p:spPr bwMode="auto">
          <a:xfrm>
            <a:off x="7239000" y="3640667"/>
            <a:ext cx="6544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4064" name="Freeform 32"/>
          <p:cNvSpPr>
            <a:spLocks/>
          </p:cNvSpPr>
          <p:nvPr/>
        </p:nvSpPr>
        <p:spPr bwMode="auto">
          <a:xfrm>
            <a:off x="3886200" y="2802465"/>
            <a:ext cx="6121400" cy="3615267"/>
          </a:xfrm>
          <a:custGeom>
            <a:avLst/>
            <a:gdLst>
              <a:gd name="T0" fmla="*/ 1632 w 3592"/>
              <a:gd name="T1" fmla="*/ 480 h 2136"/>
              <a:gd name="T2" fmla="*/ 1440 w 3592"/>
              <a:gd name="T3" fmla="*/ 288 h 2136"/>
              <a:gd name="T4" fmla="*/ 1296 w 3592"/>
              <a:gd name="T5" fmla="*/ 144 h 2136"/>
              <a:gd name="T6" fmla="*/ 1056 w 3592"/>
              <a:gd name="T7" fmla="*/ 144 h 2136"/>
              <a:gd name="T8" fmla="*/ 768 w 3592"/>
              <a:gd name="T9" fmla="*/ 96 h 2136"/>
              <a:gd name="T10" fmla="*/ 432 w 3592"/>
              <a:gd name="T11" fmla="*/ 144 h 2136"/>
              <a:gd name="T12" fmla="*/ 144 w 3592"/>
              <a:gd name="T13" fmla="*/ 336 h 2136"/>
              <a:gd name="T14" fmla="*/ 0 w 3592"/>
              <a:gd name="T15" fmla="*/ 768 h 2136"/>
              <a:gd name="T16" fmla="*/ 144 w 3592"/>
              <a:gd name="T17" fmla="*/ 1296 h 2136"/>
              <a:gd name="T18" fmla="*/ 432 w 3592"/>
              <a:gd name="T19" fmla="*/ 1632 h 2136"/>
              <a:gd name="T20" fmla="*/ 1296 w 3592"/>
              <a:gd name="T21" fmla="*/ 2064 h 2136"/>
              <a:gd name="T22" fmla="*/ 2256 w 3592"/>
              <a:gd name="T23" fmla="*/ 2064 h 2136"/>
              <a:gd name="T24" fmla="*/ 2976 w 3592"/>
              <a:gd name="T25" fmla="*/ 2016 h 2136"/>
              <a:gd name="T26" fmla="*/ 3504 w 3592"/>
              <a:gd name="T27" fmla="*/ 1632 h 2136"/>
              <a:gd name="T28" fmla="*/ 3504 w 3592"/>
              <a:gd name="T29" fmla="*/ 864 h 2136"/>
              <a:gd name="T30" fmla="*/ 3264 w 3592"/>
              <a:gd name="T31" fmla="*/ 432 h 2136"/>
              <a:gd name="T32" fmla="*/ 2928 w 3592"/>
              <a:gd name="T33" fmla="*/ 240 h 2136"/>
              <a:gd name="T34" fmla="*/ 2640 w 3592"/>
              <a:gd name="T35" fmla="*/ 144 h 2136"/>
              <a:gd name="T36" fmla="*/ 2496 w 3592"/>
              <a:gd name="T37" fmla="*/ 96 h 2136"/>
              <a:gd name="T38" fmla="*/ 2400 w 3592"/>
              <a:gd name="T39" fmla="*/ 48 h 2136"/>
              <a:gd name="T40" fmla="*/ 2256 w 3592"/>
              <a:gd name="T41" fmla="*/ 0 h 2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92" h="2136">
                <a:moveTo>
                  <a:pt x="1632" y="480"/>
                </a:moveTo>
                <a:cubicBezTo>
                  <a:pt x="1564" y="412"/>
                  <a:pt x="1496" y="344"/>
                  <a:pt x="1440" y="288"/>
                </a:cubicBezTo>
                <a:cubicBezTo>
                  <a:pt x="1384" y="232"/>
                  <a:pt x="1360" y="168"/>
                  <a:pt x="1296" y="144"/>
                </a:cubicBezTo>
                <a:cubicBezTo>
                  <a:pt x="1232" y="120"/>
                  <a:pt x="1144" y="152"/>
                  <a:pt x="1056" y="144"/>
                </a:cubicBezTo>
                <a:cubicBezTo>
                  <a:pt x="968" y="136"/>
                  <a:pt x="872" y="96"/>
                  <a:pt x="768" y="96"/>
                </a:cubicBezTo>
                <a:cubicBezTo>
                  <a:pt x="664" y="96"/>
                  <a:pt x="536" y="104"/>
                  <a:pt x="432" y="144"/>
                </a:cubicBezTo>
                <a:cubicBezTo>
                  <a:pt x="328" y="184"/>
                  <a:pt x="216" y="232"/>
                  <a:pt x="144" y="336"/>
                </a:cubicBezTo>
                <a:cubicBezTo>
                  <a:pt x="72" y="440"/>
                  <a:pt x="0" y="608"/>
                  <a:pt x="0" y="768"/>
                </a:cubicBezTo>
                <a:cubicBezTo>
                  <a:pt x="0" y="928"/>
                  <a:pt x="72" y="1152"/>
                  <a:pt x="144" y="1296"/>
                </a:cubicBezTo>
                <a:cubicBezTo>
                  <a:pt x="216" y="1440"/>
                  <a:pt x="240" y="1504"/>
                  <a:pt x="432" y="1632"/>
                </a:cubicBezTo>
                <a:cubicBezTo>
                  <a:pt x="624" y="1760"/>
                  <a:pt x="992" y="1992"/>
                  <a:pt x="1296" y="2064"/>
                </a:cubicBezTo>
                <a:cubicBezTo>
                  <a:pt x="1600" y="2136"/>
                  <a:pt x="1976" y="2072"/>
                  <a:pt x="2256" y="2064"/>
                </a:cubicBezTo>
                <a:cubicBezTo>
                  <a:pt x="2536" y="2056"/>
                  <a:pt x="2768" y="2088"/>
                  <a:pt x="2976" y="2016"/>
                </a:cubicBezTo>
                <a:cubicBezTo>
                  <a:pt x="3184" y="1944"/>
                  <a:pt x="3416" y="1824"/>
                  <a:pt x="3504" y="1632"/>
                </a:cubicBezTo>
                <a:cubicBezTo>
                  <a:pt x="3592" y="1440"/>
                  <a:pt x="3544" y="1064"/>
                  <a:pt x="3504" y="864"/>
                </a:cubicBezTo>
                <a:cubicBezTo>
                  <a:pt x="3464" y="664"/>
                  <a:pt x="3360" y="536"/>
                  <a:pt x="3264" y="432"/>
                </a:cubicBezTo>
                <a:cubicBezTo>
                  <a:pt x="3168" y="328"/>
                  <a:pt x="3032" y="288"/>
                  <a:pt x="2928" y="240"/>
                </a:cubicBezTo>
                <a:cubicBezTo>
                  <a:pt x="2824" y="192"/>
                  <a:pt x="2712" y="168"/>
                  <a:pt x="2640" y="144"/>
                </a:cubicBezTo>
                <a:cubicBezTo>
                  <a:pt x="2568" y="120"/>
                  <a:pt x="2536" y="112"/>
                  <a:pt x="2496" y="96"/>
                </a:cubicBezTo>
                <a:cubicBezTo>
                  <a:pt x="2456" y="80"/>
                  <a:pt x="2440" y="64"/>
                  <a:pt x="2400" y="48"/>
                </a:cubicBezTo>
                <a:cubicBezTo>
                  <a:pt x="2360" y="32"/>
                  <a:pt x="2280" y="8"/>
                  <a:pt x="2256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65" name="Group 33"/>
          <p:cNvGrpSpPr>
            <a:grpSpLocks/>
          </p:cNvGrpSpPr>
          <p:nvPr/>
        </p:nvGrpSpPr>
        <p:grpSpPr bwMode="auto">
          <a:xfrm rot="13269038">
            <a:off x="3657601" y="1811866"/>
            <a:ext cx="2822575" cy="971550"/>
            <a:chOff x="2495" y="2329"/>
            <a:chExt cx="1778" cy="612"/>
          </a:xfrm>
        </p:grpSpPr>
        <p:sp>
          <p:nvSpPr>
            <p:cNvPr id="44066" name="AutoShape 3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67" name="Oval 3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4068" name="Text Box 36"/>
          <p:cNvSpPr txBox="1">
            <a:spLocks noChangeArrowheads="1"/>
          </p:cNvSpPr>
          <p:nvPr/>
        </p:nvSpPr>
        <p:spPr bwMode="auto">
          <a:xfrm>
            <a:off x="2921000" y="678513"/>
            <a:ext cx="70866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Thêu n</a:t>
            </a:r>
            <a:r>
              <a:rPr lang="en-US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ử</a:t>
            </a: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alt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vi-VN" alt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thứ nhất 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0250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hart, waterfall chart&#10;&#10;Description automatically generated">
            <a:extLst>
              <a:ext uri="{FF2B5EF4-FFF2-40B4-BE49-F238E27FC236}">
                <a16:creationId xmlns="" xmlns:a16="http://schemas.microsoft.com/office/drawing/2014/main" id="{0E0E4F61-3A82-440C-B7D1-335B313E4C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117226" y="2828035"/>
            <a:ext cx="10024908" cy="2219838"/>
            <a:chOff x="907706" y="3421328"/>
            <a:chExt cx="11724938" cy="2218404"/>
          </a:xfrm>
        </p:grpSpPr>
        <p:sp>
          <p:nvSpPr>
            <p:cNvPr id="14" name="Freeform 11"/>
            <p:cNvSpPr/>
            <p:nvPr/>
          </p:nvSpPr>
          <p:spPr>
            <a:xfrm>
              <a:off x="907706" y="3706118"/>
              <a:ext cx="624764" cy="455318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-1" fmla="*/ 169069 w 397669"/>
                <a:gd name="connsiteY0-2" fmla="*/ 176212 h 289079"/>
                <a:gd name="connsiteX1-3" fmla="*/ 73819 w 397669"/>
                <a:gd name="connsiteY1-4" fmla="*/ 97631 h 289079"/>
                <a:gd name="connsiteX2-5" fmla="*/ 0 w 397669"/>
                <a:gd name="connsiteY2-6" fmla="*/ 169068 h 289079"/>
                <a:gd name="connsiteX3-7" fmla="*/ 126206 w 397669"/>
                <a:gd name="connsiteY3-8" fmla="*/ 280987 h 289079"/>
                <a:gd name="connsiteX4-9" fmla="*/ 219075 w 397669"/>
                <a:gd name="connsiteY4-10" fmla="*/ 273843 h 289079"/>
                <a:gd name="connsiteX5-11" fmla="*/ 397669 w 397669"/>
                <a:gd name="connsiteY5-12" fmla="*/ 35718 h 289079"/>
                <a:gd name="connsiteX6-13" fmla="*/ 376237 w 397669"/>
                <a:gd name="connsiteY6-14" fmla="*/ 0 h 289079"/>
                <a:gd name="connsiteX7-15" fmla="*/ 169069 w 397669"/>
                <a:gd name="connsiteY7-16" fmla="*/ 176212 h 289079"/>
                <a:gd name="connsiteX0-17" fmla="*/ 169069 w 397669"/>
                <a:gd name="connsiteY0-18" fmla="*/ 176212 h 297100"/>
                <a:gd name="connsiteX1-19" fmla="*/ 73819 w 397669"/>
                <a:gd name="connsiteY1-20" fmla="*/ 97631 h 297100"/>
                <a:gd name="connsiteX2-21" fmla="*/ 0 w 397669"/>
                <a:gd name="connsiteY2-22" fmla="*/ 169068 h 297100"/>
                <a:gd name="connsiteX3-23" fmla="*/ 126206 w 397669"/>
                <a:gd name="connsiteY3-24" fmla="*/ 280987 h 297100"/>
                <a:gd name="connsiteX4-25" fmla="*/ 219075 w 397669"/>
                <a:gd name="connsiteY4-26" fmla="*/ 273843 h 297100"/>
                <a:gd name="connsiteX5-27" fmla="*/ 397669 w 397669"/>
                <a:gd name="connsiteY5-28" fmla="*/ 35718 h 297100"/>
                <a:gd name="connsiteX6-29" fmla="*/ 376237 w 397669"/>
                <a:gd name="connsiteY6-30" fmla="*/ 0 h 297100"/>
                <a:gd name="connsiteX7-31" fmla="*/ 169069 w 397669"/>
                <a:gd name="connsiteY7-32" fmla="*/ 176212 h 297100"/>
                <a:gd name="connsiteX0-33" fmla="*/ 177436 w 406036"/>
                <a:gd name="connsiteY0-34" fmla="*/ 176212 h 297100"/>
                <a:gd name="connsiteX1-35" fmla="*/ 82186 w 406036"/>
                <a:gd name="connsiteY1-36" fmla="*/ 97631 h 297100"/>
                <a:gd name="connsiteX2-37" fmla="*/ 8367 w 406036"/>
                <a:gd name="connsiteY2-38" fmla="*/ 169068 h 297100"/>
                <a:gd name="connsiteX3-39" fmla="*/ 134573 w 406036"/>
                <a:gd name="connsiteY3-40" fmla="*/ 280987 h 297100"/>
                <a:gd name="connsiteX4-41" fmla="*/ 227442 w 406036"/>
                <a:gd name="connsiteY4-42" fmla="*/ 273843 h 297100"/>
                <a:gd name="connsiteX5-43" fmla="*/ 406036 w 406036"/>
                <a:gd name="connsiteY5-44" fmla="*/ 35718 h 297100"/>
                <a:gd name="connsiteX6-45" fmla="*/ 384604 w 406036"/>
                <a:gd name="connsiteY6-46" fmla="*/ 0 h 297100"/>
                <a:gd name="connsiteX7-47" fmla="*/ 177436 w 406036"/>
                <a:gd name="connsiteY7-48" fmla="*/ 176212 h 297100"/>
                <a:gd name="connsiteX0-49" fmla="*/ 179971 w 408571"/>
                <a:gd name="connsiteY0-50" fmla="*/ 176212 h 297100"/>
                <a:gd name="connsiteX1-51" fmla="*/ 84721 w 408571"/>
                <a:gd name="connsiteY1-52" fmla="*/ 97631 h 297100"/>
                <a:gd name="connsiteX2-53" fmla="*/ 10902 w 408571"/>
                <a:gd name="connsiteY2-54" fmla="*/ 169068 h 297100"/>
                <a:gd name="connsiteX3-55" fmla="*/ 137108 w 408571"/>
                <a:gd name="connsiteY3-56" fmla="*/ 280987 h 297100"/>
                <a:gd name="connsiteX4-57" fmla="*/ 229977 w 408571"/>
                <a:gd name="connsiteY4-58" fmla="*/ 273843 h 297100"/>
                <a:gd name="connsiteX5-59" fmla="*/ 408571 w 408571"/>
                <a:gd name="connsiteY5-60" fmla="*/ 35718 h 297100"/>
                <a:gd name="connsiteX6-61" fmla="*/ 387139 w 408571"/>
                <a:gd name="connsiteY6-62" fmla="*/ 0 h 297100"/>
                <a:gd name="connsiteX7-63" fmla="*/ 179971 w 408571"/>
                <a:gd name="connsiteY7-64" fmla="*/ 176212 h 297100"/>
                <a:gd name="connsiteX0-65" fmla="*/ 179971 w 408571"/>
                <a:gd name="connsiteY0-66" fmla="*/ 176212 h 297100"/>
                <a:gd name="connsiteX1-67" fmla="*/ 84721 w 408571"/>
                <a:gd name="connsiteY1-68" fmla="*/ 97631 h 297100"/>
                <a:gd name="connsiteX2-69" fmla="*/ 10902 w 408571"/>
                <a:gd name="connsiteY2-70" fmla="*/ 169068 h 297100"/>
                <a:gd name="connsiteX3-71" fmla="*/ 137108 w 408571"/>
                <a:gd name="connsiteY3-72" fmla="*/ 280987 h 297100"/>
                <a:gd name="connsiteX4-73" fmla="*/ 229977 w 408571"/>
                <a:gd name="connsiteY4-74" fmla="*/ 273843 h 297100"/>
                <a:gd name="connsiteX5-75" fmla="*/ 408571 w 408571"/>
                <a:gd name="connsiteY5-76" fmla="*/ 35718 h 297100"/>
                <a:gd name="connsiteX6-77" fmla="*/ 387139 w 408571"/>
                <a:gd name="connsiteY6-78" fmla="*/ 0 h 297100"/>
                <a:gd name="connsiteX7-79" fmla="*/ 179971 w 408571"/>
                <a:gd name="connsiteY7-80" fmla="*/ 176212 h 297100"/>
                <a:gd name="connsiteX0-81" fmla="*/ 179971 w 408571"/>
                <a:gd name="connsiteY0-82" fmla="*/ 176212 h 297100"/>
                <a:gd name="connsiteX1-83" fmla="*/ 84721 w 408571"/>
                <a:gd name="connsiteY1-84" fmla="*/ 97631 h 297100"/>
                <a:gd name="connsiteX2-85" fmla="*/ 10902 w 408571"/>
                <a:gd name="connsiteY2-86" fmla="*/ 169068 h 297100"/>
                <a:gd name="connsiteX3-87" fmla="*/ 137108 w 408571"/>
                <a:gd name="connsiteY3-88" fmla="*/ 280987 h 297100"/>
                <a:gd name="connsiteX4-89" fmla="*/ 229977 w 408571"/>
                <a:gd name="connsiteY4-90" fmla="*/ 273843 h 297100"/>
                <a:gd name="connsiteX5-91" fmla="*/ 408571 w 408571"/>
                <a:gd name="connsiteY5-92" fmla="*/ 35718 h 297100"/>
                <a:gd name="connsiteX6-93" fmla="*/ 387139 w 408571"/>
                <a:gd name="connsiteY6-94" fmla="*/ 0 h 297100"/>
                <a:gd name="connsiteX7-95" fmla="*/ 179971 w 408571"/>
                <a:gd name="connsiteY7-96" fmla="*/ 176212 h 297100"/>
                <a:gd name="connsiteX0-97" fmla="*/ 179971 w 408571"/>
                <a:gd name="connsiteY0-98" fmla="*/ 176212 h 297100"/>
                <a:gd name="connsiteX1-99" fmla="*/ 84721 w 408571"/>
                <a:gd name="connsiteY1-100" fmla="*/ 97631 h 297100"/>
                <a:gd name="connsiteX2-101" fmla="*/ 10902 w 408571"/>
                <a:gd name="connsiteY2-102" fmla="*/ 169068 h 297100"/>
                <a:gd name="connsiteX3-103" fmla="*/ 137108 w 408571"/>
                <a:gd name="connsiteY3-104" fmla="*/ 280987 h 297100"/>
                <a:gd name="connsiteX4-105" fmla="*/ 229977 w 408571"/>
                <a:gd name="connsiteY4-106" fmla="*/ 273843 h 297100"/>
                <a:gd name="connsiteX5-107" fmla="*/ 408571 w 408571"/>
                <a:gd name="connsiteY5-108" fmla="*/ 35718 h 297100"/>
                <a:gd name="connsiteX6-109" fmla="*/ 387139 w 408571"/>
                <a:gd name="connsiteY6-110" fmla="*/ 0 h 297100"/>
                <a:gd name="connsiteX7-111" fmla="*/ 179971 w 408571"/>
                <a:gd name="connsiteY7-112" fmla="*/ 176212 h 297100"/>
                <a:gd name="connsiteX0-113" fmla="*/ 179971 w 408571"/>
                <a:gd name="connsiteY0-114" fmla="*/ 176212 h 297100"/>
                <a:gd name="connsiteX1-115" fmla="*/ 84721 w 408571"/>
                <a:gd name="connsiteY1-116" fmla="*/ 97631 h 297100"/>
                <a:gd name="connsiteX2-117" fmla="*/ 10902 w 408571"/>
                <a:gd name="connsiteY2-118" fmla="*/ 169068 h 297100"/>
                <a:gd name="connsiteX3-119" fmla="*/ 137108 w 408571"/>
                <a:gd name="connsiteY3-120" fmla="*/ 280987 h 297100"/>
                <a:gd name="connsiteX4-121" fmla="*/ 229977 w 408571"/>
                <a:gd name="connsiteY4-122" fmla="*/ 273843 h 297100"/>
                <a:gd name="connsiteX5-123" fmla="*/ 408571 w 408571"/>
                <a:gd name="connsiteY5-124" fmla="*/ 35718 h 297100"/>
                <a:gd name="connsiteX6-125" fmla="*/ 387139 w 408571"/>
                <a:gd name="connsiteY6-126" fmla="*/ 0 h 297100"/>
                <a:gd name="connsiteX7-127" fmla="*/ 179971 w 408571"/>
                <a:gd name="connsiteY7-128" fmla="*/ 176212 h 297100"/>
                <a:gd name="connsiteX0-129" fmla="*/ 179971 w 425397"/>
                <a:gd name="connsiteY0-130" fmla="*/ 176212 h 297100"/>
                <a:gd name="connsiteX1-131" fmla="*/ 84721 w 425397"/>
                <a:gd name="connsiteY1-132" fmla="*/ 97631 h 297100"/>
                <a:gd name="connsiteX2-133" fmla="*/ 10902 w 425397"/>
                <a:gd name="connsiteY2-134" fmla="*/ 169068 h 297100"/>
                <a:gd name="connsiteX3-135" fmla="*/ 137108 w 425397"/>
                <a:gd name="connsiteY3-136" fmla="*/ 280987 h 297100"/>
                <a:gd name="connsiteX4-137" fmla="*/ 229977 w 425397"/>
                <a:gd name="connsiteY4-138" fmla="*/ 273843 h 297100"/>
                <a:gd name="connsiteX5-139" fmla="*/ 408571 w 425397"/>
                <a:gd name="connsiteY5-140" fmla="*/ 35718 h 297100"/>
                <a:gd name="connsiteX6-141" fmla="*/ 387139 w 425397"/>
                <a:gd name="connsiteY6-142" fmla="*/ 0 h 297100"/>
                <a:gd name="connsiteX7-143" fmla="*/ 179971 w 425397"/>
                <a:gd name="connsiteY7-144" fmla="*/ 176212 h 297100"/>
                <a:gd name="connsiteX0-145" fmla="*/ 179971 w 445220"/>
                <a:gd name="connsiteY0-146" fmla="*/ 184370 h 305258"/>
                <a:gd name="connsiteX1-147" fmla="*/ 84721 w 445220"/>
                <a:gd name="connsiteY1-148" fmla="*/ 105789 h 305258"/>
                <a:gd name="connsiteX2-149" fmla="*/ 10902 w 445220"/>
                <a:gd name="connsiteY2-150" fmla="*/ 177226 h 305258"/>
                <a:gd name="connsiteX3-151" fmla="*/ 137108 w 445220"/>
                <a:gd name="connsiteY3-152" fmla="*/ 289145 h 305258"/>
                <a:gd name="connsiteX4-153" fmla="*/ 229977 w 445220"/>
                <a:gd name="connsiteY4-154" fmla="*/ 282001 h 305258"/>
                <a:gd name="connsiteX5-155" fmla="*/ 408571 w 445220"/>
                <a:gd name="connsiteY5-156" fmla="*/ 43876 h 305258"/>
                <a:gd name="connsiteX6-157" fmla="*/ 387139 w 445220"/>
                <a:gd name="connsiteY6-158" fmla="*/ 8158 h 305258"/>
                <a:gd name="connsiteX7-159" fmla="*/ 179971 w 445220"/>
                <a:gd name="connsiteY7-160" fmla="*/ 184370 h 3052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chemeClr val="accent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75" name="Rectangle 17"/>
            <p:cNvSpPr/>
            <p:nvPr/>
          </p:nvSpPr>
          <p:spPr>
            <a:xfrm>
              <a:off x="1572831" y="3421328"/>
              <a:ext cx="11059813" cy="221840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mũi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nhân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mũi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tương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đối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ít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nhất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năm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nhân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endParaRPr lang="pt-BR" altLang="en-US" sz="3200" b="1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F092D34D-7642-4C11-BF68-2A818872493D}"/>
              </a:ext>
            </a:extLst>
          </p:cNvPr>
          <p:cNvGrpSpPr/>
          <p:nvPr/>
        </p:nvGrpSpPr>
        <p:grpSpPr>
          <a:xfrm>
            <a:off x="1099920" y="1914817"/>
            <a:ext cx="8348832" cy="584775"/>
            <a:chOff x="1139430" y="2351782"/>
            <a:chExt cx="8348832" cy="584775"/>
          </a:xfrm>
        </p:grpSpPr>
        <p:sp>
          <p:nvSpPr>
            <p:cNvPr id="7176" name="Rectangle 14"/>
            <p:cNvSpPr/>
            <p:nvPr/>
          </p:nvSpPr>
          <p:spPr>
            <a:xfrm>
              <a:off x="1790558" y="2351782"/>
              <a:ext cx="7697704" cy="58477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Nắm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quy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trình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nhân</a:t>
              </a: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pt-BR" altLang="en-US" sz="3200" b="1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="" xmlns:a16="http://schemas.microsoft.com/office/drawing/2014/main" id="{F1DE4858-F65A-41A3-941B-57EACC7D4761}"/>
                </a:ext>
              </a:extLst>
            </p:cNvPr>
            <p:cNvSpPr/>
            <p:nvPr/>
          </p:nvSpPr>
          <p:spPr>
            <a:xfrm>
              <a:off x="1139430" y="2434778"/>
              <a:ext cx="558800" cy="455613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-1" fmla="*/ 169069 w 397669"/>
                <a:gd name="connsiteY0-2" fmla="*/ 176212 h 289079"/>
                <a:gd name="connsiteX1-3" fmla="*/ 73819 w 397669"/>
                <a:gd name="connsiteY1-4" fmla="*/ 97631 h 289079"/>
                <a:gd name="connsiteX2-5" fmla="*/ 0 w 397669"/>
                <a:gd name="connsiteY2-6" fmla="*/ 169068 h 289079"/>
                <a:gd name="connsiteX3-7" fmla="*/ 126206 w 397669"/>
                <a:gd name="connsiteY3-8" fmla="*/ 280987 h 289079"/>
                <a:gd name="connsiteX4-9" fmla="*/ 219075 w 397669"/>
                <a:gd name="connsiteY4-10" fmla="*/ 273843 h 289079"/>
                <a:gd name="connsiteX5-11" fmla="*/ 397669 w 397669"/>
                <a:gd name="connsiteY5-12" fmla="*/ 35718 h 289079"/>
                <a:gd name="connsiteX6-13" fmla="*/ 376237 w 397669"/>
                <a:gd name="connsiteY6-14" fmla="*/ 0 h 289079"/>
                <a:gd name="connsiteX7-15" fmla="*/ 169069 w 397669"/>
                <a:gd name="connsiteY7-16" fmla="*/ 176212 h 289079"/>
                <a:gd name="connsiteX0-17" fmla="*/ 169069 w 397669"/>
                <a:gd name="connsiteY0-18" fmla="*/ 176212 h 297100"/>
                <a:gd name="connsiteX1-19" fmla="*/ 73819 w 397669"/>
                <a:gd name="connsiteY1-20" fmla="*/ 97631 h 297100"/>
                <a:gd name="connsiteX2-21" fmla="*/ 0 w 397669"/>
                <a:gd name="connsiteY2-22" fmla="*/ 169068 h 297100"/>
                <a:gd name="connsiteX3-23" fmla="*/ 126206 w 397669"/>
                <a:gd name="connsiteY3-24" fmla="*/ 280987 h 297100"/>
                <a:gd name="connsiteX4-25" fmla="*/ 219075 w 397669"/>
                <a:gd name="connsiteY4-26" fmla="*/ 273843 h 297100"/>
                <a:gd name="connsiteX5-27" fmla="*/ 397669 w 397669"/>
                <a:gd name="connsiteY5-28" fmla="*/ 35718 h 297100"/>
                <a:gd name="connsiteX6-29" fmla="*/ 376237 w 397669"/>
                <a:gd name="connsiteY6-30" fmla="*/ 0 h 297100"/>
                <a:gd name="connsiteX7-31" fmla="*/ 169069 w 397669"/>
                <a:gd name="connsiteY7-32" fmla="*/ 176212 h 297100"/>
                <a:gd name="connsiteX0-33" fmla="*/ 177436 w 406036"/>
                <a:gd name="connsiteY0-34" fmla="*/ 176212 h 297100"/>
                <a:gd name="connsiteX1-35" fmla="*/ 82186 w 406036"/>
                <a:gd name="connsiteY1-36" fmla="*/ 97631 h 297100"/>
                <a:gd name="connsiteX2-37" fmla="*/ 8367 w 406036"/>
                <a:gd name="connsiteY2-38" fmla="*/ 169068 h 297100"/>
                <a:gd name="connsiteX3-39" fmla="*/ 134573 w 406036"/>
                <a:gd name="connsiteY3-40" fmla="*/ 280987 h 297100"/>
                <a:gd name="connsiteX4-41" fmla="*/ 227442 w 406036"/>
                <a:gd name="connsiteY4-42" fmla="*/ 273843 h 297100"/>
                <a:gd name="connsiteX5-43" fmla="*/ 406036 w 406036"/>
                <a:gd name="connsiteY5-44" fmla="*/ 35718 h 297100"/>
                <a:gd name="connsiteX6-45" fmla="*/ 384604 w 406036"/>
                <a:gd name="connsiteY6-46" fmla="*/ 0 h 297100"/>
                <a:gd name="connsiteX7-47" fmla="*/ 177436 w 406036"/>
                <a:gd name="connsiteY7-48" fmla="*/ 176212 h 297100"/>
                <a:gd name="connsiteX0-49" fmla="*/ 179971 w 408571"/>
                <a:gd name="connsiteY0-50" fmla="*/ 176212 h 297100"/>
                <a:gd name="connsiteX1-51" fmla="*/ 84721 w 408571"/>
                <a:gd name="connsiteY1-52" fmla="*/ 97631 h 297100"/>
                <a:gd name="connsiteX2-53" fmla="*/ 10902 w 408571"/>
                <a:gd name="connsiteY2-54" fmla="*/ 169068 h 297100"/>
                <a:gd name="connsiteX3-55" fmla="*/ 137108 w 408571"/>
                <a:gd name="connsiteY3-56" fmla="*/ 280987 h 297100"/>
                <a:gd name="connsiteX4-57" fmla="*/ 229977 w 408571"/>
                <a:gd name="connsiteY4-58" fmla="*/ 273843 h 297100"/>
                <a:gd name="connsiteX5-59" fmla="*/ 408571 w 408571"/>
                <a:gd name="connsiteY5-60" fmla="*/ 35718 h 297100"/>
                <a:gd name="connsiteX6-61" fmla="*/ 387139 w 408571"/>
                <a:gd name="connsiteY6-62" fmla="*/ 0 h 297100"/>
                <a:gd name="connsiteX7-63" fmla="*/ 179971 w 408571"/>
                <a:gd name="connsiteY7-64" fmla="*/ 176212 h 297100"/>
                <a:gd name="connsiteX0-65" fmla="*/ 179971 w 408571"/>
                <a:gd name="connsiteY0-66" fmla="*/ 176212 h 297100"/>
                <a:gd name="connsiteX1-67" fmla="*/ 84721 w 408571"/>
                <a:gd name="connsiteY1-68" fmla="*/ 97631 h 297100"/>
                <a:gd name="connsiteX2-69" fmla="*/ 10902 w 408571"/>
                <a:gd name="connsiteY2-70" fmla="*/ 169068 h 297100"/>
                <a:gd name="connsiteX3-71" fmla="*/ 137108 w 408571"/>
                <a:gd name="connsiteY3-72" fmla="*/ 280987 h 297100"/>
                <a:gd name="connsiteX4-73" fmla="*/ 229977 w 408571"/>
                <a:gd name="connsiteY4-74" fmla="*/ 273843 h 297100"/>
                <a:gd name="connsiteX5-75" fmla="*/ 408571 w 408571"/>
                <a:gd name="connsiteY5-76" fmla="*/ 35718 h 297100"/>
                <a:gd name="connsiteX6-77" fmla="*/ 387139 w 408571"/>
                <a:gd name="connsiteY6-78" fmla="*/ 0 h 297100"/>
                <a:gd name="connsiteX7-79" fmla="*/ 179971 w 408571"/>
                <a:gd name="connsiteY7-80" fmla="*/ 176212 h 297100"/>
                <a:gd name="connsiteX0-81" fmla="*/ 179971 w 408571"/>
                <a:gd name="connsiteY0-82" fmla="*/ 176212 h 297100"/>
                <a:gd name="connsiteX1-83" fmla="*/ 84721 w 408571"/>
                <a:gd name="connsiteY1-84" fmla="*/ 97631 h 297100"/>
                <a:gd name="connsiteX2-85" fmla="*/ 10902 w 408571"/>
                <a:gd name="connsiteY2-86" fmla="*/ 169068 h 297100"/>
                <a:gd name="connsiteX3-87" fmla="*/ 137108 w 408571"/>
                <a:gd name="connsiteY3-88" fmla="*/ 280987 h 297100"/>
                <a:gd name="connsiteX4-89" fmla="*/ 229977 w 408571"/>
                <a:gd name="connsiteY4-90" fmla="*/ 273843 h 297100"/>
                <a:gd name="connsiteX5-91" fmla="*/ 408571 w 408571"/>
                <a:gd name="connsiteY5-92" fmla="*/ 35718 h 297100"/>
                <a:gd name="connsiteX6-93" fmla="*/ 387139 w 408571"/>
                <a:gd name="connsiteY6-94" fmla="*/ 0 h 297100"/>
                <a:gd name="connsiteX7-95" fmla="*/ 179971 w 408571"/>
                <a:gd name="connsiteY7-96" fmla="*/ 176212 h 297100"/>
                <a:gd name="connsiteX0-97" fmla="*/ 179971 w 408571"/>
                <a:gd name="connsiteY0-98" fmla="*/ 176212 h 297100"/>
                <a:gd name="connsiteX1-99" fmla="*/ 84721 w 408571"/>
                <a:gd name="connsiteY1-100" fmla="*/ 97631 h 297100"/>
                <a:gd name="connsiteX2-101" fmla="*/ 10902 w 408571"/>
                <a:gd name="connsiteY2-102" fmla="*/ 169068 h 297100"/>
                <a:gd name="connsiteX3-103" fmla="*/ 137108 w 408571"/>
                <a:gd name="connsiteY3-104" fmla="*/ 280987 h 297100"/>
                <a:gd name="connsiteX4-105" fmla="*/ 229977 w 408571"/>
                <a:gd name="connsiteY4-106" fmla="*/ 273843 h 297100"/>
                <a:gd name="connsiteX5-107" fmla="*/ 408571 w 408571"/>
                <a:gd name="connsiteY5-108" fmla="*/ 35718 h 297100"/>
                <a:gd name="connsiteX6-109" fmla="*/ 387139 w 408571"/>
                <a:gd name="connsiteY6-110" fmla="*/ 0 h 297100"/>
                <a:gd name="connsiteX7-111" fmla="*/ 179971 w 408571"/>
                <a:gd name="connsiteY7-112" fmla="*/ 176212 h 297100"/>
                <a:gd name="connsiteX0-113" fmla="*/ 179971 w 408571"/>
                <a:gd name="connsiteY0-114" fmla="*/ 176212 h 297100"/>
                <a:gd name="connsiteX1-115" fmla="*/ 84721 w 408571"/>
                <a:gd name="connsiteY1-116" fmla="*/ 97631 h 297100"/>
                <a:gd name="connsiteX2-117" fmla="*/ 10902 w 408571"/>
                <a:gd name="connsiteY2-118" fmla="*/ 169068 h 297100"/>
                <a:gd name="connsiteX3-119" fmla="*/ 137108 w 408571"/>
                <a:gd name="connsiteY3-120" fmla="*/ 280987 h 297100"/>
                <a:gd name="connsiteX4-121" fmla="*/ 229977 w 408571"/>
                <a:gd name="connsiteY4-122" fmla="*/ 273843 h 297100"/>
                <a:gd name="connsiteX5-123" fmla="*/ 408571 w 408571"/>
                <a:gd name="connsiteY5-124" fmla="*/ 35718 h 297100"/>
                <a:gd name="connsiteX6-125" fmla="*/ 387139 w 408571"/>
                <a:gd name="connsiteY6-126" fmla="*/ 0 h 297100"/>
                <a:gd name="connsiteX7-127" fmla="*/ 179971 w 408571"/>
                <a:gd name="connsiteY7-128" fmla="*/ 176212 h 297100"/>
                <a:gd name="connsiteX0-129" fmla="*/ 179971 w 425397"/>
                <a:gd name="connsiteY0-130" fmla="*/ 176212 h 297100"/>
                <a:gd name="connsiteX1-131" fmla="*/ 84721 w 425397"/>
                <a:gd name="connsiteY1-132" fmla="*/ 97631 h 297100"/>
                <a:gd name="connsiteX2-133" fmla="*/ 10902 w 425397"/>
                <a:gd name="connsiteY2-134" fmla="*/ 169068 h 297100"/>
                <a:gd name="connsiteX3-135" fmla="*/ 137108 w 425397"/>
                <a:gd name="connsiteY3-136" fmla="*/ 280987 h 297100"/>
                <a:gd name="connsiteX4-137" fmla="*/ 229977 w 425397"/>
                <a:gd name="connsiteY4-138" fmla="*/ 273843 h 297100"/>
                <a:gd name="connsiteX5-139" fmla="*/ 408571 w 425397"/>
                <a:gd name="connsiteY5-140" fmla="*/ 35718 h 297100"/>
                <a:gd name="connsiteX6-141" fmla="*/ 387139 w 425397"/>
                <a:gd name="connsiteY6-142" fmla="*/ 0 h 297100"/>
                <a:gd name="connsiteX7-143" fmla="*/ 179971 w 425397"/>
                <a:gd name="connsiteY7-144" fmla="*/ 176212 h 297100"/>
                <a:gd name="connsiteX0-145" fmla="*/ 179971 w 445220"/>
                <a:gd name="connsiteY0-146" fmla="*/ 184370 h 305258"/>
                <a:gd name="connsiteX1-147" fmla="*/ 84721 w 445220"/>
                <a:gd name="connsiteY1-148" fmla="*/ 105789 h 305258"/>
                <a:gd name="connsiteX2-149" fmla="*/ 10902 w 445220"/>
                <a:gd name="connsiteY2-150" fmla="*/ 177226 h 305258"/>
                <a:gd name="connsiteX3-151" fmla="*/ 137108 w 445220"/>
                <a:gd name="connsiteY3-152" fmla="*/ 289145 h 305258"/>
                <a:gd name="connsiteX4-153" fmla="*/ 229977 w 445220"/>
                <a:gd name="connsiteY4-154" fmla="*/ 282001 h 305258"/>
                <a:gd name="connsiteX5-155" fmla="*/ 408571 w 445220"/>
                <a:gd name="connsiteY5-156" fmla="*/ 43876 h 305258"/>
                <a:gd name="connsiteX6-157" fmla="*/ 387139 w 445220"/>
                <a:gd name="connsiteY6-158" fmla="*/ 8158 h 305258"/>
                <a:gd name="connsiteX7-159" fmla="*/ 179971 w 445220"/>
                <a:gd name="connsiteY7-160" fmla="*/ 184370 h 3052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chemeClr val="accent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A47F258D-4578-49F4-A627-EF05926447E2}"/>
              </a:ext>
            </a:extLst>
          </p:cNvPr>
          <p:cNvSpPr txBox="1"/>
          <p:nvPr/>
        </p:nvSpPr>
        <p:spPr>
          <a:xfrm>
            <a:off x="3748521" y="572688"/>
            <a:ext cx="46171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accent1">
                    <a:lumMod val="50000"/>
                  </a:schemeClr>
                </a:solidFill>
              </a:rPr>
              <a:t>YÊU CẦU CẦN ĐẠT</a:t>
            </a:r>
            <a:endParaRPr lang="en-US" sz="44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ChangeArrowheads="1"/>
          </p:cNvSpPr>
          <p:nvPr/>
        </p:nvSpPr>
        <p:spPr bwMode="auto">
          <a:xfrm>
            <a:off x="2844800" y="14478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3" name="Line 3"/>
          <p:cNvSpPr>
            <a:spLocks noChangeShapeType="1"/>
          </p:cNvSpPr>
          <p:nvPr/>
        </p:nvSpPr>
        <p:spPr bwMode="auto">
          <a:xfrm>
            <a:off x="2844800" y="23622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4" name="Oval 4"/>
          <p:cNvSpPr>
            <a:spLocks noChangeArrowheads="1"/>
          </p:cNvSpPr>
          <p:nvPr/>
        </p:nvSpPr>
        <p:spPr bwMode="auto">
          <a:xfrm>
            <a:off x="4972050" y="2341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5" name="Oval 5"/>
          <p:cNvSpPr>
            <a:spLocks noChangeArrowheads="1"/>
          </p:cNvSpPr>
          <p:nvPr/>
        </p:nvSpPr>
        <p:spPr bwMode="auto">
          <a:xfrm>
            <a:off x="4029075" y="2341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6" name="Oval 6"/>
          <p:cNvSpPr>
            <a:spLocks noChangeArrowheads="1"/>
          </p:cNvSpPr>
          <p:nvPr/>
        </p:nvSpPr>
        <p:spPr bwMode="auto">
          <a:xfrm>
            <a:off x="7810500" y="2327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7" name="Oval 7"/>
          <p:cNvSpPr>
            <a:spLocks noChangeArrowheads="1"/>
          </p:cNvSpPr>
          <p:nvPr/>
        </p:nvSpPr>
        <p:spPr bwMode="auto">
          <a:xfrm>
            <a:off x="5949950" y="2327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Oval 8"/>
          <p:cNvSpPr>
            <a:spLocks noChangeArrowheads="1"/>
          </p:cNvSpPr>
          <p:nvPr/>
        </p:nvSpPr>
        <p:spPr bwMode="auto">
          <a:xfrm>
            <a:off x="6877050" y="2327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9" name="Line 9"/>
          <p:cNvSpPr>
            <a:spLocks noChangeShapeType="1"/>
          </p:cNvSpPr>
          <p:nvPr/>
        </p:nvSpPr>
        <p:spPr bwMode="auto">
          <a:xfrm>
            <a:off x="2838450" y="31448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Oval 10"/>
          <p:cNvSpPr>
            <a:spLocks noChangeArrowheads="1"/>
          </p:cNvSpPr>
          <p:nvPr/>
        </p:nvSpPr>
        <p:spPr bwMode="auto">
          <a:xfrm>
            <a:off x="4965700" y="3124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Oval 11"/>
          <p:cNvSpPr>
            <a:spLocks noChangeArrowheads="1"/>
          </p:cNvSpPr>
          <p:nvPr/>
        </p:nvSpPr>
        <p:spPr bwMode="auto">
          <a:xfrm>
            <a:off x="4022725" y="3124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Oval 12"/>
          <p:cNvSpPr>
            <a:spLocks noChangeArrowheads="1"/>
          </p:cNvSpPr>
          <p:nvPr/>
        </p:nvSpPr>
        <p:spPr bwMode="auto">
          <a:xfrm>
            <a:off x="7804150" y="3109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Oval 13"/>
          <p:cNvSpPr>
            <a:spLocks noChangeArrowheads="1"/>
          </p:cNvSpPr>
          <p:nvPr/>
        </p:nvSpPr>
        <p:spPr bwMode="auto">
          <a:xfrm>
            <a:off x="5943600" y="3109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Oval 14"/>
          <p:cNvSpPr>
            <a:spLocks noChangeArrowheads="1"/>
          </p:cNvSpPr>
          <p:nvPr/>
        </p:nvSpPr>
        <p:spPr bwMode="auto">
          <a:xfrm>
            <a:off x="6870700" y="3109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95" name="Group 15"/>
          <p:cNvGrpSpPr>
            <a:grpSpLocks/>
          </p:cNvGrpSpPr>
          <p:nvPr/>
        </p:nvGrpSpPr>
        <p:grpSpPr bwMode="auto">
          <a:xfrm>
            <a:off x="1625600" y="2057401"/>
            <a:ext cx="3359150" cy="182563"/>
            <a:chOff x="1726" y="1244"/>
            <a:chExt cx="2116" cy="115"/>
          </a:xfrm>
        </p:grpSpPr>
        <p:sp>
          <p:nvSpPr>
            <p:cNvPr id="46096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098" name="Rectangle 18"/>
          <p:cNvSpPr>
            <a:spLocks noChangeArrowheads="1"/>
          </p:cNvSpPr>
          <p:nvPr/>
        </p:nvSpPr>
        <p:spPr bwMode="auto">
          <a:xfrm rot="5400000">
            <a:off x="6807200" y="32559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9" name="Text Box 19"/>
          <p:cNvSpPr txBox="1">
            <a:spLocks noChangeArrowheads="1"/>
          </p:cNvSpPr>
          <p:nvPr/>
        </p:nvSpPr>
        <p:spPr bwMode="auto">
          <a:xfrm>
            <a:off x="3925888" y="1939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6100" name="Text Box 20"/>
          <p:cNvSpPr txBox="1">
            <a:spLocks noChangeArrowheads="1"/>
          </p:cNvSpPr>
          <p:nvPr/>
        </p:nvSpPr>
        <p:spPr bwMode="auto">
          <a:xfrm>
            <a:off x="7686675" y="1905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6101" name="Text Box 21"/>
          <p:cNvSpPr txBox="1">
            <a:spLocks noChangeArrowheads="1"/>
          </p:cNvSpPr>
          <p:nvPr/>
        </p:nvSpPr>
        <p:spPr bwMode="auto">
          <a:xfrm>
            <a:off x="6764338" y="1905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6102" name="Text Box 22"/>
          <p:cNvSpPr txBox="1">
            <a:spLocks noChangeArrowheads="1"/>
          </p:cNvSpPr>
          <p:nvPr/>
        </p:nvSpPr>
        <p:spPr bwMode="auto">
          <a:xfrm>
            <a:off x="5822950" y="1939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6103" name="Text Box 23"/>
          <p:cNvSpPr txBox="1">
            <a:spLocks noChangeArrowheads="1"/>
          </p:cNvSpPr>
          <p:nvPr/>
        </p:nvSpPr>
        <p:spPr bwMode="auto">
          <a:xfrm>
            <a:off x="4852988" y="1905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6104" name="Text Box 24"/>
          <p:cNvSpPr txBox="1">
            <a:spLocks noChangeArrowheads="1"/>
          </p:cNvSpPr>
          <p:nvPr/>
        </p:nvSpPr>
        <p:spPr bwMode="auto">
          <a:xfrm>
            <a:off x="3910013" y="3214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6105" name="Text Box 25"/>
          <p:cNvSpPr txBox="1">
            <a:spLocks noChangeArrowheads="1"/>
          </p:cNvSpPr>
          <p:nvPr/>
        </p:nvSpPr>
        <p:spPr bwMode="auto">
          <a:xfrm>
            <a:off x="4803775" y="3208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6106" name="Text Box 26"/>
          <p:cNvSpPr txBox="1">
            <a:spLocks noChangeArrowheads="1"/>
          </p:cNvSpPr>
          <p:nvPr/>
        </p:nvSpPr>
        <p:spPr bwMode="auto">
          <a:xfrm>
            <a:off x="5753100" y="3208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6107" name="Text Box 27"/>
          <p:cNvSpPr txBox="1">
            <a:spLocks noChangeArrowheads="1"/>
          </p:cNvSpPr>
          <p:nvPr/>
        </p:nvSpPr>
        <p:spPr bwMode="auto">
          <a:xfrm>
            <a:off x="6702425" y="3214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6108" name="Text Box 28"/>
          <p:cNvSpPr txBox="1">
            <a:spLocks noChangeArrowheads="1"/>
          </p:cNvSpPr>
          <p:nvPr/>
        </p:nvSpPr>
        <p:spPr bwMode="auto">
          <a:xfrm>
            <a:off x="7645400" y="32004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6111" name="Freeform 31"/>
          <p:cNvSpPr>
            <a:spLocks/>
          </p:cNvSpPr>
          <p:nvPr/>
        </p:nvSpPr>
        <p:spPr bwMode="auto">
          <a:xfrm>
            <a:off x="5168900" y="2324100"/>
            <a:ext cx="3708400" cy="2362200"/>
          </a:xfrm>
          <a:custGeom>
            <a:avLst/>
            <a:gdLst>
              <a:gd name="T0" fmla="*/ 1080 w 2336"/>
              <a:gd name="T1" fmla="*/ 504 h 1488"/>
              <a:gd name="T2" fmla="*/ 936 w 2336"/>
              <a:gd name="T3" fmla="*/ 360 h 1488"/>
              <a:gd name="T4" fmla="*/ 840 w 2336"/>
              <a:gd name="T5" fmla="*/ 264 h 1488"/>
              <a:gd name="T6" fmla="*/ 600 w 2336"/>
              <a:gd name="T7" fmla="*/ 216 h 1488"/>
              <a:gd name="T8" fmla="*/ 216 w 2336"/>
              <a:gd name="T9" fmla="*/ 216 h 1488"/>
              <a:gd name="T10" fmla="*/ 24 w 2336"/>
              <a:gd name="T11" fmla="*/ 504 h 1488"/>
              <a:gd name="T12" fmla="*/ 72 w 2336"/>
              <a:gd name="T13" fmla="*/ 888 h 1488"/>
              <a:gd name="T14" fmla="*/ 408 w 2336"/>
              <a:gd name="T15" fmla="*/ 1176 h 1488"/>
              <a:gd name="T16" fmla="*/ 1176 w 2336"/>
              <a:gd name="T17" fmla="*/ 1416 h 1488"/>
              <a:gd name="T18" fmla="*/ 1992 w 2336"/>
              <a:gd name="T19" fmla="*/ 1416 h 1488"/>
              <a:gd name="T20" fmla="*/ 2280 w 2336"/>
              <a:gd name="T21" fmla="*/ 984 h 1488"/>
              <a:gd name="T22" fmla="*/ 2328 w 2336"/>
              <a:gd name="T23" fmla="*/ 600 h 1488"/>
              <a:gd name="T24" fmla="*/ 2280 w 2336"/>
              <a:gd name="T25" fmla="*/ 360 h 1488"/>
              <a:gd name="T26" fmla="*/ 2184 w 2336"/>
              <a:gd name="T27" fmla="*/ 168 h 1488"/>
              <a:gd name="T28" fmla="*/ 1896 w 2336"/>
              <a:gd name="T29" fmla="*/ 24 h 1488"/>
              <a:gd name="T30" fmla="*/ 1656 w 2336"/>
              <a:gd name="T31" fmla="*/ 24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36" h="1488">
                <a:moveTo>
                  <a:pt x="1080" y="504"/>
                </a:moveTo>
                <a:cubicBezTo>
                  <a:pt x="1028" y="452"/>
                  <a:pt x="976" y="400"/>
                  <a:pt x="936" y="360"/>
                </a:cubicBezTo>
                <a:cubicBezTo>
                  <a:pt x="896" y="320"/>
                  <a:pt x="896" y="288"/>
                  <a:pt x="840" y="264"/>
                </a:cubicBezTo>
                <a:cubicBezTo>
                  <a:pt x="784" y="240"/>
                  <a:pt x="704" y="224"/>
                  <a:pt x="600" y="216"/>
                </a:cubicBezTo>
                <a:cubicBezTo>
                  <a:pt x="496" y="208"/>
                  <a:pt x="312" y="168"/>
                  <a:pt x="216" y="216"/>
                </a:cubicBezTo>
                <a:cubicBezTo>
                  <a:pt x="120" y="264"/>
                  <a:pt x="48" y="392"/>
                  <a:pt x="24" y="504"/>
                </a:cubicBezTo>
                <a:cubicBezTo>
                  <a:pt x="0" y="616"/>
                  <a:pt x="8" y="776"/>
                  <a:pt x="72" y="888"/>
                </a:cubicBezTo>
                <a:cubicBezTo>
                  <a:pt x="136" y="1000"/>
                  <a:pt x="224" y="1088"/>
                  <a:pt x="408" y="1176"/>
                </a:cubicBezTo>
                <a:cubicBezTo>
                  <a:pt x="592" y="1264"/>
                  <a:pt x="912" y="1376"/>
                  <a:pt x="1176" y="1416"/>
                </a:cubicBezTo>
                <a:cubicBezTo>
                  <a:pt x="1440" y="1456"/>
                  <a:pt x="1808" y="1488"/>
                  <a:pt x="1992" y="1416"/>
                </a:cubicBezTo>
                <a:cubicBezTo>
                  <a:pt x="2176" y="1344"/>
                  <a:pt x="2224" y="1120"/>
                  <a:pt x="2280" y="984"/>
                </a:cubicBezTo>
                <a:cubicBezTo>
                  <a:pt x="2336" y="848"/>
                  <a:pt x="2328" y="704"/>
                  <a:pt x="2328" y="600"/>
                </a:cubicBezTo>
                <a:cubicBezTo>
                  <a:pt x="2328" y="496"/>
                  <a:pt x="2304" y="432"/>
                  <a:pt x="2280" y="360"/>
                </a:cubicBezTo>
                <a:cubicBezTo>
                  <a:pt x="2256" y="288"/>
                  <a:pt x="2248" y="224"/>
                  <a:pt x="2184" y="168"/>
                </a:cubicBezTo>
                <a:cubicBezTo>
                  <a:pt x="2120" y="112"/>
                  <a:pt x="1984" y="48"/>
                  <a:pt x="1896" y="24"/>
                </a:cubicBezTo>
                <a:cubicBezTo>
                  <a:pt x="1808" y="0"/>
                  <a:pt x="1696" y="24"/>
                  <a:pt x="1656" y="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2" name="Freeform 32"/>
          <p:cNvSpPr>
            <a:spLocks/>
          </p:cNvSpPr>
          <p:nvPr/>
        </p:nvSpPr>
        <p:spPr bwMode="auto">
          <a:xfrm>
            <a:off x="4584700" y="2209800"/>
            <a:ext cx="2298700" cy="304800"/>
          </a:xfrm>
          <a:custGeom>
            <a:avLst/>
            <a:gdLst>
              <a:gd name="T0" fmla="*/ 1448 w 1448"/>
              <a:gd name="T1" fmla="*/ 96 h 192"/>
              <a:gd name="T2" fmla="*/ 200 w 1448"/>
              <a:gd name="T3" fmla="*/ 0 h 192"/>
              <a:gd name="T4" fmla="*/ 248 w 1448"/>
              <a:gd name="T5" fmla="*/ 96 h 192"/>
              <a:gd name="T6" fmla="*/ 392 w 1448"/>
              <a:gd name="T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8" h="192">
                <a:moveTo>
                  <a:pt x="1448" y="96"/>
                </a:moveTo>
                <a:cubicBezTo>
                  <a:pt x="924" y="48"/>
                  <a:pt x="400" y="0"/>
                  <a:pt x="200" y="0"/>
                </a:cubicBezTo>
                <a:cubicBezTo>
                  <a:pt x="0" y="0"/>
                  <a:pt x="216" y="64"/>
                  <a:pt x="248" y="96"/>
                </a:cubicBezTo>
                <a:cubicBezTo>
                  <a:pt x="280" y="128"/>
                  <a:pt x="336" y="160"/>
                  <a:pt x="392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495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3124200" y="16171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07" name="Line 3"/>
          <p:cNvSpPr>
            <a:spLocks noChangeShapeType="1"/>
          </p:cNvSpPr>
          <p:nvPr/>
        </p:nvSpPr>
        <p:spPr bwMode="auto">
          <a:xfrm>
            <a:off x="3124200" y="25315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Oval 4"/>
          <p:cNvSpPr>
            <a:spLocks noChangeArrowheads="1"/>
          </p:cNvSpPr>
          <p:nvPr/>
        </p:nvSpPr>
        <p:spPr bwMode="auto">
          <a:xfrm>
            <a:off x="5251450" y="2510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09" name="Oval 5"/>
          <p:cNvSpPr>
            <a:spLocks noChangeArrowheads="1"/>
          </p:cNvSpPr>
          <p:nvPr/>
        </p:nvSpPr>
        <p:spPr bwMode="auto">
          <a:xfrm>
            <a:off x="4308475" y="2510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0" name="Oval 6"/>
          <p:cNvSpPr>
            <a:spLocks noChangeArrowheads="1"/>
          </p:cNvSpPr>
          <p:nvPr/>
        </p:nvSpPr>
        <p:spPr bwMode="auto">
          <a:xfrm>
            <a:off x="808990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1" name="Oval 7"/>
          <p:cNvSpPr>
            <a:spLocks noChangeArrowheads="1"/>
          </p:cNvSpPr>
          <p:nvPr/>
        </p:nvSpPr>
        <p:spPr bwMode="auto">
          <a:xfrm>
            <a:off x="622935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2" name="Oval 8"/>
          <p:cNvSpPr>
            <a:spLocks noChangeArrowheads="1"/>
          </p:cNvSpPr>
          <p:nvPr/>
        </p:nvSpPr>
        <p:spPr bwMode="auto">
          <a:xfrm>
            <a:off x="715645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3" name="Line 9"/>
          <p:cNvSpPr>
            <a:spLocks noChangeShapeType="1"/>
          </p:cNvSpPr>
          <p:nvPr/>
        </p:nvSpPr>
        <p:spPr bwMode="auto">
          <a:xfrm>
            <a:off x="3117850" y="33141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4" name="Oval 10"/>
          <p:cNvSpPr>
            <a:spLocks noChangeArrowheads="1"/>
          </p:cNvSpPr>
          <p:nvPr/>
        </p:nvSpPr>
        <p:spPr bwMode="auto">
          <a:xfrm>
            <a:off x="5245100" y="3293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5" name="Oval 11"/>
          <p:cNvSpPr>
            <a:spLocks noChangeArrowheads="1"/>
          </p:cNvSpPr>
          <p:nvPr/>
        </p:nvSpPr>
        <p:spPr bwMode="auto">
          <a:xfrm>
            <a:off x="4302125" y="3293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6" name="Oval 12"/>
          <p:cNvSpPr>
            <a:spLocks noChangeArrowheads="1"/>
          </p:cNvSpPr>
          <p:nvPr/>
        </p:nvSpPr>
        <p:spPr bwMode="auto">
          <a:xfrm>
            <a:off x="808355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7" name="Oval 13"/>
          <p:cNvSpPr>
            <a:spLocks noChangeArrowheads="1"/>
          </p:cNvSpPr>
          <p:nvPr/>
        </p:nvSpPr>
        <p:spPr bwMode="auto">
          <a:xfrm>
            <a:off x="622300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8" name="Oval 14"/>
          <p:cNvSpPr>
            <a:spLocks noChangeArrowheads="1"/>
          </p:cNvSpPr>
          <p:nvPr/>
        </p:nvSpPr>
        <p:spPr bwMode="auto">
          <a:xfrm>
            <a:off x="715010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119" name="Group 15"/>
          <p:cNvGrpSpPr>
            <a:grpSpLocks/>
          </p:cNvGrpSpPr>
          <p:nvPr/>
        </p:nvGrpSpPr>
        <p:grpSpPr bwMode="auto">
          <a:xfrm>
            <a:off x="0" y="2074334"/>
            <a:ext cx="3359150" cy="182563"/>
            <a:chOff x="1726" y="1244"/>
            <a:chExt cx="2116" cy="115"/>
          </a:xfrm>
        </p:grpSpPr>
        <p:sp>
          <p:nvSpPr>
            <p:cNvPr id="4712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2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122" name="Rectangle 18"/>
          <p:cNvSpPr>
            <a:spLocks noChangeArrowheads="1"/>
          </p:cNvSpPr>
          <p:nvPr/>
        </p:nvSpPr>
        <p:spPr bwMode="auto">
          <a:xfrm rot="5400000">
            <a:off x="7086600" y="34252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3" name="Text Box 19"/>
          <p:cNvSpPr txBox="1">
            <a:spLocks noChangeArrowheads="1"/>
          </p:cNvSpPr>
          <p:nvPr/>
        </p:nvSpPr>
        <p:spPr bwMode="auto">
          <a:xfrm>
            <a:off x="4205288" y="2109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7124" name="Text Box 20"/>
          <p:cNvSpPr txBox="1">
            <a:spLocks noChangeArrowheads="1"/>
          </p:cNvSpPr>
          <p:nvPr/>
        </p:nvSpPr>
        <p:spPr bwMode="auto">
          <a:xfrm>
            <a:off x="7966075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7125" name="Text Box 21"/>
          <p:cNvSpPr txBox="1">
            <a:spLocks noChangeArrowheads="1"/>
          </p:cNvSpPr>
          <p:nvPr/>
        </p:nvSpPr>
        <p:spPr bwMode="auto">
          <a:xfrm>
            <a:off x="7043738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7126" name="Text Box 22"/>
          <p:cNvSpPr txBox="1">
            <a:spLocks noChangeArrowheads="1"/>
          </p:cNvSpPr>
          <p:nvPr/>
        </p:nvSpPr>
        <p:spPr bwMode="auto">
          <a:xfrm>
            <a:off x="6102350" y="2109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7127" name="Text Box 23"/>
          <p:cNvSpPr txBox="1">
            <a:spLocks noChangeArrowheads="1"/>
          </p:cNvSpPr>
          <p:nvPr/>
        </p:nvSpPr>
        <p:spPr bwMode="auto">
          <a:xfrm>
            <a:off x="5132388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7128" name="Text Box 24"/>
          <p:cNvSpPr txBox="1">
            <a:spLocks noChangeArrowheads="1"/>
          </p:cNvSpPr>
          <p:nvPr/>
        </p:nvSpPr>
        <p:spPr bwMode="auto">
          <a:xfrm>
            <a:off x="4189413" y="3384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7129" name="Text Box 25"/>
          <p:cNvSpPr txBox="1">
            <a:spLocks noChangeArrowheads="1"/>
          </p:cNvSpPr>
          <p:nvPr/>
        </p:nvSpPr>
        <p:spPr bwMode="auto">
          <a:xfrm>
            <a:off x="5083175" y="3377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7130" name="Text Box 26"/>
          <p:cNvSpPr txBox="1">
            <a:spLocks noChangeArrowheads="1"/>
          </p:cNvSpPr>
          <p:nvPr/>
        </p:nvSpPr>
        <p:spPr bwMode="auto">
          <a:xfrm>
            <a:off x="6032500" y="3377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7131" name="Text Box 27"/>
          <p:cNvSpPr txBox="1">
            <a:spLocks noChangeArrowheads="1"/>
          </p:cNvSpPr>
          <p:nvPr/>
        </p:nvSpPr>
        <p:spPr bwMode="auto">
          <a:xfrm>
            <a:off x="6981825" y="3384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7132" name="Text Box 28"/>
          <p:cNvSpPr txBox="1">
            <a:spLocks noChangeArrowheads="1"/>
          </p:cNvSpPr>
          <p:nvPr/>
        </p:nvSpPr>
        <p:spPr bwMode="auto">
          <a:xfrm>
            <a:off x="7924800" y="33697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7135" name="Freeform 31"/>
          <p:cNvSpPr>
            <a:spLocks/>
          </p:cNvSpPr>
          <p:nvPr/>
        </p:nvSpPr>
        <p:spPr bwMode="auto">
          <a:xfrm>
            <a:off x="2552700" y="2214033"/>
            <a:ext cx="4610100" cy="317500"/>
          </a:xfrm>
          <a:custGeom>
            <a:avLst/>
            <a:gdLst>
              <a:gd name="T0" fmla="*/ 2904 w 2904"/>
              <a:gd name="T1" fmla="*/ 200 h 200"/>
              <a:gd name="T2" fmla="*/ 408 w 2904"/>
              <a:gd name="T3" fmla="*/ 8 h 200"/>
              <a:gd name="T4" fmla="*/ 456 w 2904"/>
              <a:gd name="T5" fmla="*/ 152 h 200"/>
              <a:gd name="T6" fmla="*/ 552 w 2904"/>
              <a:gd name="T7" fmla="*/ 1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04" h="200">
                <a:moveTo>
                  <a:pt x="2904" y="200"/>
                </a:moveTo>
                <a:cubicBezTo>
                  <a:pt x="1860" y="108"/>
                  <a:pt x="816" y="16"/>
                  <a:pt x="408" y="8"/>
                </a:cubicBezTo>
                <a:cubicBezTo>
                  <a:pt x="0" y="0"/>
                  <a:pt x="432" y="128"/>
                  <a:pt x="456" y="152"/>
                </a:cubicBezTo>
                <a:cubicBezTo>
                  <a:pt x="480" y="176"/>
                  <a:pt x="516" y="164"/>
                  <a:pt x="552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6" name="Freeform 32"/>
          <p:cNvSpPr>
            <a:spLocks/>
          </p:cNvSpPr>
          <p:nvPr/>
        </p:nvSpPr>
        <p:spPr bwMode="auto">
          <a:xfrm>
            <a:off x="7048500" y="2531533"/>
            <a:ext cx="1371600" cy="1371600"/>
          </a:xfrm>
          <a:custGeom>
            <a:avLst/>
            <a:gdLst>
              <a:gd name="T0" fmla="*/ 72 w 864"/>
              <a:gd name="T1" fmla="*/ 480 h 864"/>
              <a:gd name="T2" fmla="*/ 24 w 864"/>
              <a:gd name="T3" fmla="*/ 624 h 864"/>
              <a:gd name="T4" fmla="*/ 216 w 864"/>
              <a:gd name="T5" fmla="*/ 768 h 864"/>
              <a:gd name="T6" fmla="*/ 456 w 864"/>
              <a:gd name="T7" fmla="*/ 864 h 864"/>
              <a:gd name="T8" fmla="*/ 696 w 864"/>
              <a:gd name="T9" fmla="*/ 768 h 864"/>
              <a:gd name="T10" fmla="*/ 840 w 864"/>
              <a:gd name="T11" fmla="*/ 480 h 864"/>
              <a:gd name="T12" fmla="*/ 840 w 864"/>
              <a:gd name="T13" fmla="*/ 288 h 864"/>
              <a:gd name="T14" fmla="*/ 792 w 864"/>
              <a:gd name="T15" fmla="*/ 192 h 864"/>
              <a:gd name="T16" fmla="*/ 744 w 864"/>
              <a:gd name="T17" fmla="*/ 96 h 864"/>
              <a:gd name="T18" fmla="*/ 648 w 864"/>
              <a:gd name="T19" fmla="*/ 0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4" h="864">
                <a:moveTo>
                  <a:pt x="72" y="480"/>
                </a:moveTo>
                <a:cubicBezTo>
                  <a:pt x="36" y="528"/>
                  <a:pt x="0" y="576"/>
                  <a:pt x="24" y="624"/>
                </a:cubicBezTo>
                <a:cubicBezTo>
                  <a:pt x="48" y="672"/>
                  <a:pt x="144" y="728"/>
                  <a:pt x="216" y="768"/>
                </a:cubicBezTo>
                <a:cubicBezTo>
                  <a:pt x="288" y="808"/>
                  <a:pt x="376" y="864"/>
                  <a:pt x="456" y="864"/>
                </a:cubicBezTo>
                <a:cubicBezTo>
                  <a:pt x="536" y="864"/>
                  <a:pt x="632" y="832"/>
                  <a:pt x="696" y="768"/>
                </a:cubicBezTo>
                <a:cubicBezTo>
                  <a:pt x="760" y="704"/>
                  <a:pt x="816" y="560"/>
                  <a:pt x="840" y="480"/>
                </a:cubicBezTo>
                <a:cubicBezTo>
                  <a:pt x="864" y="400"/>
                  <a:pt x="848" y="336"/>
                  <a:pt x="840" y="288"/>
                </a:cubicBezTo>
                <a:cubicBezTo>
                  <a:pt x="832" y="240"/>
                  <a:pt x="808" y="224"/>
                  <a:pt x="792" y="192"/>
                </a:cubicBezTo>
                <a:cubicBezTo>
                  <a:pt x="776" y="160"/>
                  <a:pt x="768" y="128"/>
                  <a:pt x="744" y="96"/>
                </a:cubicBezTo>
                <a:cubicBezTo>
                  <a:pt x="720" y="64"/>
                  <a:pt x="684" y="32"/>
                  <a:pt x="64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004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2726267" y="1380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Line 3"/>
          <p:cNvSpPr>
            <a:spLocks noChangeShapeType="1"/>
          </p:cNvSpPr>
          <p:nvPr/>
        </p:nvSpPr>
        <p:spPr bwMode="auto">
          <a:xfrm>
            <a:off x="2726267" y="2294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2" name="Oval 4"/>
          <p:cNvSpPr>
            <a:spLocks noChangeArrowheads="1"/>
          </p:cNvSpPr>
          <p:nvPr/>
        </p:nvSpPr>
        <p:spPr bwMode="auto">
          <a:xfrm>
            <a:off x="4853517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3" name="Oval 5"/>
          <p:cNvSpPr>
            <a:spLocks noChangeArrowheads="1"/>
          </p:cNvSpPr>
          <p:nvPr/>
        </p:nvSpPr>
        <p:spPr bwMode="auto">
          <a:xfrm>
            <a:off x="3910542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Oval 6"/>
          <p:cNvSpPr>
            <a:spLocks noChangeArrowheads="1"/>
          </p:cNvSpPr>
          <p:nvPr/>
        </p:nvSpPr>
        <p:spPr bwMode="auto">
          <a:xfrm>
            <a:off x="769196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Oval 7"/>
          <p:cNvSpPr>
            <a:spLocks noChangeArrowheads="1"/>
          </p:cNvSpPr>
          <p:nvPr/>
        </p:nvSpPr>
        <p:spPr bwMode="auto">
          <a:xfrm>
            <a:off x="583141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Oval 8"/>
          <p:cNvSpPr>
            <a:spLocks noChangeArrowheads="1"/>
          </p:cNvSpPr>
          <p:nvPr/>
        </p:nvSpPr>
        <p:spPr bwMode="auto">
          <a:xfrm>
            <a:off x="675851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9"/>
          <p:cNvSpPr>
            <a:spLocks noChangeShapeType="1"/>
          </p:cNvSpPr>
          <p:nvPr/>
        </p:nvSpPr>
        <p:spPr bwMode="auto">
          <a:xfrm>
            <a:off x="2719917" y="3077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8" name="Oval 10"/>
          <p:cNvSpPr>
            <a:spLocks noChangeArrowheads="1"/>
          </p:cNvSpPr>
          <p:nvPr/>
        </p:nvSpPr>
        <p:spPr bwMode="auto">
          <a:xfrm>
            <a:off x="4847167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Oval 11"/>
          <p:cNvSpPr>
            <a:spLocks noChangeArrowheads="1"/>
          </p:cNvSpPr>
          <p:nvPr/>
        </p:nvSpPr>
        <p:spPr bwMode="auto">
          <a:xfrm>
            <a:off x="3904192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Oval 12"/>
          <p:cNvSpPr>
            <a:spLocks noChangeArrowheads="1"/>
          </p:cNvSpPr>
          <p:nvPr/>
        </p:nvSpPr>
        <p:spPr bwMode="auto">
          <a:xfrm>
            <a:off x="768561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1" name="Oval 13"/>
          <p:cNvSpPr>
            <a:spLocks noChangeArrowheads="1"/>
          </p:cNvSpPr>
          <p:nvPr/>
        </p:nvSpPr>
        <p:spPr bwMode="auto">
          <a:xfrm>
            <a:off x="582506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2" name="Oval 14"/>
          <p:cNvSpPr>
            <a:spLocks noChangeArrowheads="1"/>
          </p:cNvSpPr>
          <p:nvPr/>
        </p:nvSpPr>
        <p:spPr bwMode="auto">
          <a:xfrm>
            <a:off x="675216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8"/>
          <p:cNvSpPr>
            <a:spLocks noChangeArrowheads="1"/>
          </p:cNvSpPr>
          <p:nvPr/>
        </p:nvSpPr>
        <p:spPr bwMode="auto">
          <a:xfrm rot="5400000">
            <a:off x="6688667" y="31882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7" name="Text Box 19"/>
          <p:cNvSpPr txBox="1">
            <a:spLocks noChangeArrowheads="1"/>
          </p:cNvSpPr>
          <p:nvPr/>
        </p:nvSpPr>
        <p:spPr bwMode="auto">
          <a:xfrm>
            <a:off x="3807355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48148" name="Text Box 20"/>
          <p:cNvSpPr txBox="1">
            <a:spLocks noChangeArrowheads="1"/>
          </p:cNvSpPr>
          <p:nvPr/>
        </p:nvSpPr>
        <p:spPr bwMode="auto">
          <a:xfrm>
            <a:off x="7568142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48149" name="Text Box 21"/>
          <p:cNvSpPr txBox="1">
            <a:spLocks noChangeArrowheads="1"/>
          </p:cNvSpPr>
          <p:nvPr/>
        </p:nvSpPr>
        <p:spPr bwMode="auto">
          <a:xfrm>
            <a:off x="6645805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8150" name="Text Box 22"/>
          <p:cNvSpPr txBox="1">
            <a:spLocks noChangeArrowheads="1"/>
          </p:cNvSpPr>
          <p:nvPr/>
        </p:nvSpPr>
        <p:spPr bwMode="auto">
          <a:xfrm>
            <a:off x="5704417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48151" name="Text Box 23"/>
          <p:cNvSpPr txBox="1">
            <a:spLocks noChangeArrowheads="1"/>
          </p:cNvSpPr>
          <p:nvPr/>
        </p:nvSpPr>
        <p:spPr bwMode="auto">
          <a:xfrm>
            <a:off x="4734455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3791480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8153" name="Text Box 25"/>
          <p:cNvSpPr txBox="1">
            <a:spLocks noChangeArrowheads="1"/>
          </p:cNvSpPr>
          <p:nvPr/>
        </p:nvSpPr>
        <p:spPr bwMode="auto">
          <a:xfrm>
            <a:off x="4685242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8154" name="Text Box 26"/>
          <p:cNvSpPr txBox="1">
            <a:spLocks noChangeArrowheads="1"/>
          </p:cNvSpPr>
          <p:nvPr/>
        </p:nvSpPr>
        <p:spPr bwMode="auto">
          <a:xfrm>
            <a:off x="5634567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48155" name="Text Box 27"/>
          <p:cNvSpPr txBox="1">
            <a:spLocks noChangeArrowheads="1"/>
          </p:cNvSpPr>
          <p:nvPr/>
        </p:nvSpPr>
        <p:spPr bwMode="auto">
          <a:xfrm>
            <a:off x="6583892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48156" name="Text Box 28"/>
          <p:cNvSpPr txBox="1">
            <a:spLocks noChangeArrowheads="1"/>
          </p:cNvSpPr>
          <p:nvPr/>
        </p:nvSpPr>
        <p:spPr bwMode="auto">
          <a:xfrm>
            <a:off x="7526867" y="3132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48157" name="Line 29"/>
          <p:cNvSpPr>
            <a:spLocks noChangeShapeType="1"/>
          </p:cNvSpPr>
          <p:nvPr/>
        </p:nvSpPr>
        <p:spPr bwMode="auto">
          <a:xfrm flipV="1">
            <a:off x="6764867" y="2294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8" name="Freeform 30"/>
          <p:cNvSpPr>
            <a:spLocks/>
          </p:cNvSpPr>
          <p:nvPr/>
        </p:nvSpPr>
        <p:spPr bwMode="auto">
          <a:xfrm>
            <a:off x="1964267" y="1989667"/>
            <a:ext cx="48006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599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/>
        </p:nvSpPr>
        <p:spPr bwMode="auto">
          <a:xfrm>
            <a:off x="2523067" y="15155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67" name="Line 3"/>
          <p:cNvSpPr>
            <a:spLocks noChangeShapeType="1"/>
          </p:cNvSpPr>
          <p:nvPr/>
        </p:nvSpPr>
        <p:spPr bwMode="auto">
          <a:xfrm>
            <a:off x="2523067" y="24299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8" name="Oval 4"/>
          <p:cNvSpPr>
            <a:spLocks noChangeArrowheads="1"/>
          </p:cNvSpPr>
          <p:nvPr/>
        </p:nvSpPr>
        <p:spPr bwMode="auto">
          <a:xfrm>
            <a:off x="4650317" y="2409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69" name="Oval 5"/>
          <p:cNvSpPr>
            <a:spLocks noChangeArrowheads="1"/>
          </p:cNvSpPr>
          <p:nvPr/>
        </p:nvSpPr>
        <p:spPr bwMode="auto">
          <a:xfrm>
            <a:off x="3707342" y="2409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0" name="Oval 6"/>
          <p:cNvSpPr>
            <a:spLocks noChangeArrowheads="1"/>
          </p:cNvSpPr>
          <p:nvPr/>
        </p:nvSpPr>
        <p:spPr bwMode="auto">
          <a:xfrm>
            <a:off x="7488767" y="2395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1" name="Oval 7"/>
          <p:cNvSpPr>
            <a:spLocks noChangeArrowheads="1"/>
          </p:cNvSpPr>
          <p:nvPr/>
        </p:nvSpPr>
        <p:spPr bwMode="auto">
          <a:xfrm>
            <a:off x="5628217" y="2395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2" name="Oval 8"/>
          <p:cNvSpPr>
            <a:spLocks noChangeArrowheads="1"/>
          </p:cNvSpPr>
          <p:nvPr/>
        </p:nvSpPr>
        <p:spPr bwMode="auto">
          <a:xfrm>
            <a:off x="6555317" y="2395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2516717" y="32125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4" name="Oval 10"/>
          <p:cNvSpPr>
            <a:spLocks noChangeArrowheads="1"/>
          </p:cNvSpPr>
          <p:nvPr/>
        </p:nvSpPr>
        <p:spPr bwMode="auto">
          <a:xfrm>
            <a:off x="4643967" y="3191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Oval 11"/>
          <p:cNvSpPr>
            <a:spLocks noChangeArrowheads="1"/>
          </p:cNvSpPr>
          <p:nvPr/>
        </p:nvSpPr>
        <p:spPr bwMode="auto">
          <a:xfrm>
            <a:off x="3700992" y="3191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Oval 12"/>
          <p:cNvSpPr>
            <a:spLocks noChangeArrowheads="1"/>
          </p:cNvSpPr>
          <p:nvPr/>
        </p:nvSpPr>
        <p:spPr bwMode="auto">
          <a:xfrm>
            <a:off x="7482417" y="3177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Oval 13"/>
          <p:cNvSpPr>
            <a:spLocks noChangeArrowheads="1"/>
          </p:cNvSpPr>
          <p:nvPr/>
        </p:nvSpPr>
        <p:spPr bwMode="auto">
          <a:xfrm>
            <a:off x="5621867" y="3177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Oval 14"/>
          <p:cNvSpPr>
            <a:spLocks noChangeArrowheads="1"/>
          </p:cNvSpPr>
          <p:nvPr/>
        </p:nvSpPr>
        <p:spPr bwMode="auto">
          <a:xfrm>
            <a:off x="6548967" y="3177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9" name="Rectangle 15"/>
          <p:cNvSpPr>
            <a:spLocks noChangeArrowheads="1"/>
          </p:cNvSpPr>
          <p:nvPr/>
        </p:nvSpPr>
        <p:spPr bwMode="auto">
          <a:xfrm rot="5400000">
            <a:off x="6485467" y="33236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0" name="Text Box 16"/>
          <p:cNvSpPr txBox="1">
            <a:spLocks noChangeArrowheads="1"/>
          </p:cNvSpPr>
          <p:nvPr/>
        </p:nvSpPr>
        <p:spPr bwMode="auto">
          <a:xfrm>
            <a:off x="3604155" y="2007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62481" name="Text Box 17"/>
          <p:cNvSpPr txBox="1">
            <a:spLocks noChangeArrowheads="1"/>
          </p:cNvSpPr>
          <p:nvPr/>
        </p:nvSpPr>
        <p:spPr bwMode="auto">
          <a:xfrm>
            <a:off x="7364942" y="1972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62482" name="Text Box 18"/>
          <p:cNvSpPr txBox="1">
            <a:spLocks noChangeArrowheads="1"/>
          </p:cNvSpPr>
          <p:nvPr/>
        </p:nvSpPr>
        <p:spPr bwMode="auto">
          <a:xfrm>
            <a:off x="6442605" y="1972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62483" name="Text Box 19"/>
          <p:cNvSpPr txBox="1">
            <a:spLocks noChangeArrowheads="1"/>
          </p:cNvSpPr>
          <p:nvPr/>
        </p:nvSpPr>
        <p:spPr bwMode="auto">
          <a:xfrm>
            <a:off x="5501217" y="2007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62484" name="Text Box 20"/>
          <p:cNvSpPr txBox="1">
            <a:spLocks noChangeArrowheads="1"/>
          </p:cNvSpPr>
          <p:nvPr/>
        </p:nvSpPr>
        <p:spPr bwMode="auto">
          <a:xfrm>
            <a:off x="4531255" y="1972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62485" name="Text Box 21"/>
          <p:cNvSpPr txBox="1">
            <a:spLocks noChangeArrowheads="1"/>
          </p:cNvSpPr>
          <p:nvPr/>
        </p:nvSpPr>
        <p:spPr bwMode="auto">
          <a:xfrm>
            <a:off x="3588280" y="3282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2486" name="Text Box 22"/>
          <p:cNvSpPr txBox="1">
            <a:spLocks noChangeArrowheads="1"/>
          </p:cNvSpPr>
          <p:nvPr/>
        </p:nvSpPr>
        <p:spPr bwMode="auto">
          <a:xfrm>
            <a:off x="4482042" y="3276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2487" name="Text Box 23"/>
          <p:cNvSpPr txBox="1">
            <a:spLocks noChangeArrowheads="1"/>
          </p:cNvSpPr>
          <p:nvPr/>
        </p:nvSpPr>
        <p:spPr bwMode="auto">
          <a:xfrm>
            <a:off x="5431367" y="3276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2488" name="Text Box 24"/>
          <p:cNvSpPr txBox="1">
            <a:spLocks noChangeArrowheads="1"/>
          </p:cNvSpPr>
          <p:nvPr/>
        </p:nvSpPr>
        <p:spPr bwMode="auto">
          <a:xfrm>
            <a:off x="6380692" y="3282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62489" name="Text Box 25"/>
          <p:cNvSpPr txBox="1">
            <a:spLocks noChangeArrowheads="1"/>
          </p:cNvSpPr>
          <p:nvPr/>
        </p:nvSpPr>
        <p:spPr bwMode="auto">
          <a:xfrm>
            <a:off x="7323667" y="32681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62490" name="Line 26"/>
          <p:cNvSpPr>
            <a:spLocks noChangeShapeType="1"/>
          </p:cNvSpPr>
          <p:nvPr/>
        </p:nvSpPr>
        <p:spPr bwMode="auto">
          <a:xfrm flipV="1">
            <a:off x="6561667" y="2429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92" name="Freeform 28"/>
          <p:cNvSpPr>
            <a:spLocks/>
          </p:cNvSpPr>
          <p:nvPr/>
        </p:nvSpPr>
        <p:spPr bwMode="auto">
          <a:xfrm>
            <a:off x="2370667" y="2036233"/>
            <a:ext cx="4191000" cy="393700"/>
          </a:xfrm>
          <a:custGeom>
            <a:avLst/>
            <a:gdLst>
              <a:gd name="T0" fmla="*/ 2640 w 2640"/>
              <a:gd name="T1" fmla="*/ 248 h 248"/>
              <a:gd name="T2" fmla="*/ 2496 w 2640"/>
              <a:gd name="T3" fmla="*/ 200 h 248"/>
              <a:gd name="T4" fmla="*/ 2352 w 2640"/>
              <a:gd name="T5" fmla="*/ 200 h 248"/>
              <a:gd name="T6" fmla="*/ 2112 w 2640"/>
              <a:gd name="T7" fmla="*/ 152 h 248"/>
              <a:gd name="T8" fmla="*/ 1776 w 2640"/>
              <a:gd name="T9" fmla="*/ 152 h 248"/>
              <a:gd name="T10" fmla="*/ 1488 w 2640"/>
              <a:gd name="T11" fmla="*/ 152 h 248"/>
              <a:gd name="T12" fmla="*/ 1200 w 2640"/>
              <a:gd name="T13" fmla="*/ 104 h 248"/>
              <a:gd name="T14" fmla="*/ 1008 w 2640"/>
              <a:gd name="T15" fmla="*/ 56 h 248"/>
              <a:gd name="T16" fmla="*/ 624 w 2640"/>
              <a:gd name="T17" fmla="*/ 56 h 248"/>
              <a:gd name="T18" fmla="*/ 336 w 2640"/>
              <a:gd name="T19" fmla="*/ 56 h 248"/>
              <a:gd name="T20" fmla="*/ 192 w 2640"/>
              <a:gd name="T21" fmla="*/ 8 h 248"/>
              <a:gd name="T22" fmla="*/ 0 w 2640"/>
              <a:gd name="T23" fmla="*/ 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0" h="248">
                <a:moveTo>
                  <a:pt x="2640" y="248"/>
                </a:moveTo>
                <a:cubicBezTo>
                  <a:pt x="2592" y="228"/>
                  <a:pt x="2544" y="208"/>
                  <a:pt x="2496" y="200"/>
                </a:cubicBezTo>
                <a:cubicBezTo>
                  <a:pt x="2448" y="192"/>
                  <a:pt x="2416" y="208"/>
                  <a:pt x="2352" y="200"/>
                </a:cubicBezTo>
                <a:cubicBezTo>
                  <a:pt x="2288" y="192"/>
                  <a:pt x="2208" y="160"/>
                  <a:pt x="2112" y="152"/>
                </a:cubicBezTo>
                <a:cubicBezTo>
                  <a:pt x="2016" y="144"/>
                  <a:pt x="1880" y="152"/>
                  <a:pt x="1776" y="152"/>
                </a:cubicBezTo>
                <a:cubicBezTo>
                  <a:pt x="1672" y="152"/>
                  <a:pt x="1584" y="160"/>
                  <a:pt x="1488" y="152"/>
                </a:cubicBezTo>
                <a:cubicBezTo>
                  <a:pt x="1392" y="144"/>
                  <a:pt x="1280" y="120"/>
                  <a:pt x="1200" y="104"/>
                </a:cubicBezTo>
                <a:cubicBezTo>
                  <a:pt x="1120" y="88"/>
                  <a:pt x="1104" y="64"/>
                  <a:pt x="1008" y="56"/>
                </a:cubicBezTo>
                <a:cubicBezTo>
                  <a:pt x="912" y="48"/>
                  <a:pt x="736" y="56"/>
                  <a:pt x="624" y="56"/>
                </a:cubicBezTo>
                <a:cubicBezTo>
                  <a:pt x="512" y="56"/>
                  <a:pt x="408" y="64"/>
                  <a:pt x="336" y="56"/>
                </a:cubicBezTo>
                <a:cubicBezTo>
                  <a:pt x="264" y="48"/>
                  <a:pt x="248" y="16"/>
                  <a:pt x="192" y="8"/>
                </a:cubicBezTo>
                <a:cubicBezTo>
                  <a:pt x="136" y="0"/>
                  <a:pt x="68" y="4"/>
                  <a:pt x="0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29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4206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2573867" y="18203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3" name="Line 3"/>
          <p:cNvSpPr>
            <a:spLocks noChangeShapeType="1"/>
          </p:cNvSpPr>
          <p:nvPr/>
        </p:nvSpPr>
        <p:spPr bwMode="auto">
          <a:xfrm>
            <a:off x="2573867" y="27347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4" name="Oval 4"/>
          <p:cNvSpPr>
            <a:spLocks noChangeArrowheads="1"/>
          </p:cNvSpPr>
          <p:nvPr/>
        </p:nvSpPr>
        <p:spPr bwMode="auto">
          <a:xfrm>
            <a:off x="4701117" y="2714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5" name="Oval 5"/>
          <p:cNvSpPr>
            <a:spLocks noChangeArrowheads="1"/>
          </p:cNvSpPr>
          <p:nvPr/>
        </p:nvSpPr>
        <p:spPr bwMode="auto">
          <a:xfrm>
            <a:off x="3758142" y="2714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Oval 6"/>
          <p:cNvSpPr>
            <a:spLocks noChangeArrowheads="1"/>
          </p:cNvSpPr>
          <p:nvPr/>
        </p:nvSpPr>
        <p:spPr bwMode="auto">
          <a:xfrm>
            <a:off x="7539567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Oval 7"/>
          <p:cNvSpPr>
            <a:spLocks noChangeArrowheads="1"/>
          </p:cNvSpPr>
          <p:nvPr/>
        </p:nvSpPr>
        <p:spPr bwMode="auto">
          <a:xfrm>
            <a:off x="5679017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Oval 8"/>
          <p:cNvSpPr>
            <a:spLocks noChangeArrowheads="1"/>
          </p:cNvSpPr>
          <p:nvPr/>
        </p:nvSpPr>
        <p:spPr bwMode="auto">
          <a:xfrm>
            <a:off x="6606117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9"/>
          <p:cNvSpPr>
            <a:spLocks noChangeShapeType="1"/>
          </p:cNvSpPr>
          <p:nvPr/>
        </p:nvSpPr>
        <p:spPr bwMode="auto">
          <a:xfrm>
            <a:off x="2567517" y="35173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0" name="Oval 10"/>
          <p:cNvSpPr>
            <a:spLocks noChangeArrowheads="1"/>
          </p:cNvSpPr>
          <p:nvPr/>
        </p:nvSpPr>
        <p:spPr bwMode="auto">
          <a:xfrm>
            <a:off x="4694767" y="3496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Oval 11"/>
          <p:cNvSpPr>
            <a:spLocks noChangeArrowheads="1"/>
          </p:cNvSpPr>
          <p:nvPr/>
        </p:nvSpPr>
        <p:spPr bwMode="auto">
          <a:xfrm>
            <a:off x="3751792" y="3496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2" name="Oval 12"/>
          <p:cNvSpPr>
            <a:spLocks noChangeArrowheads="1"/>
          </p:cNvSpPr>
          <p:nvPr/>
        </p:nvSpPr>
        <p:spPr bwMode="auto">
          <a:xfrm>
            <a:off x="7533217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3" name="Oval 13"/>
          <p:cNvSpPr>
            <a:spLocks noChangeArrowheads="1"/>
          </p:cNvSpPr>
          <p:nvPr/>
        </p:nvSpPr>
        <p:spPr bwMode="auto">
          <a:xfrm>
            <a:off x="5672667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4" name="Oval 14"/>
          <p:cNvSpPr>
            <a:spLocks noChangeArrowheads="1"/>
          </p:cNvSpPr>
          <p:nvPr/>
        </p:nvSpPr>
        <p:spPr bwMode="auto">
          <a:xfrm>
            <a:off x="6599767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5" name="Group 15"/>
          <p:cNvGrpSpPr>
            <a:grpSpLocks/>
          </p:cNvGrpSpPr>
          <p:nvPr/>
        </p:nvGrpSpPr>
        <p:grpSpPr bwMode="auto">
          <a:xfrm rot="7947328">
            <a:off x="2022211" y="1344877"/>
            <a:ext cx="3359150" cy="182562"/>
            <a:chOff x="1726" y="1244"/>
            <a:chExt cx="2116" cy="115"/>
          </a:xfrm>
        </p:grpSpPr>
        <p:sp>
          <p:nvSpPr>
            <p:cNvPr id="61456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7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458" name="Rectangle 18"/>
          <p:cNvSpPr>
            <a:spLocks noChangeArrowheads="1"/>
          </p:cNvSpPr>
          <p:nvPr/>
        </p:nvSpPr>
        <p:spPr bwMode="auto">
          <a:xfrm rot="5400000">
            <a:off x="6536267" y="36284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Text Box 19"/>
          <p:cNvSpPr txBox="1">
            <a:spLocks noChangeArrowheads="1"/>
          </p:cNvSpPr>
          <p:nvPr/>
        </p:nvSpPr>
        <p:spPr bwMode="auto">
          <a:xfrm>
            <a:off x="3654955" y="2312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61460" name="Text Box 20"/>
          <p:cNvSpPr txBox="1">
            <a:spLocks noChangeArrowheads="1"/>
          </p:cNvSpPr>
          <p:nvPr/>
        </p:nvSpPr>
        <p:spPr bwMode="auto">
          <a:xfrm>
            <a:off x="7415742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61461" name="Text Box 21"/>
          <p:cNvSpPr txBox="1">
            <a:spLocks noChangeArrowheads="1"/>
          </p:cNvSpPr>
          <p:nvPr/>
        </p:nvSpPr>
        <p:spPr bwMode="auto">
          <a:xfrm>
            <a:off x="6493405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61462" name="Text Box 22"/>
          <p:cNvSpPr txBox="1">
            <a:spLocks noChangeArrowheads="1"/>
          </p:cNvSpPr>
          <p:nvPr/>
        </p:nvSpPr>
        <p:spPr bwMode="auto">
          <a:xfrm>
            <a:off x="5552017" y="2312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61463" name="Text Box 23"/>
          <p:cNvSpPr txBox="1">
            <a:spLocks noChangeArrowheads="1"/>
          </p:cNvSpPr>
          <p:nvPr/>
        </p:nvSpPr>
        <p:spPr bwMode="auto">
          <a:xfrm>
            <a:off x="4582055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61464" name="Text Box 24"/>
          <p:cNvSpPr txBox="1">
            <a:spLocks noChangeArrowheads="1"/>
          </p:cNvSpPr>
          <p:nvPr/>
        </p:nvSpPr>
        <p:spPr bwMode="auto">
          <a:xfrm>
            <a:off x="3639080" y="3587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1465" name="Text Box 25"/>
          <p:cNvSpPr txBox="1">
            <a:spLocks noChangeArrowheads="1"/>
          </p:cNvSpPr>
          <p:nvPr/>
        </p:nvSpPr>
        <p:spPr bwMode="auto">
          <a:xfrm>
            <a:off x="4532842" y="3580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1466" name="Text Box 26"/>
          <p:cNvSpPr txBox="1">
            <a:spLocks noChangeArrowheads="1"/>
          </p:cNvSpPr>
          <p:nvPr/>
        </p:nvSpPr>
        <p:spPr bwMode="auto">
          <a:xfrm>
            <a:off x="5482167" y="3580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1467" name="Text Box 27"/>
          <p:cNvSpPr txBox="1">
            <a:spLocks noChangeArrowheads="1"/>
          </p:cNvSpPr>
          <p:nvPr/>
        </p:nvSpPr>
        <p:spPr bwMode="auto">
          <a:xfrm>
            <a:off x="6431492" y="3587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61468" name="Text Box 28"/>
          <p:cNvSpPr txBox="1">
            <a:spLocks noChangeArrowheads="1"/>
          </p:cNvSpPr>
          <p:nvPr/>
        </p:nvSpPr>
        <p:spPr bwMode="auto">
          <a:xfrm>
            <a:off x="7374467" y="35729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61471" name="Freeform 31"/>
          <p:cNvSpPr>
            <a:spLocks/>
          </p:cNvSpPr>
          <p:nvPr/>
        </p:nvSpPr>
        <p:spPr bwMode="auto">
          <a:xfrm>
            <a:off x="2421467" y="2429933"/>
            <a:ext cx="4191000" cy="304800"/>
          </a:xfrm>
          <a:custGeom>
            <a:avLst/>
            <a:gdLst>
              <a:gd name="T0" fmla="*/ 2640 w 2640"/>
              <a:gd name="T1" fmla="*/ 192 h 192"/>
              <a:gd name="T2" fmla="*/ 2160 w 2640"/>
              <a:gd name="T3" fmla="*/ 144 h 192"/>
              <a:gd name="T4" fmla="*/ 1776 w 2640"/>
              <a:gd name="T5" fmla="*/ 96 h 192"/>
              <a:gd name="T6" fmla="*/ 1536 w 2640"/>
              <a:gd name="T7" fmla="*/ 96 h 192"/>
              <a:gd name="T8" fmla="*/ 1200 w 2640"/>
              <a:gd name="T9" fmla="*/ 96 h 192"/>
              <a:gd name="T10" fmla="*/ 960 w 2640"/>
              <a:gd name="T11" fmla="*/ 96 h 192"/>
              <a:gd name="T12" fmla="*/ 576 w 2640"/>
              <a:gd name="T13" fmla="*/ 96 h 192"/>
              <a:gd name="T14" fmla="*/ 288 w 2640"/>
              <a:gd name="T15" fmla="*/ 96 h 192"/>
              <a:gd name="T16" fmla="*/ 192 w 2640"/>
              <a:gd name="T17" fmla="*/ 96 h 192"/>
              <a:gd name="T18" fmla="*/ 48 w 2640"/>
              <a:gd name="T19" fmla="*/ 96 h 192"/>
              <a:gd name="T20" fmla="*/ 0 w 2640"/>
              <a:gd name="T2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40" h="192">
                <a:moveTo>
                  <a:pt x="2640" y="192"/>
                </a:moveTo>
                <a:cubicBezTo>
                  <a:pt x="2472" y="176"/>
                  <a:pt x="2304" y="160"/>
                  <a:pt x="2160" y="144"/>
                </a:cubicBezTo>
                <a:cubicBezTo>
                  <a:pt x="2016" y="128"/>
                  <a:pt x="1880" y="104"/>
                  <a:pt x="1776" y="96"/>
                </a:cubicBezTo>
                <a:cubicBezTo>
                  <a:pt x="1672" y="88"/>
                  <a:pt x="1632" y="96"/>
                  <a:pt x="1536" y="96"/>
                </a:cubicBezTo>
                <a:cubicBezTo>
                  <a:pt x="1440" y="96"/>
                  <a:pt x="1296" y="96"/>
                  <a:pt x="1200" y="96"/>
                </a:cubicBezTo>
                <a:cubicBezTo>
                  <a:pt x="1104" y="96"/>
                  <a:pt x="1064" y="96"/>
                  <a:pt x="960" y="96"/>
                </a:cubicBezTo>
                <a:cubicBezTo>
                  <a:pt x="856" y="96"/>
                  <a:pt x="688" y="96"/>
                  <a:pt x="576" y="96"/>
                </a:cubicBezTo>
                <a:cubicBezTo>
                  <a:pt x="464" y="96"/>
                  <a:pt x="352" y="96"/>
                  <a:pt x="288" y="96"/>
                </a:cubicBezTo>
                <a:cubicBezTo>
                  <a:pt x="224" y="96"/>
                  <a:pt x="232" y="96"/>
                  <a:pt x="192" y="96"/>
                </a:cubicBezTo>
                <a:cubicBezTo>
                  <a:pt x="152" y="96"/>
                  <a:pt x="80" y="112"/>
                  <a:pt x="48" y="96"/>
                </a:cubicBezTo>
                <a:cubicBezTo>
                  <a:pt x="16" y="80"/>
                  <a:pt x="8" y="4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2" name="Line 32"/>
          <p:cNvSpPr>
            <a:spLocks noChangeShapeType="1"/>
          </p:cNvSpPr>
          <p:nvPr/>
        </p:nvSpPr>
        <p:spPr bwMode="auto">
          <a:xfrm flipV="1">
            <a:off x="6612467" y="27347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1105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ChangeArrowheads="1"/>
          </p:cNvSpPr>
          <p:nvPr/>
        </p:nvSpPr>
        <p:spPr bwMode="auto">
          <a:xfrm>
            <a:off x="2658533" y="18203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" name="Line 3"/>
          <p:cNvSpPr>
            <a:spLocks noChangeShapeType="1"/>
          </p:cNvSpPr>
          <p:nvPr/>
        </p:nvSpPr>
        <p:spPr bwMode="auto">
          <a:xfrm>
            <a:off x="2658533" y="27347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0" name="Oval 4"/>
          <p:cNvSpPr>
            <a:spLocks noChangeArrowheads="1"/>
          </p:cNvSpPr>
          <p:nvPr/>
        </p:nvSpPr>
        <p:spPr bwMode="auto">
          <a:xfrm>
            <a:off x="4785783" y="2714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1" name="Oval 5"/>
          <p:cNvSpPr>
            <a:spLocks noChangeArrowheads="1"/>
          </p:cNvSpPr>
          <p:nvPr/>
        </p:nvSpPr>
        <p:spPr bwMode="auto">
          <a:xfrm>
            <a:off x="3842808" y="2714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Oval 6"/>
          <p:cNvSpPr>
            <a:spLocks noChangeArrowheads="1"/>
          </p:cNvSpPr>
          <p:nvPr/>
        </p:nvSpPr>
        <p:spPr bwMode="auto">
          <a:xfrm>
            <a:off x="7624233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3" name="Oval 7"/>
          <p:cNvSpPr>
            <a:spLocks noChangeArrowheads="1"/>
          </p:cNvSpPr>
          <p:nvPr/>
        </p:nvSpPr>
        <p:spPr bwMode="auto">
          <a:xfrm>
            <a:off x="5763683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4" name="Oval 8"/>
          <p:cNvSpPr>
            <a:spLocks noChangeArrowheads="1"/>
          </p:cNvSpPr>
          <p:nvPr/>
        </p:nvSpPr>
        <p:spPr bwMode="auto">
          <a:xfrm>
            <a:off x="6690783" y="2699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5" name="Line 9"/>
          <p:cNvSpPr>
            <a:spLocks noChangeShapeType="1"/>
          </p:cNvSpPr>
          <p:nvPr/>
        </p:nvSpPr>
        <p:spPr bwMode="auto">
          <a:xfrm>
            <a:off x="2652183" y="35173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6" name="Oval 10"/>
          <p:cNvSpPr>
            <a:spLocks noChangeArrowheads="1"/>
          </p:cNvSpPr>
          <p:nvPr/>
        </p:nvSpPr>
        <p:spPr bwMode="auto">
          <a:xfrm>
            <a:off x="4779433" y="3496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7" name="Oval 11"/>
          <p:cNvSpPr>
            <a:spLocks noChangeArrowheads="1"/>
          </p:cNvSpPr>
          <p:nvPr/>
        </p:nvSpPr>
        <p:spPr bwMode="auto">
          <a:xfrm>
            <a:off x="3836458" y="3496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Oval 12"/>
          <p:cNvSpPr>
            <a:spLocks noChangeArrowheads="1"/>
          </p:cNvSpPr>
          <p:nvPr/>
        </p:nvSpPr>
        <p:spPr bwMode="auto">
          <a:xfrm>
            <a:off x="7617883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9" name="Oval 13"/>
          <p:cNvSpPr>
            <a:spLocks noChangeArrowheads="1"/>
          </p:cNvSpPr>
          <p:nvPr/>
        </p:nvSpPr>
        <p:spPr bwMode="auto">
          <a:xfrm>
            <a:off x="5757333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0" name="Oval 14"/>
          <p:cNvSpPr>
            <a:spLocks noChangeArrowheads="1"/>
          </p:cNvSpPr>
          <p:nvPr/>
        </p:nvSpPr>
        <p:spPr bwMode="auto">
          <a:xfrm>
            <a:off x="6684433" y="3482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5551" name="Group 15"/>
          <p:cNvGrpSpPr>
            <a:grpSpLocks/>
          </p:cNvGrpSpPr>
          <p:nvPr/>
        </p:nvGrpSpPr>
        <p:grpSpPr bwMode="auto">
          <a:xfrm rot="9911122">
            <a:off x="3877733" y="677334"/>
            <a:ext cx="3359150" cy="182563"/>
            <a:chOff x="1726" y="1244"/>
            <a:chExt cx="2116" cy="115"/>
          </a:xfrm>
        </p:grpSpPr>
        <p:sp>
          <p:nvSpPr>
            <p:cNvPr id="6555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5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54" name="Rectangle 18"/>
          <p:cNvSpPr>
            <a:spLocks noChangeArrowheads="1"/>
          </p:cNvSpPr>
          <p:nvPr/>
        </p:nvSpPr>
        <p:spPr bwMode="auto">
          <a:xfrm rot="5400000">
            <a:off x="6620933" y="36284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5" name="Text Box 19"/>
          <p:cNvSpPr txBox="1">
            <a:spLocks noChangeArrowheads="1"/>
          </p:cNvSpPr>
          <p:nvPr/>
        </p:nvSpPr>
        <p:spPr bwMode="auto">
          <a:xfrm>
            <a:off x="3739621" y="2312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65556" name="Text Box 20"/>
          <p:cNvSpPr txBox="1">
            <a:spLocks noChangeArrowheads="1"/>
          </p:cNvSpPr>
          <p:nvPr/>
        </p:nvSpPr>
        <p:spPr bwMode="auto">
          <a:xfrm>
            <a:off x="7500408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65557" name="Text Box 21"/>
          <p:cNvSpPr txBox="1">
            <a:spLocks noChangeArrowheads="1"/>
          </p:cNvSpPr>
          <p:nvPr/>
        </p:nvSpPr>
        <p:spPr bwMode="auto">
          <a:xfrm>
            <a:off x="6578071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65558" name="Text Box 22"/>
          <p:cNvSpPr txBox="1">
            <a:spLocks noChangeArrowheads="1"/>
          </p:cNvSpPr>
          <p:nvPr/>
        </p:nvSpPr>
        <p:spPr bwMode="auto">
          <a:xfrm>
            <a:off x="5636683" y="2312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65559" name="Text Box 23"/>
          <p:cNvSpPr txBox="1">
            <a:spLocks noChangeArrowheads="1"/>
          </p:cNvSpPr>
          <p:nvPr/>
        </p:nvSpPr>
        <p:spPr bwMode="auto">
          <a:xfrm>
            <a:off x="4666721" y="2277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65560" name="Text Box 24"/>
          <p:cNvSpPr txBox="1">
            <a:spLocks noChangeArrowheads="1"/>
          </p:cNvSpPr>
          <p:nvPr/>
        </p:nvSpPr>
        <p:spPr bwMode="auto">
          <a:xfrm>
            <a:off x="3723746" y="3587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5561" name="Text Box 25"/>
          <p:cNvSpPr txBox="1">
            <a:spLocks noChangeArrowheads="1"/>
          </p:cNvSpPr>
          <p:nvPr/>
        </p:nvSpPr>
        <p:spPr bwMode="auto">
          <a:xfrm>
            <a:off x="4617508" y="3580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5562" name="Text Box 26"/>
          <p:cNvSpPr txBox="1">
            <a:spLocks noChangeArrowheads="1"/>
          </p:cNvSpPr>
          <p:nvPr/>
        </p:nvSpPr>
        <p:spPr bwMode="auto">
          <a:xfrm>
            <a:off x="5566833" y="3580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5563" name="Text Box 27"/>
          <p:cNvSpPr txBox="1">
            <a:spLocks noChangeArrowheads="1"/>
          </p:cNvSpPr>
          <p:nvPr/>
        </p:nvSpPr>
        <p:spPr bwMode="auto">
          <a:xfrm>
            <a:off x="6516158" y="3587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65564" name="Text Box 28"/>
          <p:cNvSpPr txBox="1">
            <a:spLocks noChangeArrowheads="1"/>
          </p:cNvSpPr>
          <p:nvPr/>
        </p:nvSpPr>
        <p:spPr bwMode="auto">
          <a:xfrm>
            <a:off x="7459133" y="35729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65566" name="Line 30"/>
          <p:cNvSpPr>
            <a:spLocks noChangeShapeType="1"/>
          </p:cNvSpPr>
          <p:nvPr/>
        </p:nvSpPr>
        <p:spPr bwMode="auto">
          <a:xfrm flipV="1">
            <a:off x="6697133" y="27347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8" name="Freeform 32"/>
          <p:cNvSpPr>
            <a:spLocks/>
          </p:cNvSpPr>
          <p:nvPr/>
        </p:nvSpPr>
        <p:spPr bwMode="auto">
          <a:xfrm>
            <a:off x="2772833" y="956733"/>
            <a:ext cx="3924300" cy="2032000"/>
          </a:xfrm>
          <a:custGeom>
            <a:avLst/>
            <a:gdLst>
              <a:gd name="T0" fmla="*/ 2472 w 2472"/>
              <a:gd name="T1" fmla="*/ 1120 h 1280"/>
              <a:gd name="T2" fmla="*/ 2232 w 2472"/>
              <a:gd name="T3" fmla="*/ 1168 h 1280"/>
              <a:gd name="T4" fmla="*/ 1992 w 2472"/>
              <a:gd name="T5" fmla="*/ 1264 h 1280"/>
              <a:gd name="T6" fmla="*/ 1704 w 2472"/>
              <a:gd name="T7" fmla="*/ 1264 h 1280"/>
              <a:gd name="T8" fmla="*/ 1512 w 2472"/>
              <a:gd name="T9" fmla="*/ 1264 h 1280"/>
              <a:gd name="T10" fmla="*/ 1272 w 2472"/>
              <a:gd name="T11" fmla="*/ 1264 h 1280"/>
              <a:gd name="T12" fmla="*/ 984 w 2472"/>
              <a:gd name="T13" fmla="*/ 1264 h 1280"/>
              <a:gd name="T14" fmla="*/ 744 w 2472"/>
              <a:gd name="T15" fmla="*/ 1216 h 1280"/>
              <a:gd name="T16" fmla="*/ 408 w 2472"/>
              <a:gd name="T17" fmla="*/ 1120 h 1280"/>
              <a:gd name="T18" fmla="*/ 120 w 2472"/>
              <a:gd name="T19" fmla="*/ 928 h 1280"/>
              <a:gd name="T20" fmla="*/ 24 w 2472"/>
              <a:gd name="T21" fmla="*/ 736 h 1280"/>
              <a:gd name="T22" fmla="*/ 24 w 2472"/>
              <a:gd name="T23" fmla="*/ 544 h 1280"/>
              <a:gd name="T24" fmla="*/ 24 w 2472"/>
              <a:gd name="T25" fmla="*/ 256 h 1280"/>
              <a:gd name="T26" fmla="*/ 168 w 2472"/>
              <a:gd name="T27" fmla="*/ 112 h 1280"/>
              <a:gd name="T28" fmla="*/ 312 w 2472"/>
              <a:gd name="T29" fmla="*/ 16 h 1280"/>
              <a:gd name="T30" fmla="*/ 504 w 2472"/>
              <a:gd name="T31" fmla="*/ 16 h 1280"/>
              <a:gd name="T32" fmla="*/ 648 w 2472"/>
              <a:gd name="T33" fmla="*/ 16 h 1280"/>
              <a:gd name="T34" fmla="*/ 744 w 2472"/>
              <a:gd name="T35" fmla="*/ 16 h 1280"/>
              <a:gd name="T36" fmla="*/ 792 w 2472"/>
              <a:gd name="T37" fmla="*/ 112 h 1280"/>
              <a:gd name="T38" fmla="*/ 600 w 2472"/>
              <a:gd name="T39" fmla="*/ 208 h 1280"/>
              <a:gd name="T40" fmla="*/ 504 w 2472"/>
              <a:gd name="T41" fmla="*/ 256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72" h="1280">
                <a:moveTo>
                  <a:pt x="2472" y="1120"/>
                </a:moveTo>
                <a:cubicBezTo>
                  <a:pt x="2392" y="1132"/>
                  <a:pt x="2312" y="1144"/>
                  <a:pt x="2232" y="1168"/>
                </a:cubicBezTo>
                <a:cubicBezTo>
                  <a:pt x="2152" y="1192"/>
                  <a:pt x="2080" y="1248"/>
                  <a:pt x="1992" y="1264"/>
                </a:cubicBezTo>
                <a:cubicBezTo>
                  <a:pt x="1904" y="1280"/>
                  <a:pt x="1784" y="1264"/>
                  <a:pt x="1704" y="1264"/>
                </a:cubicBezTo>
                <a:cubicBezTo>
                  <a:pt x="1624" y="1264"/>
                  <a:pt x="1584" y="1264"/>
                  <a:pt x="1512" y="1264"/>
                </a:cubicBezTo>
                <a:cubicBezTo>
                  <a:pt x="1440" y="1264"/>
                  <a:pt x="1360" y="1264"/>
                  <a:pt x="1272" y="1264"/>
                </a:cubicBezTo>
                <a:cubicBezTo>
                  <a:pt x="1184" y="1264"/>
                  <a:pt x="1072" y="1272"/>
                  <a:pt x="984" y="1264"/>
                </a:cubicBezTo>
                <a:cubicBezTo>
                  <a:pt x="896" y="1256"/>
                  <a:pt x="840" y="1240"/>
                  <a:pt x="744" y="1216"/>
                </a:cubicBezTo>
                <a:cubicBezTo>
                  <a:pt x="648" y="1192"/>
                  <a:pt x="512" y="1168"/>
                  <a:pt x="408" y="1120"/>
                </a:cubicBezTo>
                <a:cubicBezTo>
                  <a:pt x="304" y="1072"/>
                  <a:pt x="184" y="992"/>
                  <a:pt x="120" y="928"/>
                </a:cubicBezTo>
                <a:cubicBezTo>
                  <a:pt x="56" y="864"/>
                  <a:pt x="40" y="800"/>
                  <a:pt x="24" y="736"/>
                </a:cubicBezTo>
                <a:cubicBezTo>
                  <a:pt x="8" y="672"/>
                  <a:pt x="24" y="624"/>
                  <a:pt x="24" y="544"/>
                </a:cubicBezTo>
                <a:cubicBezTo>
                  <a:pt x="24" y="464"/>
                  <a:pt x="0" y="328"/>
                  <a:pt x="24" y="256"/>
                </a:cubicBezTo>
                <a:cubicBezTo>
                  <a:pt x="48" y="184"/>
                  <a:pt x="120" y="152"/>
                  <a:pt x="168" y="112"/>
                </a:cubicBezTo>
                <a:cubicBezTo>
                  <a:pt x="216" y="72"/>
                  <a:pt x="256" y="32"/>
                  <a:pt x="312" y="16"/>
                </a:cubicBezTo>
                <a:cubicBezTo>
                  <a:pt x="368" y="0"/>
                  <a:pt x="448" y="16"/>
                  <a:pt x="504" y="16"/>
                </a:cubicBezTo>
                <a:cubicBezTo>
                  <a:pt x="560" y="16"/>
                  <a:pt x="608" y="16"/>
                  <a:pt x="648" y="16"/>
                </a:cubicBezTo>
                <a:cubicBezTo>
                  <a:pt x="688" y="16"/>
                  <a:pt x="720" y="0"/>
                  <a:pt x="744" y="16"/>
                </a:cubicBezTo>
                <a:cubicBezTo>
                  <a:pt x="768" y="32"/>
                  <a:pt x="816" y="80"/>
                  <a:pt x="792" y="112"/>
                </a:cubicBezTo>
                <a:cubicBezTo>
                  <a:pt x="768" y="144"/>
                  <a:pt x="648" y="184"/>
                  <a:pt x="600" y="208"/>
                </a:cubicBezTo>
                <a:cubicBezTo>
                  <a:pt x="552" y="232"/>
                  <a:pt x="528" y="244"/>
                  <a:pt x="504" y="2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1722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ChangeArrowheads="1"/>
          </p:cNvSpPr>
          <p:nvPr/>
        </p:nvSpPr>
        <p:spPr bwMode="auto">
          <a:xfrm>
            <a:off x="2489200" y="1888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1" name="Line 3"/>
          <p:cNvSpPr>
            <a:spLocks noChangeShapeType="1"/>
          </p:cNvSpPr>
          <p:nvPr/>
        </p:nvSpPr>
        <p:spPr bwMode="auto">
          <a:xfrm>
            <a:off x="2489200" y="2802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2" name="Oval 4"/>
          <p:cNvSpPr>
            <a:spLocks noChangeArrowheads="1"/>
          </p:cNvSpPr>
          <p:nvPr/>
        </p:nvSpPr>
        <p:spPr bwMode="auto">
          <a:xfrm>
            <a:off x="4616450" y="2781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Oval 5"/>
          <p:cNvSpPr>
            <a:spLocks noChangeArrowheads="1"/>
          </p:cNvSpPr>
          <p:nvPr/>
        </p:nvSpPr>
        <p:spPr bwMode="auto">
          <a:xfrm>
            <a:off x="3673475" y="2781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4" name="Oval 6"/>
          <p:cNvSpPr>
            <a:spLocks noChangeArrowheads="1"/>
          </p:cNvSpPr>
          <p:nvPr/>
        </p:nvSpPr>
        <p:spPr bwMode="auto">
          <a:xfrm>
            <a:off x="7454900" y="2767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5" name="Oval 7"/>
          <p:cNvSpPr>
            <a:spLocks noChangeArrowheads="1"/>
          </p:cNvSpPr>
          <p:nvPr/>
        </p:nvSpPr>
        <p:spPr bwMode="auto">
          <a:xfrm>
            <a:off x="5594350" y="2767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Oval 8"/>
          <p:cNvSpPr>
            <a:spLocks noChangeArrowheads="1"/>
          </p:cNvSpPr>
          <p:nvPr/>
        </p:nvSpPr>
        <p:spPr bwMode="auto">
          <a:xfrm>
            <a:off x="6521450" y="2767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9"/>
          <p:cNvSpPr>
            <a:spLocks noChangeShapeType="1"/>
          </p:cNvSpPr>
          <p:nvPr/>
        </p:nvSpPr>
        <p:spPr bwMode="auto">
          <a:xfrm>
            <a:off x="2482850" y="3585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8" name="Oval 10"/>
          <p:cNvSpPr>
            <a:spLocks noChangeArrowheads="1"/>
          </p:cNvSpPr>
          <p:nvPr/>
        </p:nvSpPr>
        <p:spPr bwMode="auto">
          <a:xfrm>
            <a:off x="4610100" y="3564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Oval 11"/>
          <p:cNvSpPr>
            <a:spLocks noChangeArrowheads="1"/>
          </p:cNvSpPr>
          <p:nvPr/>
        </p:nvSpPr>
        <p:spPr bwMode="auto">
          <a:xfrm>
            <a:off x="3667125" y="3564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Oval 12"/>
          <p:cNvSpPr>
            <a:spLocks noChangeArrowheads="1"/>
          </p:cNvSpPr>
          <p:nvPr/>
        </p:nvSpPr>
        <p:spPr bwMode="auto">
          <a:xfrm>
            <a:off x="7448550" y="3550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Oval 13"/>
          <p:cNvSpPr>
            <a:spLocks noChangeArrowheads="1"/>
          </p:cNvSpPr>
          <p:nvPr/>
        </p:nvSpPr>
        <p:spPr bwMode="auto">
          <a:xfrm>
            <a:off x="5588000" y="3550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Oval 14"/>
          <p:cNvSpPr>
            <a:spLocks noChangeArrowheads="1"/>
          </p:cNvSpPr>
          <p:nvPr/>
        </p:nvSpPr>
        <p:spPr bwMode="auto">
          <a:xfrm>
            <a:off x="6515100" y="3550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3" name="Group 15"/>
          <p:cNvGrpSpPr>
            <a:grpSpLocks/>
          </p:cNvGrpSpPr>
          <p:nvPr/>
        </p:nvGrpSpPr>
        <p:grpSpPr bwMode="auto">
          <a:xfrm rot="11964905">
            <a:off x="6985000" y="1430868"/>
            <a:ext cx="3359150" cy="182563"/>
            <a:chOff x="1726" y="1244"/>
            <a:chExt cx="2116" cy="115"/>
          </a:xfrm>
        </p:grpSpPr>
        <p:sp>
          <p:nvSpPr>
            <p:cNvPr id="68624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25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26" name="Rectangle 18"/>
          <p:cNvSpPr>
            <a:spLocks noChangeArrowheads="1"/>
          </p:cNvSpPr>
          <p:nvPr/>
        </p:nvSpPr>
        <p:spPr bwMode="auto">
          <a:xfrm rot="5400000">
            <a:off x="6451600" y="36962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Text Box 19"/>
          <p:cNvSpPr txBox="1">
            <a:spLocks noChangeArrowheads="1"/>
          </p:cNvSpPr>
          <p:nvPr/>
        </p:nvSpPr>
        <p:spPr bwMode="auto">
          <a:xfrm>
            <a:off x="3570288" y="2380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68628" name="Text Box 20"/>
          <p:cNvSpPr txBox="1">
            <a:spLocks noChangeArrowheads="1"/>
          </p:cNvSpPr>
          <p:nvPr/>
        </p:nvSpPr>
        <p:spPr bwMode="auto">
          <a:xfrm>
            <a:off x="7331075" y="2345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68629" name="Text Box 21"/>
          <p:cNvSpPr txBox="1">
            <a:spLocks noChangeArrowheads="1"/>
          </p:cNvSpPr>
          <p:nvPr/>
        </p:nvSpPr>
        <p:spPr bwMode="auto">
          <a:xfrm>
            <a:off x="6408738" y="2345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68630" name="Text Box 22"/>
          <p:cNvSpPr txBox="1">
            <a:spLocks noChangeArrowheads="1"/>
          </p:cNvSpPr>
          <p:nvPr/>
        </p:nvSpPr>
        <p:spPr bwMode="auto">
          <a:xfrm>
            <a:off x="5467350" y="2380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68631" name="Text Box 23"/>
          <p:cNvSpPr txBox="1">
            <a:spLocks noChangeArrowheads="1"/>
          </p:cNvSpPr>
          <p:nvPr/>
        </p:nvSpPr>
        <p:spPr bwMode="auto">
          <a:xfrm>
            <a:off x="4497388" y="2345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68632" name="Text Box 24"/>
          <p:cNvSpPr txBox="1">
            <a:spLocks noChangeArrowheads="1"/>
          </p:cNvSpPr>
          <p:nvPr/>
        </p:nvSpPr>
        <p:spPr bwMode="auto">
          <a:xfrm>
            <a:off x="3554413" y="3654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8633" name="Text Box 25"/>
          <p:cNvSpPr txBox="1">
            <a:spLocks noChangeArrowheads="1"/>
          </p:cNvSpPr>
          <p:nvPr/>
        </p:nvSpPr>
        <p:spPr bwMode="auto">
          <a:xfrm>
            <a:off x="4448175" y="3648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8634" name="Text Box 26"/>
          <p:cNvSpPr txBox="1">
            <a:spLocks noChangeArrowheads="1"/>
          </p:cNvSpPr>
          <p:nvPr/>
        </p:nvSpPr>
        <p:spPr bwMode="auto">
          <a:xfrm>
            <a:off x="5397500" y="3648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68635" name="Text Box 27"/>
          <p:cNvSpPr txBox="1">
            <a:spLocks noChangeArrowheads="1"/>
          </p:cNvSpPr>
          <p:nvPr/>
        </p:nvSpPr>
        <p:spPr bwMode="auto">
          <a:xfrm>
            <a:off x="6346825" y="3654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68636" name="Text Box 28"/>
          <p:cNvSpPr txBox="1">
            <a:spLocks noChangeArrowheads="1"/>
          </p:cNvSpPr>
          <p:nvPr/>
        </p:nvSpPr>
        <p:spPr bwMode="auto">
          <a:xfrm>
            <a:off x="7289800" y="3640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68637" name="Line 29"/>
          <p:cNvSpPr>
            <a:spLocks noChangeShapeType="1"/>
          </p:cNvSpPr>
          <p:nvPr/>
        </p:nvSpPr>
        <p:spPr bwMode="auto">
          <a:xfrm flipV="1">
            <a:off x="6527800" y="2802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39" name="Freeform 31"/>
          <p:cNvSpPr>
            <a:spLocks/>
          </p:cNvSpPr>
          <p:nvPr/>
        </p:nvSpPr>
        <p:spPr bwMode="auto">
          <a:xfrm>
            <a:off x="3530600" y="325967"/>
            <a:ext cx="3721100" cy="2667000"/>
          </a:xfrm>
          <a:custGeom>
            <a:avLst/>
            <a:gdLst>
              <a:gd name="T0" fmla="*/ 1888 w 2344"/>
              <a:gd name="T1" fmla="*/ 1560 h 1680"/>
              <a:gd name="T2" fmla="*/ 1696 w 2344"/>
              <a:gd name="T3" fmla="*/ 1608 h 1680"/>
              <a:gd name="T4" fmla="*/ 1216 w 2344"/>
              <a:gd name="T5" fmla="*/ 1656 h 1680"/>
              <a:gd name="T6" fmla="*/ 832 w 2344"/>
              <a:gd name="T7" fmla="*/ 1656 h 1680"/>
              <a:gd name="T8" fmla="*/ 400 w 2344"/>
              <a:gd name="T9" fmla="*/ 1512 h 1680"/>
              <a:gd name="T10" fmla="*/ 64 w 2344"/>
              <a:gd name="T11" fmla="*/ 1224 h 1680"/>
              <a:gd name="T12" fmla="*/ 16 w 2344"/>
              <a:gd name="T13" fmla="*/ 888 h 1680"/>
              <a:gd name="T14" fmla="*/ 112 w 2344"/>
              <a:gd name="T15" fmla="*/ 504 h 1680"/>
              <a:gd name="T16" fmla="*/ 256 w 2344"/>
              <a:gd name="T17" fmla="*/ 168 h 1680"/>
              <a:gd name="T18" fmla="*/ 688 w 2344"/>
              <a:gd name="T19" fmla="*/ 24 h 1680"/>
              <a:gd name="T20" fmla="*/ 1024 w 2344"/>
              <a:gd name="T21" fmla="*/ 24 h 1680"/>
              <a:gd name="T22" fmla="*/ 1504 w 2344"/>
              <a:gd name="T23" fmla="*/ 24 h 1680"/>
              <a:gd name="T24" fmla="*/ 1984 w 2344"/>
              <a:gd name="T25" fmla="*/ 120 h 1680"/>
              <a:gd name="T26" fmla="*/ 2128 w 2344"/>
              <a:gd name="T27" fmla="*/ 168 h 1680"/>
              <a:gd name="T28" fmla="*/ 2320 w 2344"/>
              <a:gd name="T29" fmla="*/ 360 h 1680"/>
              <a:gd name="T30" fmla="*/ 2272 w 2344"/>
              <a:gd name="T31" fmla="*/ 456 h 1680"/>
              <a:gd name="T32" fmla="*/ 2128 w 2344"/>
              <a:gd name="T33" fmla="*/ 456 h 1680"/>
              <a:gd name="T34" fmla="*/ 1936 w 2344"/>
              <a:gd name="T35" fmla="*/ 456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44" h="1680">
                <a:moveTo>
                  <a:pt x="1888" y="1560"/>
                </a:moveTo>
                <a:cubicBezTo>
                  <a:pt x="1848" y="1576"/>
                  <a:pt x="1808" y="1592"/>
                  <a:pt x="1696" y="1608"/>
                </a:cubicBezTo>
                <a:cubicBezTo>
                  <a:pt x="1584" y="1624"/>
                  <a:pt x="1360" y="1648"/>
                  <a:pt x="1216" y="1656"/>
                </a:cubicBezTo>
                <a:cubicBezTo>
                  <a:pt x="1072" y="1664"/>
                  <a:pt x="968" y="1680"/>
                  <a:pt x="832" y="1656"/>
                </a:cubicBezTo>
                <a:cubicBezTo>
                  <a:pt x="696" y="1632"/>
                  <a:pt x="528" y="1584"/>
                  <a:pt x="400" y="1512"/>
                </a:cubicBezTo>
                <a:cubicBezTo>
                  <a:pt x="272" y="1440"/>
                  <a:pt x="128" y="1328"/>
                  <a:pt x="64" y="1224"/>
                </a:cubicBezTo>
                <a:cubicBezTo>
                  <a:pt x="0" y="1120"/>
                  <a:pt x="8" y="1008"/>
                  <a:pt x="16" y="888"/>
                </a:cubicBezTo>
                <a:cubicBezTo>
                  <a:pt x="24" y="768"/>
                  <a:pt x="72" y="624"/>
                  <a:pt x="112" y="504"/>
                </a:cubicBezTo>
                <a:cubicBezTo>
                  <a:pt x="152" y="384"/>
                  <a:pt x="160" y="248"/>
                  <a:pt x="256" y="168"/>
                </a:cubicBezTo>
                <a:cubicBezTo>
                  <a:pt x="352" y="88"/>
                  <a:pt x="560" y="48"/>
                  <a:pt x="688" y="24"/>
                </a:cubicBezTo>
                <a:cubicBezTo>
                  <a:pt x="816" y="0"/>
                  <a:pt x="888" y="24"/>
                  <a:pt x="1024" y="24"/>
                </a:cubicBezTo>
                <a:cubicBezTo>
                  <a:pt x="1160" y="24"/>
                  <a:pt x="1344" y="8"/>
                  <a:pt x="1504" y="24"/>
                </a:cubicBezTo>
                <a:cubicBezTo>
                  <a:pt x="1664" y="40"/>
                  <a:pt x="1880" y="96"/>
                  <a:pt x="1984" y="120"/>
                </a:cubicBezTo>
                <a:cubicBezTo>
                  <a:pt x="2088" y="144"/>
                  <a:pt x="2072" y="128"/>
                  <a:pt x="2128" y="168"/>
                </a:cubicBezTo>
                <a:cubicBezTo>
                  <a:pt x="2184" y="208"/>
                  <a:pt x="2296" y="312"/>
                  <a:pt x="2320" y="360"/>
                </a:cubicBezTo>
                <a:cubicBezTo>
                  <a:pt x="2344" y="408"/>
                  <a:pt x="2304" y="440"/>
                  <a:pt x="2272" y="456"/>
                </a:cubicBezTo>
                <a:cubicBezTo>
                  <a:pt x="2240" y="472"/>
                  <a:pt x="2184" y="456"/>
                  <a:pt x="2128" y="456"/>
                </a:cubicBezTo>
                <a:cubicBezTo>
                  <a:pt x="2072" y="456"/>
                  <a:pt x="2004" y="456"/>
                  <a:pt x="1936" y="4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3543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2065867" y="21420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9" name="Line 3"/>
          <p:cNvSpPr>
            <a:spLocks noChangeShapeType="1"/>
          </p:cNvSpPr>
          <p:nvPr/>
        </p:nvSpPr>
        <p:spPr bwMode="auto">
          <a:xfrm>
            <a:off x="2065867" y="30564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Oval 4"/>
          <p:cNvSpPr>
            <a:spLocks noChangeArrowheads="1"/>
          </p:cNvSpPr>
          <p:nvPr/>
        </p:nvSpPr>
        <p:spPr bwMode="auto">
          <a:xfrm>
            <a:off x="4193117" y="30358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1" name="Oval 5"/>
          <p:cNvSpPr>
            <a:spLocks noChangeArrowheads="1"/>
          </p:cNvSpPr>
          <p:nvPr/>
        </p:nvSpPr>
        <p:spPr bwMode="auto">
          <a:xfrm>
            <a:off x="3250142" y="30358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2" name="Oval 6"/>
          <p:cNvSpPr>
            <a:spLocks noChangeArrowheads="1"/>
          </p:cNvSpPr>
          <p:nvPr/>
        </p:nvSpPr>
        <p:spPr bwMode="auto">
          <a:xfrm>
            <a:off x="7031567" y="3021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3" name="Oval 7"/>
          <p:cNvSpPr>
            <a:spLocks noChangeArrowheads="1"/>
          </p:cNvSpPr>
          <p:nvPr/>
        </p:nvSpPr>
        <p:spPr bwMode="auto">
          <a:xfrm>
            <a:off x="5171017" y="3021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Oval 8"/>
          <p:cNvSpPr>
            <a:spLocks noChangeArrowheads="1"/>
          </p:cNvSpPr>
          <p:nvPr/>
        </p:nvSpPr>
        <p:spPr bwMode="auto">
          <a:xfrm>
            <a:off x="6098117" y="30215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5" name="Line 9"/>
          <p:cNvSpPr>
            <a:spLocks noChangeShapeType="1"/>
          </p:cNvSpPr>
          <p:nvPr/>
        </p:nvSpPr>
        <p:spPr bwMode="auto">
          <a:xfrm>
            <a:off x="2059517" y="38391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6" name="Oval 10"/>
          <p:cNvSpPr>
            <a:spLocks noChangeArrowheads="1"/>
          </p:cNvSpPr>
          <p:nvPr/>
        </p:nvSpPr>
        <p:spPr bwMode="auto">
          <a:xfrm>
            <a:off x="4186767" y="38184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Oval 11"/>
          <p:cNvSpPr>
            <a:spLocks noChangeArrowheads="1"/>
          </p:cNvSpPr>
          <p:nvPr/>
        </p:nvSpPr>
        <p:spPr bwMode="auto">
          <a:xfrm>
            <a:off x="3243792" y="38184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Oval 12"/>
          <p:cNvSpPr>
            <a:spLocks noChangeArrowheads="1"/>
          </p:cNvSpPr>
          <p:nvPr/>
        </p:nvSpPr>
        <p:spPr bwMode="auto">
          <a:xfrm>
            <a:off x="7025217" y="3804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Oval 13"/>
          <p:cNvSpPr>
            <a:spLocks noChangeArrowheads="1"/>
          </p:cNvSpPr>
          <p:nvPr/>
        </p:nvSpPr>
        <p:spPr bwMode="auto">
          <a:xfrm>
            <a:off x="5164667" y="3804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Oval 14"/>
          <p:cNvSpPr>
            <a:spLocks noChangeArrowheads="1"/>
          </p:cNvSpPr>
          <p:nvPr/>
        </p:nvSpPr>
        <p:spPr bwMode="auto">
          <a:xfrm>
            <a:off x="6091767" y="38041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71" name="Group 15"/>
          <p:cNvGrpSpPr>
            <a:grpSpLocks/>
          </p:cNvGrpSpPr>
          <p:nvPr/>
        </p:nvGrpSpPr>
        <p:grpSpPr bwMode="auto">
          <a:xfrm rot="12955167">
            <a:off x="8695267" y="2904067"/>
            <a:ext cx="3359150" cy="182563"/>
            <a:chOff x="1726" y="1244"/>
            <a:chExt cx="2116" cy="115"/>
          </a:xfrm>
        </p:grpSpPr>
        <p:sp>
          <p:nvSpPr>
            <p:cNvPr id="7067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67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0674" name="Rectangle 18"/>
          <p:cNvSpPr>
            <a:spLocks noChangeArrowheads="1"/>
          </p:cNvSpPr>
          <p:nvPr/>
        </p:nvSpPr>
        <p:spPr bwMode="auto">
          <a:xfrm rot="5400000">
            <a:off x="6028267" y="39502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5" name="Text Box 19"/>
          <p:cNvSpPr txBox="1">
            <a:spLocks noChangeArrowheads="1"/>
          </p:cNvSpPr>
          <p:nvPr/>
        </p:nvSpPr>
        <p:spPr bwMode="auto">
          <a:xfrm>
            <a:off x="3146955" y="26341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70676" name="Text Box 20"/>
          <p:cNvSpPr txBox="1">
            <a:spLocks noChangeArrowheads="1"/>
          </p:cNvSpPr>
          <p:nvPr/>
        </p:nvSpPr>
        <p:spPr bwMode="auto">
          <a:xfrm>
            <a:off x="6907742" y="2599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70677" name="Text Box 21"/>
          <p:cNvSpPr txBox="1">
            <a:spLocks noChangeArrowheads="1"/>
          </p:cNvSpPr>
          <p:nvPr/>
        </p:nvSpPr>
        <p:spPr bwMode="auto">
          <a:xfrm>
            <a:off x="5985405" y="2599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70678" name="Text Box 22"/>
          <p:cNvSpPr txBox="1">
            <a:spLocks noChangeArrowheads="1"/>
          </p:cNvSpPr>
          <p:nvPr/>
        </p:nvSpPr>
        <p:spPr bwMode="auto">
          <a:xfrm>
            <a:off x="5044017" y="26341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70679" name="Text Box 23"/>
          <p:cNvSpPr txBox="1">
            <a:spLocks noChangeArrowheads="1"/>
          </p:cNvSpPr>
          <p:nvPr/>
        </p:nvSpPr>
        <p:spPr bwMode="auto">
          <a:xfrm>
            <a:off x="4074055" y="25992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70680" name="Text Box 24"/>
          <p:cNvSpPr txBox="1">
            <a:spLocks noChangeArrowheads="1"/>
          </p:cNvSpPr>
          <p:nvPr/>
        </p:nvSpPr>
        <p:spPr bwMode="auto">
          <a:xfrm>
            <a:off x="3131080" y="39089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0681" name="Text Box 25"/>
          <p:cNvSpPr txBox="1">
            <a:spLocks noChangeArrowheads="1"/>
          </p:cNvSpPr>
          <p:nvPr/>
        </p:nvSpPr>
        <p:spPr bwMode="auto">
          <a:xfrm>
            <a:off x="4024842" y="39026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0682" name="Text Box 26"/>
          <p:cNvSpPr txBox="1">
            <a:spLocks noChangeArrowheads="1"/>
          </p:cNvSpPr>
          <p:nvPr/>
        </p:nvSpPr>
        <p:spPr bwMode="auto">
          <a:xfrm>
            <a:off x="4974167" y="39026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0683" name="Text Box 27"/>
          <p:cNvSpPr txBox="1">
            <a:spLocks noChangeArrowheads="1"/>
          </p:cNvSpPr>
          <p:nvPr/>
        </p:nvSpPr>
        <p:spPr bwMode="auto">
          <a:xfrm>
            <a:off x="5923492" y="39089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70684" name="Text Box 28"/>
          <p:cNvSpPr txBox="1">
            <a:spLocks noChangeArrowheads="1"/>
          </p:cNvSpPr>
          <p:nvPr/>
        </p:nvSpPr>
        <p:spPr bwMode="auto">
          <a:xfrm>
            <a:off x="6866467" y="38946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70685" name="Line 29"/>
          <p:cNvSpPr>
            <a:spLocks noChangeShapeType="1"/>
          </p:cNvSpPr>
          <p:nvPr/>
        </p:nvSpPr>
        <p:spPr bwMode="auto">
          <a:xfrm flipV="1">
            <a:off x="6104467" y="30564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7" name="Freeform 31"/>
          <p:cNvSpPr>
            <a:spLocks/>
          </p:cNvSpPr>
          <p:nvPr/>
        </p:nvSpPr>
        <p:spPr bwMode="auto">
          <a:xfrm>
            <a:off x="3729567" y="287866"/>
            <a:ext cx="5829300" cy="2933700"/>
          </a:xfrm>
          <a:custGeom>
            <a:avLst/>
            <a:gdLst>
              <a:gd name="T0" fmla="*/ 1496 w 3672"/>
              <a:gd name="T1" fmla="*/ 1744 h 1848"/>
              <a:gd name="T2" fmla="*/ 1400 w 3672"/>
              <a:gd name="T3" fmla="*/ 1792 h 1848"/>
              <a:gd name="T4" fmla="*/ 1208 w 3672"/>
              <a:gd name="T5" fmla="*/ 1840 h 1848"/>
              <a:gd name="T6" fmla="*/ 1064 w 3672"/>
              <a:gd name="T7" fmla="*/ 1840 h 1848"/>
              <a:gd name="T8" fmla="*/ 776 w 3672"/>
              <a:gd name="T9" fmla="*/ 1792 h 1848"/>
              <a:gd name="T10" fmla="*/ 536 w 3672"/>
              <a:gd name="T11" fmla="*/ 1744 h 1848"/>
              <a:gd name="T12" fmla="*/ 248 w 3672"/>
              <a:gd name="T13" fmla="*/ 1648 h 1848"/>
              <a:gd name="T14" fmla="*/ 104 w 3672"/>
              <a:gd name="T15" fmla="*/ 1456 h 1848"/>
              <a:gd name="T16" fmla="*/ 8 w 3672"/>
              <a:gd name="T17" fmla="*/ 1168 h 1848"/>
              <a:gd name="T18" fmla="*/ 56 w 3672"/>
              <a:gd name="T19" fmla="*/ 784 h 1848"/>
              <a:gd name="T20" fmla="*/ 248 w 3672"/>
              <a:gd name="T21" fmla="*/ 400 h 1848"/>
              <a:gd name="T22" fmla="*/ 488 w 3672"/>
              <a:gd name="T23" fmla="*/ 304 h 1848"/>
              <a:gd name="T24" fmla="*/ 872 w 3672"/>
              <a:gd name="T25" fmla="*/ 112 h 1848"/>
              <a:gd name="T26" fmla="*/ 1208 w 3672"/>
              <a:gd name="T27" fmla="*/ 16 h 1848"/>
              <a:gd name="T28" fmla="*/ 1688 w 3672"/>
              <a:gd name="T29" fmla="*/ 16 h 1848"/>
              <a:gd name="T30" fmla="*/ 2216 w 3672"/>
              <a:gd name="T31" fmla="*/ 16 h 1848"/>
              <a:gd name="T32" fmla="*/ 2744 w 3672"/>
              <a:gd name="T33" fmla="*/ 64 h 1848"/>
              <a:gd name="T34" fmla="*/ 3032 w 3672"/>
              <a:gd name="T35" fmla="*/ 160 h 1848"/>
              <a:gd name="T36" fmla="*/ 3368 w 3672"/>
              <a:gd name="T37" fmla="*/ 352 h 1848"/>
              <a:gd name="T38" fmla="*/ 3608 w 3672"/>
              <a:gd name="T39" fmla="*/ 592 h 1848"/>
              <a:gd name="T40" fmla="*/ 3656 w 3672"/>
              <a:gd name="T41" fmla="*/ 784 h 1848"/>
              <a:gd name="T42" fmla="*/ 3656 w 3672"/>
              <a:gd name="T43" fmla="*/ 880 h 1848"/>
              <a:gd name="T44" fmla="*/ 3560 w 3672"/>
              <a:gd name="T45" fmla="*/ 1024 h 1848"/>
              <a:gd name="T46" fmla="*/ 3416 w 3672"/>
              <a:gd name="T47" fmla="*/ 1072 h 1848"/>
              <a:gd name="T48" fmla="*/ 3320 w 3672"/>
              <a:gd name="T49" fmla="*/ 1072 h 1848"/>
              <a:gd name="T50" fmla="*/ 3224 w 3672"/>
              <a:gd name="T51" fmla="*/ 1024 h 1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72" h="1848">
                <a:moveTo>
                  <a:pt x="1496" y="1744"/>
                </a:moveTo>
                <a:cubicBezTo>
                  <a:pt x="1472" y="1760"/>
                  <a:pt x="1448" y="1776"/>
                  <a:pt x="1400" y="1792"/>
                </a:cubicBezTo>
                <a:cubicBezTo>
                  <a:pt x="1352" y="1808"/>
                  <a:pt x="1264" y="1832"/>
                  <a:pt x="1208" y="1840"/>
                </a:cubicBezTo>
                <a:cubicBezTo>
                  <a:pt x="1152" y="1848"/>
                  <a:pt x="1136" y="1848"/>
                  <a:pt x="1064" y="1840"/>
                </a:cubicBezTo>
                <a:cubicBezTo>
                  <a:pt x="992" y="1832"/>
                  <a:pt x="864" y="1808"/>
                  <a:pt x="776" y="1792"/>
                </a:cubicBezTo>
                <a:cubicBezTo>
                  <a:pt x="688" y="1776"/>
                  <a:pt x="624" y="1768"/>
                  <a:pt x="536" y="1744"/>
                </a:cubicBezTo>
                <a:cubicBezTo>
                  <a:pt x="448" y="1720"/>
                  <a:pt x="320" y="1696"/>
                  <a:pt x="248" y="1648"/>
                </a:cubicBezTo>
                <a:cubicBezTo>
                  <a:pt x="176" y="1600"/>
                  <a:pt x="144" y="1536"/>
                  <a:pt x="104" y="1456"/>
                </a:cubicBezTo>
                <a:cubicBezTo>
                  <a:pt x="64" y="1376"/>
                  <a:pt x="16" y="1280"/>
                  <a:pt x="8" y="1168"/>
                </a:cubicBezTo>
                <a:cubicBezTo>
                  <a:pt x="0" y="1056"/>
                  <a:pt x="16" y="912"/>
                  <a:pt x="56" y="784"/>
                </a:cubicBezTo>
                <a:cubicBezTo>
                  <a:pt x="96" y="656"/>
                  <a:pt x="176" y="480"/>
                  <a:pt x="248" y="400"/>
                </a:cubicBezTo>
                <a:cubicBezTo>
                  <a:pt x="320" y="320"/>
                  <a:pt x="384" y="352"/>
                  <a:pt x="488" y="304"/>
                </a:cubicBezTo>
                <a:cubicBezTo>
                  <a:pt x="592" y="256"/>
                  <a:pt x="752" y="160"/>
                  <a:pt x="872" y="112"/>
                </a:cubicBezTo>
                <a:cubicBezTo>
                  <a:pt x="992" y="64"/>
                  <a:pt x="1072" y="32"/>
                  <a:pt x="1208" y="16"/>
                </a:cubicBezTo>
                <a:cubicBezTo>
                  <a:pt x="1344" y="0"/>
                  <a:pt x="1520" y="16"/>
                  <a:pt x="1688" y="16"/>
                </a:cubicBezTo>
                <a:cubicBezTo>
                  <a:pt x="1856" y="16"/>
                  <a:pt x="2040" y="8"/>
                  <a:pt x="2216" y="16"/>
                </a:cubicBezTo>
                <a:cubicBezTo>
                  <a:pt x="2392" y="24"/>
                  <a:pt x="2608" y="40"/>
                  <a:pt x="2744" y="64"/>
                </a:cubicBezTo>
                <a:cubicBezTo>
                  <a:pt x="2880" y="88"/>
                  <a:pt x="2928" y="112"/>
                  <a:pt x="3032" y="160"/>
                </a:cubicBezTo>
                <a:cubicBezTo>
                  <a:pt x="3136" y="208"/>
                  <a:pt x="3272" y="280"/>
                  <a:pt x="3368" y="352"/>
                </a:cubicBezTo>
                <a:cubicBezTo>
                  <a:pt x="3464" y="424"/>
                  <a:pt x="3560" y="520"/>
                  <a:pt x="3608" y="592"/>
                </a:cubicBezTo>
                <a:cubicBezTo>
                  <a:pt x="3656" y="664"/>
                  <a:pt x="3648" y="736"/>
                  <a:pt x="3656" y="784"/>
                </a:cubicBezTo>
                <a:cubicBezTo>
                  <a:pt x="3664" y="832"/>
                  <a:pt x="3672" y="840"/>
                  <a:pt x="3656" y="880"/>
                </a:cubicBezTo>
                <a:cubicBezTo>
                  <a:pt x="3640" y="920"/>
                  <a:pt x="3600" y="992"/>
                  <a:pt x="3560" y="1024"/>
                </a:cubicBezTo>
                <a:cubicBezTo>
                  <a:pt x="3520" y="1056"/>
                  <a:pt x="3456" y="1064"/>
                  <a:pt x="3416" y="1072"/>
                </a:cubicBezTo>
                <a:cubicBezTo>
                  <a:pt x="3376" y="1080"/>
                  <a:pt x="3352" y="1080"/>
                  <a:pt x="3320" y="1072"/>
                </a:cubicBezTo>
                <a:cubicBezTo>
                  <a:pt x="3288" y="1064"/>
                  <a:pt x="3256" y="1040"/>
                  <a:pt x="3224" y="10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6108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2455334" y="2159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2455334" y="3073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Oval 4"/>
          <p:cNvSpPr>
            <a:spLocks noChangeArrowheads="1"/>
          </p:cNvSpPr>
          <p:nvPr/>
        </p:nvSpPr>
        <p:spPr bwMode="auto">
          <a:xfrm>
            <a:off x="4582584" y="3052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Oval 5"/>
          <p:cNvSpPr>
            <a:spLocks noChangeArrowheads="1"/>
          </p:cNvSpPr>
          <p:nvPr/>
        </p:nvSpPr>
        <p:spPr bwMode="auto">
          <a:xfrm>
            <a:off x="3639609" y="3052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0" name="Oval 6"/>
          <p:cNvSpPr>
            <a:spLocks noChangeArrowheads="1"/>
          </p:cNvSpPr>
          <p:nvPr/>
        </p:nvSpPr>
        <p:spPr bwMode="auto">
          <a:xfrm>
            <a:off x="7421034" y="3038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1" name="Oval 7"/>
          <p:cNvSpPr>
            <a:spLocks noChangeArrowheads="1"/>
          </p:cNvSpPr>
          <p:nvPr/>
        </p:nvSpPr>
        <p:spPr bwMode="auto">
          <a:xfrm>
            <a:off x="5560484" y="3038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2" name="Oval 8"/>
          <p:cNvSpPr>
            <a:spLocks noChangeArrowheads="1"/>
          </p:cNvSpPr>
          <p:nvPr/>
        </p:nvSpPr>
        <p:spPr bwMode="auto">
          <a:xfrm>
            <a:off x="6487584" y="3038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Line 9"/>
          <p:cNvSpPr>
            <a:spLocks noChangeShapeType="1"/>
          </p:cNvSpPr>
          <p:nvPr/>
        </p:nvSpPr>
        <p:spPr bwMode="auto">
          <a:xfrm>
            <a:off x="2448984" y="3856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4" name="Oval 10"/>
          <p:cNvSpPr>
            <a:spLocks noChangeArrowheads="1"/>
          </p:cNvSpPr>
          <p:nvPr/>
        </p:nvSpPr>
        <p:spPr bwMode="auto">
          <a:xfrm>
            <a:off x="4576234" y="3835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5" name="Oval 11"/>
          <p:cNvSpPr>
            <a:spLocks noChangeArrowheads="1"/>
          </p:cNvSpPr>
          <p:nvPr/>
        </p:nvSpPr>
        <p:spPr bwMode="auto">
          <a:xfrm>
            <a:off x="3633259" y="3835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Oval 12"/>
          <p:cNvSpPr>
            <a:spLocks noChangeArrowheads="1"/>
          </p:cNvSpPr>
          <p:nvPr/>
        </p:nvSpPr>
        <p:spPr bwMode="auto">
          <a:xfrm>
            <a:off x="7414684" y="3821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Oval 13"/>
          <p:cNvSpPr>
            <a:spLocks noChangeArrowheads="1"/>
          </p:cNvSpPr>
          <p:nvPr/>
        </p:nvSpPr>
        <p:spPr bwMode="auto">
          <a:xfrm>
            <a:off x="5554134" y="3821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Oval 14"/>
          <p:cNvSpPr>
            <a:spLocks noChangeArrowheads="1"/>
          </p:cNvSpPr>
          <p:nvPr/>
        </p:nvSpPr>
        <p:spPr bwMode="auto">
          <a:xfrm>
            <a:off x="6481234" y="3821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9" name="Group 15"/>
          <p:cNvGrpSpPr>
            <a:grpSpLocks/>
          </p:cNvGrpSpPr>
          <p:nvPr/>
        </p:nvGrpSpPr>
        <p:grpSpPr bwMode="auto">
          <a:xfrm rot="16200000">
            <a:off x="9477641" y="3213894"/>
            <a:ext cx="3359150" cy="182563"/>
            <a:chOff x="1726" y="1244"/>
            <a:chExt cx="2116" cy="115"/>
          </a:xfrm>
        </p:grpSpPr>
        <p:sp>
          <p:nvSpPr>
            <p:cNvPr id="7272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2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22" name="Rectangle 18"/>
          <p:cNvSpPr>
            <a:spLocks noChangeArrowheads="1"/>
          </p:cNvSpPr>
          <p:nvPr/>
        </p:nvSpPr>
        <p:spPr bwMode="auto">
          <a:xfrm rot="5400000">
            <a:off x="6417734" y="3967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3" name="Text Box 19"/>
          <p:cNvSpPr txBox="1">
            <a:spLocks noChangeArrowheads="1"/>
          </p:cNvSpPr>
          <p:nvPr/>
        </p:nvSpPr>
        <p:spPr bwMode="auto">
          <a:xfrm>
            <a:off x="3536422" y="2651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72724" name="Text Box 20"/>
          <p:cNvSpPr txBox="1">
            <a:spLocks noChangeArrowheads="1"/>
          </p:cNvSpPr>
          <p:nvPr/>
        </p:nvSpPr>
        <p:spPr bwMode="auto">
          <a:xfrm>
            <a:off x="7297209" y="2616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72725" name="Text Box 21"/>
          <p:cNvSpPr txBox="1">
            <a:spLocks noChangeArrowheads="1"/>
          </p:cNvSpPr>
          <p:nvPr/>
        </p:nvSpPr>
        <p:spPr bwMode="auto">
          <a:xfrm>
            <a:off x="6374872" y="2616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72726" name="Text Box 22"/>
          <p:cNvSpPr txBox="1">
            <a:spLocks noChangeArrowheads="1"/>
          </p:cNvSpPr>
          <p:nvPr/>
        </p:nvSpPr>
        <p:spPr bwMode="auto">
          <a:xfrm>
            <a:off x="5433484" y="2651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72727" name="Text Box 23"/>
          <p:cNvSpPr txBox="1">
            <a:spLocks noChangeArrowheads="1"/>
          </p:cNvSpPr>
          <p:nvPr/>
        </p:nvSpPr>
        <p:spPr bwMode="auto">
          <a:xfrm>
            <a:off x="4463522" y="2616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72728" name="Text Box 24"/>
          <p:cNvSpPr txBox="1">
            <a:spLocks noChangeArrowheads="1"/>
          </p:cNvSpPr>
          <p:nvPr/>
        </p:nvSpPr>
        <p:spPr bwMode="auto">
          <a:xfrm>
            <a:off x="3520547" y="3925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2729" name="Text Box 25"/>
          <p:cNvSpPr txBox="1">
            <a:spLocks noChangeArrowheads="1"/>
          </p:cNvSpPr>
          <p:nvPr/>
        </p:nvSpPr>
        <p:spPr bwMode="auto">
          <a:xfrm>
            <a:off x="4414309" y="3919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2730" name="Text Box 26"/>
          <p:cNvSpPr txBox="1">
            <a:spLocks noChangeArrowheads="1"/>
          </p:cNvSpPr>
          <p:nvPr/>
        </p:nvSpPr>
        <p:spPr bwMode="auto">
          <a:xfrm>
            <a:off x="5363634" y="3919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2731" name="Text Box 27"/>
          <p:cNvSpPr txBox="1">
            <a:spLocks noChangeArrowheads="1"/>
          </p:cNvSpPr>
          <p:nvPr/>
        </p:nvSpPr>
        <p:spPr bwMode="auto">
          <a:xfrm>
            <a:off x="6312959" y="3925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72732" name="Text Box 28"/>
          <p:cNvSpPr txBox="1">
            <a:spLocks noChangeArrowheads="1"/>
          </p:cNvSpPr>
          <p:nvPr/>
        </p:nvSpPr>
        <p:spPr bwMode="auto">
          <a:xfrm>
            <a:off x="7255934" y="3911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72733" name="Line 29"/>
          <p:cNvSpPr>
            <a:spLocks noChangeShapeType="1"/>
          </p:cNvSpPr>
          <p:nvPr/>
        </p:nvSpPr>
        <p:spPr bwMode="auto">
          <a:xfrm flipV="1">
            <a:off x="6493934" y="3073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6" name="Freeform 32"/>
          <p:cNvSpPr>
            <a:spLocks/>
          </p:cNvSpPr>
          <p:nvPr/>
        </p:nvSpPr>
        <p:spPr bwMode="auto">
          <a:xfrm>
            <a:off x="5782734" y="139700"/>
            <a:ext cx="5994400" cy="2933700"/>
          </a:xfrm>
          <a:custGeom>
            <a:avLst/>
            <a:gdLst>
              <a:gd name="T0" fmla="*/ 448 w 3776"/>
              <a:gd name="T1" fmla="*/ 1848 h 1848"/>
              <a:gd name="T2" fmla="*/ 256 w 3776"/>
              <a:gd name="T3" fmla="*/ 1752 h 1848"/>
              <a:gd name="T4" fmla="*/ 64 w 3776"/>
              <a:gd name="T5" fmla="*/ 1608 h 1848"/>
              <a:gd name="T6" fmla="*/ 16 w 3776"/>
              <a:gd name="T7" fmla="*/ 1224 h 1848"/>
              <a:gd name="T8" fmla="*/ 64 w 3776"/>
              <a:gd name="T9" fmla="*/ 840 h 1848"/>
              <a:gd name="T10" fmla="*/ 400 w 3776"/>
              <a:gd name="T11" fmla="*/ 360 h 1848"/>
              <a:gd name="T12" fmla="*/ 832 w 3776"/>
              <a:gd name="T13" fmla="*/ 168 h 1848"/>
              <a:gd name="T14" fmla="*/ 1216 w 3776"/>
              <a:gd name="T15" fmla="*/ 72 h 1848"/>
              <a:gd name="T16" fmla="*/ 1888 w 3776"/>
              <a:gd name="T17" fmla="*/ 24 h 1848"/>
              <a:gd name="T18" fmla="*/ 2464 w 3776"/>
              <a:gd name="T19" fmla="*/ 24 h 1848"/>
              <a:gd name="T20" fmla="*/ 3088 w 3776"/>
              <a:gd name="T21" fmla="*/ 24 h 1848"/>
              <a:gd name="T22" fmla="*/ 3376 w 3776"/>
              <a:gd name="T23" fmla="*/ 24 h 1848"/>
              <a:gd name="T24" fmla="*/ 3568 w 3776"/>
              <a:gd name="T25" fmla="*/ 168 h 1848"/>
              <a:gd name="T26" fmla="*/ 3712 w 3776"/>
              <a:gd name="T27" fmla="*/ 408 h 1848"/>
              <a:gd name="T28" fmla="*/ 3760 w 3776"/>
              <a:gd name="T29" fmla="*/ 696 h 1848"/>
              <a:gd name="T30" fmla="*/ 3760 w 3776"/>
              <a:gd name="T31" fmla="*/ 840 h 1848"/>
              <a:gd name="T32" fmla="*/ 3664 w 3776"/>
              <a:gd name="T33" fmla="*/ 936 h 1848"/>
              <a:gd name="T34" fmla="*/ 3568 w 3776"/>
              <a:gd name="T35" fmla="*/ 936 h 1848"/>
              <a:gd name="T36" fmla="*/ 3472 w 3776"/>
              <a:gd name="T37" fmla="*/ 984 h 1848"/>
              <a:gd name="T38" fmla="*/ 3376 w 3776"/>
              <a:gd name="T39" fmla="*/ 984 h 1848"/>
              <a:gd name="T40" fmla="*/ 3280 w 3776"/>
              <a:gd name="T41" fmla="*/ 888 h 1848"/>
              <a:gd name="T42" fmla="*/ 3136 w 3776"/>
              <a:gd name="T43" fmla="*/ 840 h 1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76" h="1848">
                <a:moveTo>
                  <a:pt x="448" y="1848"/>
                </a:moveTo>
                <a:cubicBezTo>
                  <a:pt x="384" y="1820"/>
                  <a:pt x="320" y="1792"/>
                  <a:pt x="256" y="1752"/>
                </a:cubicBezTo>
                <a:cubicBezTo>
                  <a:pt x="192" y="1712"/>
                  <a:pt x="104" y="1696"/>
                  <a:pt x="64" y="1608"/>
                </a:cubicBezTo>
                <a:cubicBezTo>
                  <a:pt x="24" y="1520"/>
                  <a:pt x="16" y="1352"/>
                  <a:pt x="16" y="1224"/>
                </a:cubicBezTo>
                <a:cubicBezTo>
                  <a:pt x="16" y="1096"/>
                  <a:pt x="0" y="984"/>
                  <a:pt x="64" y="840"/>
                </a:cubicBezTo>
                <a:cubicBezTo>
                  <a:pt x="128" y="696"/>
                  <a:pt x="272" y="472"/>
                  <a:pt x="400" y="360"/>
                </a:cubicBezTo>
                <a:cubicBezTo>
                  <a:pt x="528" y="248"/>
                  <a:pt x="696" y="216"/>
                  <a:pt x="832" y="168"/>
                </a:cubicBezTo>
                <a:cubicBezTo>
                  <a:pt x="968" y="120"/>
                  <a:pt x="1040" y="96"/>
                  <a:pt x="1216" y="72"/>
                </a:cubicBezTo>
                <a:cubicBezTo>
                  <a:pt x="1392" y="48"/>
                  <a:pt x="1680" y="32"/>
                  <a:pt x="1888" y="24"/>
                </a:cubicBezTo>
                <a:cubicBezTo>
                  <a:pt x="2096" y="16"/>
                  <a:pt x="2264" y="24"/>
                  <a:pt x="2464" y="24"/>
                </a:cubicBezTo>
                <a:cubicBezTo>
                  <a:pt x="2664" y="24"/>
                  <a:pt x="2936" y="24"/>
                  <a:pt x="3088" y="24"/>
                </a:cubicBezTo>
                <a:cubicBezTo>
                  <a:pt x="3240" y="24"/>
                  <a:pt x="3296" y="0"/>
                  <a:pt x="3376" y="24"/>
                </a:cubicBezTo>
                <a:cubicBezTo>
                  <a:pt x="3456" y="48"/>
                  <a:pt x="3512" y="104"/>
                  <a:pt x="3568" y="168"/>
                </a:cubicBezTo>
                <a:cubicBezTo>
                  <a:pt x="3624" y="232"/>
                  <a:pt x="3680" y="320"/>
                  <a:pt x="3712" y="408"/>
                </a:cubicBezTo>
                <a:cubicBezTo>
                  <a:pt x="3744" y="496"/>
                  <a:pt x="3752" y="624"/>
                  <a:pt x="3760" y="696"/>
                </a:cubicBezTo>
                <a:cubicBezTo>
                  <a:pt x="3768" y="768"/>
                  <a:pt x="3776" y="800"/>
                  <a:pt x="3760" y="840"/>
                </a:cubicBezTo>
                <a:cubicBezTo>
                  <a:pt x="3744" y="880"/>
                  <a:pt x="3696" y="920"/>
                  <a:pt x="3664" y="936"/>
                </a:cubicBezTo>
                <a:cubicBezTo>
                  <a:pt x="3632" y="952"/>
                  <a:pt x="3600" y="928"/>
                  <a:pt x="3568" y="936"/>
                </a:cubicBezTo>
                <a:cubicBezTo>
                  <a:pt x="3536" y="944"/>
                  <a:pt x="3504" y="976"/>
                  <a:pt x="3472" y="984"/>
                </a:cubicBezTo>
                <a:cubicBezTo>
                  <a:pt x="3440" y="992"/>
                  <a:pt x="3408" y="1000"/>
                  <a:pt x="3376" y="984"/>
                </a:cubicBezTo>
                <a:cubicBezTo>
                  <a:pt x="3344" y="968"/>
                  <a:pt x="3320" y="912"/>
                  <a:pt x="3280" y="888"/>
                </a:cubicBezTo>
                <a:cubicBezTo>
                  <a:pt x="3240" y="864"/>
                  <a:pt x="3188" y="852"/>
                  <a:pt x="3136" y="8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0799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ChangeArrowheads="1"/>
          </p:cNvSpPr>
          <p:nvPr/>
        </p:nvSpPr>
        <p:spPr bwMode="auto">
          <a:xfrm>
            <a:off x="2252133" y="1905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3" name="Line 3"/>
          <p:cNvSpPr>
            <a:spLocks noChangeShapeType="1"/>
          </p:cNvSpPr>
          <p:nvPr/>
        </p:nvSpPr>
        <p:spPr bwMode="auto">
          <a:xfrm>
            <a:off x="2252133" y="2819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Oval 4"/>
          <p:cNvSpPr>
            <a:spLocks noChangeArrowheads="1"/>
          </p:cNvSpPr>
          <p:nvPr/>
        </p:nvSpPr>
        <p:spPr bwMode="auto">
          <a:xfrm>
            <a:off x="4379383" y="2798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5" name="Oval 5"/>
          <p:cNvSpPr>
            <a:spLocks noChangeArrowheads="1"/>
          </p:cNvSpPr>
          <p:nvPr/>
        </p:nvSpPr>
        <p:spPr bwMode="auto">
          <a:xfrm>
            <a:off x="3436408" y="2798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6" name="Oval 6"/>
          <p:cNvSpPr>
            <a:spLocks noChangeArrowheads="1"/>
          </p:cNvSpPr>
          <p:nvPr/>
        </p:nvSpPr>
        <p:spPr bwMode="auto">
          <a:xfrm>
            <a:off x="7217833" y="2784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7" name="Oval 7"/>
          <p:cNvSpPr>
            <a:spLocks noChangeArrowheads="1"/>
          </p:cNvSpPr>
          <p:nvPr/>
        </p:nvSpPr>
        <p:spPr bwMode="auto">
          <a:xfrm>
            <a:off x="5357283" y="2784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Oval 8"/>
          <p:cNvSpPr>
            <a:spLocks noChangeArrowheads="1"/>
          </p:cNvSpPr>
          <p:nvPr/>
        </p:nvSpPr>
        <p:spPr bwMode="auto">
          <a:xfrm>
            <a:off x="6284383" y="2784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Line 9"/>
          <p:cNvSpPr>
            <a:spLocks noChangeShapeType="1"/>
          </p:cNvSpPr>
          <p:nvPr/>
        </p:nvSpPr>
        <p:spPr bwMode="auto">
          <a:xfrm>
            <a:off x="2245783" y="3602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0" name="Oval 10"/>
          <p:cNvSpPr>
            <a:spLocks noChangeArrowheads="1"/>
          </p:cNvSpPr>
          <p:nvPr/>
        </p:nvSpPr>
        <p:spPr bwMode="auto">
          <a:xfrm>
            <a:off x="4373033" y="3581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Oval 11"/>
          <p:cNvSpPr>
            <a:spLocks noChangeArrowheads="1"/>
          </p:cNvSpPr>
          <p:nvPr/>
        </p:nvSpPr>
        <p:spPr bwMode="auto">
          <a:xfrm>
            <a:off x="3430058" y="3581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2" name="Oval 12"/>
          <p:cNvSpPr>
            <a:spLocks noChangeArrowheads="1"/>
          </p:cNvSpPr>
          <p:nvPr/>
        </p:nvSpPr>
        <p:spPr bwMode="auto">
          <a:xfrm>
            <a:off x="7211483" y="3567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3" name="Oval 13"/>
          <p:cNvSpPr>
            <a:spLocks noChangeArrowheads="1"/>
          </p:cNvSpPr>
          <p:nvPr/>
        </p:nvSpPr>
        <p:spPr bwMode="auto">
          <a:xfrm>
            <a:off x="5350933" y="3567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4" name="Oval 14"/>
          <p:cNvSpPr>
            <a:spLocks noChangeArrowheads="1"/>
          </p:cNvSpPr>
          <p:nvPr/>
        </p:nvSpPr>
        <p:spPr bwMode="auto">
          <a:xfrm>
            <a:off x="6278033" y="3567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6815" name="Group 15"/>
          <p:cNvGrpSpPr>
            <a:grpSpLocks/>
          </p:cNvGrpSpPr>
          <p:nvPr/>
        </p:nvGrpSpPr>
        <p:grpSpPr bwMode="auto">
          <a:xfrm rot="-242676">
            <a:off x="7662333" y="3581401"/>
            <a:ext cx="3359150" cy="182563"/>
            <a:chOff x="1726" y="1244"/>
            <a:chExt cx="2116" cy="115"/>
          </a:xfrm>
        </p:grpSpPr>
        <p:sp>
          <p:nvSpPr>
            <p:cNvPr id="76816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19" name="Text Box 19"/>
          <p:cNvSpPr txBox="1">
            <a:spLocks noChangeArrowheads="1"/>
          </p:cNvSpPr>
          <p:nvPr/>
        </p:nvSpPr>
        <p:spPr bwMode="auto">
          <a:xfrm>
            <a:off x="3333221" y="2397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76820" name="Text Box 20"/>
          <p:cNvSpPr txBox="1">
            <a:spLocks noChangeArrowheads="1"/>
          </p:cNvSpPr>
          <p:nvPr/>
        </p:nvSpPr>
        <p:spPr bwMode="auto">
          <a:xfrm>
            <a:off x="7094008" y="2362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76821" name="Text Box 21"/>
          <p:cNvSpPr txBox="1">
            <a:spLocks noChangeArrowheads="1"/>
          </p:cNvSpPr>
          <p:nvPr/>
        </p:nvSpPr>
        <p:spPr bwMode="auto">
          <a:xfrm>
            <a:off x="6171671" y="2362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76822" name="Text Box 22"/>
          <p:cNvSpPr txBox="1">
            <a:spLocks noChangeArrowheads="1"/>
          </p:cNvSpPr>
          <p:nvPr/>
        </p:nvSpPr>
        <p:spPr bwMode="auto">
          <a:xfrm>
            <a:off x="5230283" y="2397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76823" name="Text Box 23"/>
          <p:cNvSpPr txBox="1">
            <a:spLocks noChangeArrowheads="1"/>
          </p:cNvSpPr>
          <p:nvPr/>
        </p:nvSpPr>
        <p:spPr bwMode="auto">
          <a:xfrm>
            <a:off x="4260321" y="2362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76824" name="Text Box 24"/>
          <p:cNvSpPr txBox="1">
            <a:spLocks noChangeArrowheads="1"/>
          </p:cNvSpPr>
          <p:nvPr/>
        </p:nvSpPr>
        <p:spPr bwMode="auto">
          <a:xfrm>
            <a:off x="3317346" y="3671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6825" name="Text Box 25"/>
          <p:cNvSpPr txBox="1">
            <a:spLocks noChangeArrowheads="1"/>
          </p:cNvSpPr>
          <p:nvPr/>
        </p:nvSpPr>
        <p:spPr bwMode="auto">
          <a:xfrm>
            <a:off x="4211108" y="3665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6826" name="Text Box 26"/>
          <p:cNvSpPr txBox="1">
            <a:spLocks noChangeArrowheads="1"/>
          </p:cNvSpPr>
          <p:nvPr/>
        </p:nvSpPr>
        <p:spPr bwMode="auto">
          <a:xfrm>
            <a:off x="5160433" y="3665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6827" name="Text Box 27"/>
          <p:cNvSpPr txBox="1">
            <a:spLocks noChangeArrowheads="1"/>
          </p:cNvSpPr>
          <p:nvPr/>
        </p:nvSpPr>
        <p:spPr bwMode="auto">
          <a:xfrm>
            <a:off x="6109758" y="3671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76828" name="Text Box 28"/>
          <p:cNvSpPr txBox="1">
            <a:spLocks noChangeArrowheads="1"/>
          </p:cNvSpPr>
          <p:nvPr/>
        </p:nvSpPr>
        <p:spPr bwMode="auto">
          <a:xfrm>
            <a:off x="7052733" y="3657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76829" name="Line 29"/>
          <p:cNvSpPr>
            <a:spLocks noChangeShapeType="1"/>
          </p:cNvSpPr>
          <p:nvPr/>
        </p:nvSpPr>
        <p:spPr bwMode="auto">
          <a:xfrm flipV="1">
            <a:off x="6290733" y="2819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0" name="Freeform 30"/>
          <p:cNvSpPr>
            <a:spLocks/>
          </p:cNvSpPr>
          <p:nvPr/>
        </p:nvSpPr>
        <p:spPr bwMode="auto">
          <a:xfrm>
            <a:off x="5668433" y="292100"/>
            <a:ext cx="6184900" cy="3403600"/>
          </a:xfrm>
          <a:custGeom>
            <a:avLst/>
            <a:gdLst>
              <a:gd name="T0" fmla="*/ 392 w 4304"/>
              <a:gd name="T1" fmla="*/ 1592 h 2144"/>
              <a:gd name="T2" fmla="*/ 248 w 4304"/>
              <a:gd name="T3" fmla="*/ 1544 h 2144"/>
              <a:gd name="T4" fmla="*/ 104 w 4304"/>
              <a:gd name="T5" fmla="*/ 1448 h 2144"/>
              <a:gd name="T6" fmla="*/ 8 w 4304"/>
              <a:gd name="T7" fmla="*/ 1208 h 2144"/>
              <a:gd name="T8" fmla="*/ 56 w 4304"/>
              <a:gd name="T9" fmla="*/ 824 h 2144"/>
              <a:gd name="T10" fmla="*/ 152 w 4304"/>
              <a:gd name="T11" fmla="*/ 536 h 2144"/>
              <a:gd name="T12" fmla="*/ 296 w 4304"/>
              <a:gd name="T13" fmla="*/ 296 h 2144"/>
              <a:gd name="T14" fmla="*/ 728 w 4304"/>
              <a:gd name="T15" fmla="*/ 104 h 2144"/>
              <a:gd name="T16" fmla="*/ 968 w 4304"/>
              <a:gd name="T17" fmla="*/ 56 h 2144"/>
              <a:gd name="T18" fmla="*/ 1688 w 4304"/>
              <a:gd name="T19" fmla="*/ 8 h 2144"/>
              <a:gd name="T20" fmla="*/ 2120 w 4304"/>
              <a:gd name="T21" fmla="*/ 8 h 2144"/>
              <a:gd name="T22" fmla="*/ 2648 w 4304"/>
              <a:gd name="T23" fmla="*/ 8 h 2144"/>
              <a:gd name="T24" fmla="*/ 3128 w 4304"/>
              <a:gd name="T25" fmla="*/ 56 h 2144"/>
              <a:gd name="T26" fmla="*/ 3608 w 4304"/>
              <a:gd name="T27" fmla="*/ 248 h 2144"/>
              <a:gd name="T28" fmla="*/ 3992 w 4304"/>
              <a:gd name="T29" fmla="*/ 536 h 2144"/>
              <a:gd name="T30" fmla="*/ 4136 w 4304"/>
              <a:gd name="T31" fmla="*/ 824 h 2144"/>
              <a:gd name="T32" fmla="*/ 4280 w 4304"/>
              <a:gd name="T33" fmla="*/ 1352 h 2144"/>
              <a:gd name="T34" fmla="*/ 4280 w 4304"/>
              <a:gd name="T35" fmla="*/ 1592 h 2144"/>
              <a:gd name="T36" fmla="*/ 4232 w 4304"/>
              <a:gd name="T37" fmla="*/ 1832 h 2144"/>
              <a:gd name="T38" fmla="*/ 4136 w 4304"/>
              <a:gd name="T39" fmla="*/ 2072 h 2144"/>
              <a:gd name="T40" fmla="*/ 3992 w 4304"/>
              <a:gd name="T41" fmla="*/ 2120 h 2144"/>
              <a:gd name="T42" fmla="*/ 3752 w 4304"/>
              <a:gd name="T43" fmla="*/ 2120 h 2144"/>
              <a:gd name="T44" fmla="*/ 3656 w 4304"/>
              <a:gd name="T45" fmla="*/ 2120 h 2144"/>
              <a:gd name="T46" fmla="*/ 3560 w 4304"/>
              <a:gd name="T47" fmla="*/ 2120 h 2144"/>
              <a:gd name="T48" fmla="*/ 3512 w 4304"/>
              <a:gd name="T49" fmla="*/ 1976 h 2144"/>
              <a:gd name="T50" fmla="*/ 3512 w 4304"/>
              <a:gd name="T51" fmla="*/ 1832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04" h="2144">
                <a:moveTo>
                  <a:pt x="392" y="1592"/>
                </a:moveTo>
                <a:cubicBezTo>
                  <a:pt x="344" y="1580"/>
                  <a:pt x="296" y="1568"/>
                  <a:pt x="248" y="1544"/>
                </a:cubicBezTo>
                <a:cubicBezTo>
                  <a:pt x="200" y="1520"/>
                  <a:pt x="144" y="1504"/>
                  <a:pt x="104" y="1448"/>
                </a:cubicBezTo>
                <a:cubicBezTo>
                  <a:pt x="64" y="1392"/>
                  <a:pt x="16" y="1312"/>
                  <a:pt x="8" y="1208"/>
                </a:cubicBezTo>
                <a:cubicBezTo>
                  <a:pt x="0" y="1104"/>
                  <a:pt x="32" y="936"/>
                  <a:pt x="56" y="824"/>
                </a:cubicBezTo>
                <a:cubicBezTo>
                  <a:pt x="80" y="712"/>
                  <a:pt x="112" y="624"/>
                  <a:pt x="152" y="536"/>
                </a:cubicBezTo>
                <a:cubicBezTo>
                  <a:pt x="192" y="448"/>
                  <a:pt x="200" y="368"/>
                  <a:pt x="296" y="296"/>
                </a:cubicBezTo>
                <a:cubicBezTo>
                  <a:pt x="392" y="224"/>
                  <a:pt x="616" y="144"/>
                  <a:pt x="728" y="104"/>
                </a:cubicBezTo>
                <a:cubicBezTo>
                  <a:pt x="840" y="64"/>
                  <a:pt x="808" y="72"/>
                  <a:pt x="968" y="56"/>
                </a:cubicBezTo>
                <a:cubicBezTo>
                  <a:pt x="1128" y="40"/>
                  <a:pt x="1496" y="16"/>
                  <a:pt x="1688" y="8"/>
                </a:cubicBezTo>
                <a:cubicBezTo>
                  <a:pt x="1880" y="0"/>
                  <a:pt x="1960" y="8"/>
                  <a:pt x="2120" y="8"/>
                </a:cubicBezTo>
                <a:cubicBezTo>
                  <a:pt x="2280" y="8"/>
                  <a:pt x="2480" y="0"/>
                  <a:pt x="2648" y="8"/>
                </a:cubicBezTo>
                <a:cubicBezTo>
                  <a:pt x="2816" y="16"/>
                  <a:pt x="2968" y="16"/>
                  <a:pt x="3128" y="56"/>
                </a:cubicBezTo>
                <a:cubicBezTo>
                  <a:pt x="3288" y="96"/>
                  <a:pt x="3464" y="168"/>
                  <a:pt x="3608" y="248"/>
                </a:cubicBezTo>
                <a:cubicBezTo>
                  <a:pt x="3752" y="328"/>
                  <a:pt x="3904" y="440"/>
                  <a:pt x="3992" y="536"/>
                </a:cubicBezTo>
                <a:cubicBezTo>
                  <a:pt x="4080" y="632"/>
                  <a:pt x="4088" y="688"/>
                  <a:pt x="4136" y="824"/>
                </a:cubicBezTo>
                <a:cubicBezTo>
                  <a:pt x="4184" y="960"/>
                  <a:pt x="4256" y="1224"/>
                  <a:pt x="4280" y="1352"/>
                </a:cubicBezTo>
                <a:cubicBezTo>
                  <a:pt x="4304" y="1480"/>
                  <a:pt x="4288" y="1512"/>
                  <a:pt x="4280" y="1592"/>
                </a:cubicBezTo>
                <a:cubicBezTo>
                  <a:pt x="4272" y="1672"/>
                  <a:pt x="4256" y="1752"/>
                  <a:pt x="4232" y="1832"/>
                </a:cubicBezTo>
                <a:cubicBezTo>
                  <a:pt x="4208" y="1912"/>
                  <a:pt x="4176" y="2024"/>
                  <a:pt x="4136" y="2072"/>
                </a:cubicBezTo>
                <a:cubicBezTo>
                  <a:pt x="4096" y="2120"/>
                  <a:pt x="4056" y="2112"/>
                  <a:pt x="3992" y="2120"/>
                </a:cubicBezTo>
                <a:cubicBezTo>
                  <a:pt x="3928" y="2128"/>
                  <a:pt x="3808" y="2120"/>
                  <a:pt x="3752" y="2120"/>
                </a:cubicBezTo>
                <a:cubicBezTo>
                  <a:pt x="3696" y="2120"/>
                  <a:pt x="3688" y="2120"/>
                  <a:pt x="3656" y="2120"/>
                </a:cubicBezTo>
                <a:cubicBezTo>
                  <a:pt x="3624" y="2120"/>
                  <a:pt x="3584" y="2144"/>
                  <a:pt x="3560" y="2120"/>
                </a:cubicBezTo>
                <a:cubicBezTo>
                  <a:pt x="3536" y="2096"/>
                  <a:pt x="3520" y="2024"/>
                  <a:pt x="3512" y="1976"/>
                </a:cubicBezTo>
                <a:cubicBezTo>
                  <a:pt x="3504" y="1928"/>
                  <a:pt x="3512" y="1864"/>
                  <a:pt x="3512" y="18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4777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0"/>
            <a:ext cx="12308114" cy="6934200"/>
            <a:chOff x="1650" y="-11"/>
            <a:chExt cx="4420" cy="4368"/>
          </a:xfrm>
        </p:grpSpPr>
        <p:sp>
          <p:nvSpPr>
            <p:cNvPr id="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A47F258D-4578-49F4-A627-EF05926447E2}"/>
              </a:ext>
            </a:extLst>
          </p:cNvPr>
          <p:cNvSpPr txBox="1"/>
          <p:nvPr/>
        </p:nvSpPr>
        <p:spPr>
          <a:xfrm>
            <a:off x="3660214" y="359995"/>
            <a:ext cx="549707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accent1">
                    <a:lumMod val="50000"/>
                  </a:schemeClr>
                </a:solidFill>
              </a:rPr>
              <a:t>VẬT LIỆU, DỤNG CỤ</a:t>
            </a:r>
            <a:endParaRPr lang="en-US" sz="4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07527" y="1333508"/>
            <a:ext cx="4912702" cy="2651962"/>
            <a:chOff x="707527" y="1333508"/>
            <a:chExt cx="4912702" cy="2651962"/>
          </a:xfrm>
        </p:grpSpPr>
        <p:sp>
          <p:nvSpPr>
            <p:cNvPr id="10" name="Rectangle 9"/>
            <p:cNvSpPr/>
            <p:nvPr/>
          </p:nvSpPr>
          <p:spPr>
            <a:xfrm>
              <a:off x="707527" y="3092918"/>
              <a:ext cx="4912702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buNone/>
              </a:pP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Một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mảnh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vải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trắng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chữ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nhật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kích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thước</a:t>
              </a:r>
              <a:r>
                <a:rPr lang="en-US" altLang="vi-VN" sz="2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10cm x 15cm.</a:t>
              </a:r>
              <a:endParaRPr lang="en-US" sz="2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06599" y="1333508"/>
              <a:ext cx="2444136" cy="1630697"/>
            </a:xfrm>
            <a:prstGeom prst="rect">
              <a:avLst/>
            </a:prstGeom>
          </p:spPr>
        </p:pic>
      </p:grpSp>
      <p:grpSp>
        <p:nvGrpSpPr>
          <p:cNvPr id="22" name="Group 21"/>
          <p:cNvGrpSpPr/>
          <p:nvPr/>
        </p:nvGrpSpPr>
        <p:grpSpPr>
          <a:xfrm>
            <a:off x="6600383" y="1129436"/>
            <a:ext cx="4730605" cy="2470213"/>
            <a:chOff x="6600383" y="1129436"/>
            <a:chExt cx="4730605" cy="2470213"/>
          </a:xfrm>
        </p:grpSpPr>
        <p:sp>
          <p:nvSpPr>
            <p:cNvPr id="13" name="Rectangle 12"/>
            <p:cNvSpPr/>
            <p:nvPr/>
          </p:nvSpPr>
          <p:spPr>
            <a:xfrm>
              <a:off x="6600383" y="3107206"/>
              <a:ext cx="4730605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buNone/>
              </a:pP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khác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màu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vải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2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39731" y="1129436"/>
              <a:ext cx="3024932" cy="1963482"/>
            </a:xfrm>
            <a:prstGeom prst="rect">
              <a:avLst/>
            </a:prstGeom>
          </p:spPr>
        </p:pic>
      </p:grpSp>
      <p:grpSp>
        <p:nvGrpSpPr>
          <p:cNvPr id="25" name="Group 24"/>
          <p:cNvGrpSpPr/>
          <p:nvPr/>
        </p:nvGrpSpPr>
        <p:grpSpPr>
          <a:xfrm>
            <a:off x="1184288" y="3910298"/>
            <a:ext cx="3688758" cy="2493389"/>
            <a:chOff x="1184288" y="3910298"/>
            <a:chExt cx="3688758" cy="2493389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4506" y="3910298"/>
              <a:ext cx="2657752" cy="2075365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/>
          </p:nvSpPr>
          <p:spPr>
            <a:xfrm>
              <a:off x="1184288" y="5911244"/>
              <a:ext cx="3688758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buNone/>
              </a:pP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Kim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khâu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hoặc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kim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altLang="vi-VN" sz="2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2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739731" y="3803720"/>
            <a:ext cx="4835123" cy="2599968"/>
            <a:chOff x="6739731" y="3803720"/>
            <a:chExt cx="4835123" cy="2599968"/>
          </a:xfrm>
        </p:grpSpPr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6739731" y="5911245"/>
              <a:ext cx="483512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FontTx/>
                <a:buNone/>
              </a:pPr>
              <a:r>
                <a:rPr lang="en-US" altLang="vi-VN" sz="2600" dirty="0" err="1" smtClean="0">
                  <a:latin typeface="Times New Roman" panose="02020603050405020304" pitchFamily="18" charset="0"/>
                </a:rPr>
                <a:t>Bút</a:t>
              </a:r>
              <a:r>
                <a:rPr lang="en-US" altLang="vi-VN" sz="2600" dirty="0" smtClean="0">
                  <a:latin typeface="Times New Roman" panose="02020603050405020304" pitchFamily="18" charset="0"/>
                </a:rPr>
                <a:t> </a:t>
              </a:r>
              <a:r>
                <a:rPr lang="en-US" altLang="vi-VN" sz="2600" dirty="0" err="1" smtClean="0">
                  <a:latin typeface="Times New Roman" panose="02020603050405020304" pitchFamily="18" charset="0"/>
                </a:rPr>
                <a:t>chì</a:t>
              </a:r>
              <a:r>
                <a:rPr lang="en-US" altLang="vi-VN" sz="2600" dirty="0" smtClean="0">
                  <a:latin typeface="Times New Roman" panose="02020603050405020304" pitchFamily="18" charset="0"/>
                </a:rPr>
                <a:t>, </a:t>
              </a:r>
              <a:r>
                <a:rPr lang="en-US" altLang="vi-VN" sz="2600" dirty="0" err="1">
                  <a:latin typeface="Times New Roman" panose="02020603050405020304" pitchFamily="18" charset="0"/>
                </a:rPr>
                <a:t>thước</a:t>
              </a:r>
              <a:r>
                <a:rPr lang="en-US" altLang="vi-VN" sz="2600" dirty="0">
                  <a:latin typeface="Times New Roman" panose="02020603050405020304" pitchFamily="18" charset="0"/>
                </a:rPr>
                <a:t> </a:t>
              </a:r>
              <a:r>
                <a:rPr lang="en-US" altLang="vi-VN" sz="2600" dirty="0" err="1">
                  <a:latin typeface="Times New Roman" panose="02020603050405020304" pitchFamily="18" charset="0"/>
                </a:rPr>
                <a:t>kẻ</a:t>
              </a:r>
              <a:r>
                <a:rPr lang="en-US" altLang="vi-VN" sz="2600" dirty="0">
                  <a:latin typeface="Times New Roman" panose="02020603050405020304" pitchFamily="18" charset="0"/>
                </a:rPr>
                <a:t>, </a:t>
              </a:r>
              <a:r>
                <a:rPr lang="en-US" altLang="vi-VN" sz="2600" dirty="0" err="1">
                  <a:latin typeface="Times New Roman" panose="02020603050405020304" pitchFamily="18" charset="0"/>
                </a:rPr>
                <a:t>kéo</a:t>
              </a:r>
              <a:r>
                <a:rPr lang="en-US" altLang="vi-VN" sz="2600" dirty="0">
                  <a:latin typeface="Times New Roman" panose="02020603050405020304" pitchFamily="18" charset="0"/>
                </a:rPr>
                <a:t>.</a:t>
              </a: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6819968" y="3803720"/>
              <a:ext cx="2944695" cy="1892396"/>
              <a:chOff x="866998" y="2771743"/>
              <a:chExt cx="5105580" cy="3449351"/>
            </a:xfrm>
          </p:grpSpPr>
          <p:pic>
            <p:nvPicPr>
              <p:cNvPr id="19" name="Picture 12" descr="Hộp Kim Chỉ May Vá Quần Áo | Tiki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" b="100000" l="4000" r="99778">
                            <a14:backgroundMark x1="46333" y1="98333" x2="46667" y2="98333"/>
                            <a14:backgroundMark x1="55444" y1="92833" x2="55667" y2="91333"/>
                            <a14:backgroundMark x1="55444" y1="91333" x2="56444" y2="96333"/>
                            <a14:backgroundMark x1="56222" y1="93167" x2="55667" y2="90833"/>
                            <a14:backgroundMark x1="55444" y1="92500" x2="53889" y2="90833"/>
                            <a14:backgroundMark x1="57778" y1="92000" x2="57778" y2="92000"/>
                            <a14:backgroundMark x1="57778" y1="92000" x2="57778" y2="92000"/>
                            <a14:backgroundMark x1="57222" y1="89667" x2="57556" y2="89667"/>
                            <a14:backgroundMark x1="55667" y1="90167" x2="56000" y2="89667"/>
                            <a14:backgroundMark x1="63222" y1="90500" x2="63222" y2="90500"/>
                            <a14:backgroundMark x1="63222" y1="90500" x2="63222" y2="90500"/>
                            <a14:backgroundMark x1="62667" y1="88167" x2="62667" y2="88167"/>
                            <a14:backgroundMark x1="65000" y1="89000" x2="65000" y2="89000"/>
                            <a14:backgroundMark x1="63778" y1="87833" x2="64222" y2="87833"/>
                            <a14:backgroundMark x1="61667" y1="89333" x2="61667" y2="893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6998" y="2817374"/>
                <a:ext cx="5105580" cy="3403720"/>
              </a:xfrm>
              <a:prstGeom prst="round2DiagRect">
                <a:avLst>
                  <a:gd name="adj1" fmla="val 16667"/>
                  <a:gd name="adj2" fmla="val 0"/>
                </a:avLst>
              </a:prstGeom>
              <a:ln w="88900" cap="sq">
                <a:solidFill>
                  <a:srgbClr val="FFFFFF"/>
                </a:solidFill>
                <a:miter lim="800000"/>
              </a:ln>
              <a:effectLst>
                <a:outerShdw blurRad="254000" algn="tl" rotWithShape="0">
                  <a:srgbClr val="000000">
                    <a:alpha val="43000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2815" y="2771743"/>
                <a:ext cx="1146088" cy="1137878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1509503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ChangeArrowheads="1"/>
          </p:cNvSpPr>
          <p:nvPr/>
        </p:nvSpPr>
        <p:spPr bwMode="auto">
          <a:xfrm>
            <a:off x="2336800" y="1820334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27" name="Line 3"/>
          <p:cNvSpPr>
            <a:spLocks noChangeShapeType="1"/>
          </p:cNvSpPr>
          <p:nvPr/>
        </p:nvSpPr>
        <p:spPr bwMode="auto">
          <a:xfrm>
            <a:off x="2336800" y="273473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>
            <a:off x="4464050" y="27140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>
            <a:off x="3521075" y="27140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>
            <a:off x="7302500" y="26998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441950" y="26998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Oval 8"/>
          <p:cNvSpPr>
            <a:spLocks noChangeArrowheads="1"/>
          </p:cNvSpPr>
          <p:nvPr/>
        </p:nvSpPr>
        <p:spPr bwMode="auto">
          <a:xfrm>
            <a:off x="6369050" y="26998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Line 9"/>
          <p:cNvSpPr>
            <a:spLocks noChangeShapeType="1"/>
          </p:cNvSpPr>
          <p:nvPr/>
        </p:nvSpPr>
        <p:spPr bwMode="auto">
          <a:xfrm>
            <a:off x="2330450" y="351737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Oval 10"/>
          <p:cNvSpPr>
            <a:spLocks noChangeArrowheads="1"/>
          </p:cNvSpPr>
          <p:nvPr/>
        </p:nvSpPr>
        <p:spPr bwMode="auto">
          <a:xfrm>
            <a:off x="4457700" y="34967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5" name="Oval 11"/>
          <p:cNvSpPr>
            <a:spLocks noChangeArrowheads="1"/>
          </p:cNvSpPr>
          <p:nvPr/>
        </p:nvSpPr>
        <p:spPr bwMode="auto">
          <a:xfrm>
            <a:off x="3514725" y="34967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Oval 12"/>
          <p:cNvSpPr>
            <a:spLocks noChangeArrowheads="1"/>
          </p:cNvSpPr>
          <p:nvPr/>
        </p:nvSpPr>
        <p:spPr bwMode="auto">
          <a:xfrm>
            <a:off x="7296150" y="34824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7" name="Oval 13"/>
          <p:cNvSpPr>
            <a:spLocks noChangeArrowheads="1"/>
          </p:cNvSpPr>
          <p:nvPr/>
        </p:nvSpPr>
        <p:spPr bwMode="auto">
          <a:xfrm>
            <a:off x="5435600" y="34824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Oval 14"/>
          <p:cNvSpPr>
            <a:spLocks noChangeArrowheads="1"/>
          </p:cNvSpPr>
          <p:nvPr/>
        </p:nvSpPr>
        <p:spPr bwMode="auto">
          <a:xfrm>
            <a:off x="6362700" y="34824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7839" name="Group 15"/>
          <p:cNvGrpSpPr>
            <a:grpSpLocks/>
          </p:cNvGrpSpPr>
          <p:nvPr/>
        </p:nvGrpSpPr>
        <p:grpSpPr bwMode="auto">
          <a:xfrm rot="-183410">
            <a:off x="7366000" y="3496735"/>
            <a:ext cx="3359150" cy="182563"/>
            <a:chOff x="1726" y="1244"/>
            <a:chExt cx="2116" cy="115"/>
          </a:xfrm>
        </p:grpSpPr>
        <p:sp>
          <p:nvSpPr>
            <p:cNvPr id="7784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42" name="Text Box 18"/>
          <p:cNvSpPr txBox="1">
            <a:spLocks noChangeArrowheads="1"/>
          </p:cNvSpPr>
          <p:nvPr/>
        </p:nvSpPr>
        <p:spPr bwMode="auto">
          <a:xfrm>
            <a:off x="3417888" y="23124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77843" name="Text Box 19"/>
          <p:cNvSpPr txBox="1">
            <a:spLocks noChangeArrowheads="1"/>
          </p:cNvSpPr>
          <p:nvPr/>
        </p:nvSpPr>
        <p:spPr bwMode="auto">
          <a:xfrm>
            <a:off x="7178675" y="22775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77844" name="Text Box 20"/>
          <p:cNvSpPr txBox="1">
            <a:spLocks noChangeArrowheads="1"/>
          </p:cNvSpPr>
          <p:nvPr/>
        </p:nvSpPr>
        <p:spPr bwMode="auto">
          <a:xfrm>
            <a:off x="6256338" y="22775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77845" name="Text Box 21"/>
          <p:cNvSpPr txBox="1">
            <a:spLocks noChangeArrowheads="1"/>
          </p:cNvSpPr>
          <p:nvPr/>
        </p:nvSpPr>
        <p:spPr bwMode="auto">
          <a:xfrm>
            <a:off x="5314950" y="23124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77846" name="Text Box 22"/>
          <p:cNvSpPr txBox="1">
            <a:spLocks noChangeArrowheads="1"/>
          </p:cNvSpPr>
          <p:nvPr/>
        </p:nvSpPr>
        <p:spPr bwMode="auto">
          <a:xfrm>
            <a:off x="4344988" y="22775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77847" name="Text Box 23"/>
          <p:cNvSpPr txBox="1">
            <a:spLocks noChangeArrowheads="1"/>
          </p:cNvSpPr>
          <p:nvPr/>
        </p:nvSpPr>
        <p:spPr bwMode="auto">
          <a:xfrm>
            <a:off x="3402013" y="35872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7848" name="Text Box 24"/>
          <p:cNvSpPr txBox="1">
            <a:spLocks noChangeArrowheads="1"/>
          </p:cNvSpPr>
          <p:nvPr/>
        </p:nvSpPr>
        <p:spPr bwMode="auto">
          <a:xfrm>
            <a:off x="4295775" y="35808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7849" name="Text Box 25"/>
          <p:cNvSpPr txBox="1">
            <a:spLocks noChangeArrowheads="1"/>
          </p:cNvSpPr>
          <p:nvPr/>
        </p:nvSpPr>
        <p:spPr bwMode="auto">
          <a:xfrm>
            <a:off x="5245100" y="35808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77850" name="Text Box 26"/>
          <p:cNvSpPr txBox="1">
            <a:spLocks noChangeArrowheads="1"/>
          </p:cNvSpPr>
          <p:nvPr/>
        </p:nvSpPr>
        <p:spPr bwMode="auto">
          <a:xfrm>
            <a:off x="6194425" y="35872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77851" name="Text Box 27"/>
          <p:cNvSpPr txBox="1">
            <a:spLocks noChangeArrowheads="1"/>
          </p:cNvSpPr>
          <p:nvPr/>
        </p:nvSpPr>
        <p:spPr bwMode="auto">
          <a:xfrm>
            <a:off x="7137400" y="3572935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77852" name="Line 28"/>
          <p:cNvSpPr>
            <a:spLocks noChangeShapeType="1"/>
          </p:cNvSpPr>
          <p:nvPr/>
        </p:nvSpPr>
        <p:spPr bwMode="auto">
          <a:xfrm flipV="1">
            <a:off x="6375400" y="2734734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Freeform 29"/>
          <p:cNvSpPr>
            <a:spLocks/>
          </p:cNvSpPr>
          <p:nvPr/>
        </p:nvSpPr>
        <p:spPr bwMode="auto">
          <a:xfrm>
            <a:off x="5753100" y="207434"/>
            <a:ext cx="5803900" cy="3403600"/>
          </a:xfrm>
          <a:custGeom>
            <a:avLst/>
            <a:gdLst>
              <a:gd name="T0" fmla="*/ 392 w 4304"/>
              <a:gd name="T1" fmla="*/ 1592 h 2144"/>
              <a:gd name="T2" fmla="*/ 248 w 4304"/>
              <a:gd name="T3" fmla="*/ 1544 h 2144"/>
              <a:gd name="T4" fmla="*/ 104 w 4304"/>
              <a:gd name="T5" fmla="*/ 1448 h 2144"/>
              <a:gd name="T6" fmla="*/ 8 w 4304"/>
              <a:gd name="T7" fmla="*/ 1208 h 2144"/>
              <a:gd name="T8" fmla="*/ 56 w 4304"/>
              <a:gd name="T9" fmla="*/ 824 h 2144"/>
              <a:gd name="T10" fmla="*/ 152 w 4304"/>
              <a:gd name="T11" fmla="*/ 536 h 2144"/>
              <a:gd name="T12" fmla="*/ 296 w 4304"/>
              <a:gd name="T13" fmla="*/ 296 h 2144"/>
              <a:gd name="T14" fmla="*/ 728 w 4304"/>
              <a:gd name="T15" fmla="*/ 104 h 2144"/>
              <a:gd name="T16" fmla="*/ 968 w 4304"/>
              <a:gd name="T17" fmla="*/ 56 h 2144"/>
              <a:gd name="T18" fmla="*/ 1688 w 4304"/>
              <a:gd name="T19" fmla="*/ 8 h 2144"/>
              <a:gd name="T20" fmla="*/ 2120 w 4304"/>
              <a:gd name="T21" fmla="*/ 8 h 2144"/>
              <a:gd name="T22" fmla="*/ 2648 w 4304"/>
              <a:gd name="T23" fmla="*/ 8 h 2144"/>
              <a:gd name="T24" fmla="*/ 3128 w 4304"/>
              <a:gd name="T25" fmla="*/ 56 h 2144"/>
              <a:gd name="T26" fmla="*/ 3608 w 4304"/>
              <a:gd name="T27" fmla="*/ 248 h 2144"/>
              <a:gd name="T28" fmla="*/ 3992 w 4304"/>
              <a:gd name="T29" fmla="*/ 536 h 2144"/>
              <a:gd name="T30" fmla="*/ 4136 w 4304"/>
              <a:gd name="T31" fmla="*/ 824 h 2144"/>
              <a:gd name="T32" fmla="*/ 4280 w 4304"/>
              <a:gd name="T33" fmla="*/ 1352 h 2144"/>
              <a:gd name="T34" fmla="*/ 4280 w 4304"/>
              <a:gd name="T35" fmla="*/ 1592 h 2144"/>
              <a:gd name="T36" fmla="*/ 4232 w 4304"/>
              <a:gd name="T37" fmla="*/ 1832 h 2144"/>
              <a:gd name="T38" fmla="*/ 4136 w 4304"/>
              <a:gd name="T39" fmla="*/ 2072 h 2144"/>
              <a:gd name="T40" fmla="*/ 3992 w 4304"/>
              <a:gd name="T41" fmla="*/ 2120 h 2144"/>
              <a:gd name="T42" fmla="*/ 3752 w 4304"/>
              <a:gd name="T43" fmla="*/ 2120 h 2144"/>
              <a:gd name="T44" fmla="*/ 3656 w 4304"/>
              <a:gd name="T45" fmla="*/ 2120 h 2144"/>
              <a:gd name="T46" fmla="*/ 3560 w 4304"/>
              <a:gd name="T47" fmla="*/ 2120 h 2144"/>
              <a:gd name="T48" fmla="*/ 3512 w 4304"/>
              <a:gd name="T49" fmla="*/ 1976 h 2144"/>
              <a:gd name="T50" fmla="*/ 3512 w 4304"/>
              <a:gd name="T51" fmla="*/ 1832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04" h="2144">
                <a:moveTo>
                  <a:pt x="392" y="1592"/>
                </a:moveTo>
                <a:cubicBezTo>
                  <a:pt x="344" y="1580"/>
                  <a:pt x="296" y="1568"/>
                  <a:pt x="248" y="1544"/>
                </a:cubicBezTo>
                <a:cubicBezTo>
                  <a:pt x="200" y="1520"/>
                  <a:pt x="144" y="1504"/>
                  <a:pt x="104" y="1448"/>
                </a:cubicBezTo>
                <a:cubicBezTo>
                  <a:pt x="64" y="1392"/>
                  <a:pt x="16" y="1312"/>
                  <a:pt x="8" y="1208"/>
                </a:cubicBezTo>
                <a:cubicBezTo>
                  <a:pt x="0" y="1104"/>
                  <a:pt x="32" y="936"/>
                  <a:pt x="56" y="824"/>
                </a:cubicBezTo>
                <a:cubicBezTo>
                  <a:pt x="80" y="712"/>
                  <a:pt x="112" y="624"/>
                  <a:pt x="152" y="536"/>
                </a:cubicBezTo>
                <a:cubicBezTo>
                  <a:pt x="192" y="448"/>
                  <a:pt x="200" y="368"/>
                  <a:pt x="296" y="296"/>
                </a:cubicBezTo>
                <a:cubicBezTo>
                  <a:pt x="392" y="224"/>
                  <a:pt x="616" y="144"/>
                  <a:pt x="728" y="104"/>
                </a:cubicBezTo>
                <a:cubicBezTo>
                  <a:pt x="840" y="64"/>
                  <a:pt x="808" y="72"/>
                  <a:pt x="968" y="56"/>
                </a:cubicBezTo>
                <a:cubicBezTo>
                  <a:pt x="1128" y="40"/>
                  <a:pt x="1496" y="16"/>
                  <a:pt x="1688" y="8"/>
                </a:cubicBezTo>
                <a:cubicBezTo>
                  <a:pt x="1880" y="0"/>
                  <a:pt x="1960" y="8"/>
                  <a:pt x="2120" y="8"/>
                </a:cubicBezTo>
                <a:cubicBezTo>
                  <a:pt x="2280" y="8"/>
                  <a:pt x="2480" y="0"/>
                  <a:pt x="2648" y="8"/>
                </a:cubicBezTo>
                <a:cubicBezTo>
                  <a:pt x="2816" y="16"/>
                  <a:pt x="2968" y="16"/>
                  <a:pt x="3128" y="56"/>
                </a:cubicBezTo>
                <a:cubicBezTo>
                  <a:pt x="3288" y="96"/>
                  <a:pt x="3464" y="168"/>
                  <a:pt x="3608" y="248"/>
                </a:cubicBezTo>
                <a:cubicBezTo>
                  <a:pt x="3752" y="328"/>
                  <a:pt x="3904" y="440"/>
                  <a:pt x="3992" y="536"/>
                </a:cubicBezTo>
                <a:cubicBezTo>
                  <a:pt x="4080" y="632"/>
                  <a:pt x="4088" y="688"/>
                  <a:pt x="4136" y="824"/>
                </a:cubicBezTo>
                <a:cubicBezTo>
                  <a:pt x="4184" y="960"/>
                  <a:pt x="4256" y="1224"/>
                  <a:pt x="4280" y="1352"/>
                </a:cubicBezTo>
                <a:cubicBezTo>
                  <a:pt x="4304" y="1480"/>
                  <a:pt x="4288" y="1512"/>
                  <a:pt x="4280" y="1592"/>
                </a:cubicBezTo>
                <a:cubicBezTo>
                  <a:pt x="4272" y="1672"/>
                  <a:pt x="4256" y="1752"/>
                  <a:pt x="4232" y="1832"/>
                </a:cubicBezTo>
                <a:cubicBezTo>
                  <a:pt x="4208" y="1912"/>
                  <a:pt x="4176" y="2024"/>
                  <a:pt x="4136" y="2072"/>
                </a:cubicBezTo>
                <a:cubicBezTo>
                  <a:pt x="4096" y="2120"/>
                  <a:pt x="4056" y="2112"/>
                  <a:pt x="3992" y="2120"/>
                </a:cubicBezTo>
                <a:cubicBezTo>
                  <a:pt x="3928" y="2128"/>
                  <a:pt x="3808" y="2120"/>
                  <a:pt x="3752" y="2120"/>
                </a:cubicBezTo>
                <a:cubicBezTo>
                  <a:pt x="3696" y="2120"/>
                  <a:pt x="3688" y="2120"/>
                  <a:pt x="3656" y="2120"/>
                </a:cubicBezTo>
                <a:cubicBezTo>
                  <a:pt x="3624" y="2120"/>
                  <a:pt x="3584" y="2144"/>
                  <a:pt x="3560" y="2120"/>
                </a:cubicBezTo>
                <a:cubicBezTo>
                  <a:pt x="3536" y="2096"/>
                  <a:pt x="3520" y="2024"/>
                  <a:pt x="3512" y="1976"/>
                </a:cubicBezTo>
                <a:cubicBezTo>
                  <a:pt x="3504" y="1928"/>
                  <a:pt x="3512" y="1864"/>
                  <a:pt x="3512" y="18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377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ChangeArrowheads="1"/>
          </p:cNvSpPr>
          <p:nvPr/>
        </p:nvSpPr>
        <p:spPr bwMode="auto">
          <a:xfrm>
            <a:off x="2472266" y="18711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99" name="Line 3"/>
          <p:cNvSpPr>
            <a:spLocks noChangeShapeType="1"/>
          </p:cNvSpPr>
          <p:nvPr/>
        </p:nvSpPr>
        <p:spPr bwMode="auto">
          <a:xfrm>
            <a:off x="2472266" y="27855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0" name="Oval 4"/>
          <p:cNvSpPr>
            <a:spLocks noChangeArrowheads="1"/>
          </p:cNvSpPr>
          <p:nvPr/>
        </p:nvSpPr>
        <p:spPr bwMode="auto">
          <a:xfrm>
            <a:off x="4599516" y="2764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1" name="Oval 5"/>
          <p:cNvSpPr>
            <a:spLocks noChangeArrowheads="1"/>
          </p:cNvSpPr>
          <p:nvPr/>
        </p:nvSpPr>
        <p:spPr bwMode="auto">
          <a:xfrm>
            <a:off x="3656541" y="2764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2" name="Oval 6"/>
          <p:cNvSpPr>
            <a:spLocks noChangeArrowheads="1"/>
          </p:cNvSpPr>
          <p:nvPr/>
        </p:nvSpPr>
        <p:spPr bwMode="auto">
          <a:xfrm>
            <a:off x="7437966" y="2750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3" name="Oval 7"/>
          <p:cNvSpPr>
            <a:spLocks noChangeArrowheads="1"/>
          </p:cNvSpPr>
          <p:nvPr/>
        </p:nvSpPr>
        <p:spPr bwMode="auto">
          <a:xfrm>
            <a:off x="5577416" y="2750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4" name="Oval 8"/>
          <p:cNvSpPr>
            <a:spLocks noChangeArrowheads="1"/>
          </p:cNvSpPr>
          <p:nvPr/>
        </p:nvSpPr>
        <p:spPr bwMode="auto">
          <a:xfrm>
            <a:off x="6504516" y="2750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5" name="Line 9"/>
          <p:cNvSpPr>
            <a:spLocks noChangeShapeType="1"/>
          </p:cNvSpPr>
          <p:nvPr/>
        </p:nvSpPr>
        <p:spPr bwMode="auto">
          <a:xfrm>
            <a:off x="2465916" y="35681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6" name="Oval 10"/>
          <p:cNvSpPr>
            <a:spLocks noChangeArrowheads="1"/>
          </p:cNvSpPr>
          <p:nvPr/>
        </p:nvSpPr>
        <p:spPr bwMode="auto">
          <a:xfrm>
            <a:off x="4593166" y="3547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7" name="Oval 11"/>
          <p:cNvSpPr>
            <a:spLocks noChangeArrowheads="1"/>
          </p:cNvSpPr>
          <p:nvPr/>
        </p:nvSpPr>
        <p:spPr bwMode="auto">
          <a:xfrm>
            <a:off x="3650191" y="3547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8" name="Oval 12"/>
          <p:cNvSpPr>
            <a:spLocks noChangeArrowheads="1"/>
          </p:cNvSpPr>
          <p:nvPr/>
        </p:nvSpPr>
        <p:spPr bwMode="auto">
          <a:xfrm>
            <a:off x="7431616" y="3533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9" name="Oval 13"/>
          <p:cNvSpPr>
            <a:spLocks noChangeArrowheads="1"/>
          </p:cNvSpPr>
          <p:nvPr/>
        </p:nvSpPr>
        <p:spPr bwMode="auto">
          <a:xfrm>
            <a:off x="5571066" y="3533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0" name="Oval 14"/>
          <p:cNvSpPr>
            <a:spLocks noChangeArrowheads="1"/>
          </p:cNvSpPr>
          <p:nvPr/>
        </p:nvSpPr>
        <p:spPr bwMode="auto">
          <a:xfrm>
            <a:off x="6498166" y="3533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0911" name="Group 15"/>
          <p:cNvGrpSpPr>
            <a:grpSpLocks/>
          </p:cNvGrpSpPr>
          <p:nvPr/>
        </p:nvGrpSpPr>
        <p:grpSpPr bwMode="auto">
          <a:xfrm rot="-208997">
            <a:off x="5163079" y="3511021"/>
            <a:ext cx="3359150" cy="182562"/>
            <a:chOff x="1726" y="1244"/>
            <a:chExt cx="2116" cy="115"/>
          </a:xfrm>
        </p:grpSpPr>
        <p:sp>
          <p:nvSpPr>
            <p:cNvPr id="8091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1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914" name="Text Box 18"/>
          <p:cNvSpPr txBox="1">
            <a:spLocks noChangeArrowheads="1"/>
          </p:cNvSpPr>
          <p:nvPr/>
        </p:nvSpPr>
        <p:spPr bwMode="auto">
          <a:xfrm>
            <a:off x="3553354" y="2363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0915" name="Text Box 19"/>
          <p:cNvSpPr txBox="1">
            <a:spLocks noChangeArrowheads="1"/>
          </p:cNvSpPr>
          <p:nvPr/>
        </p:nvSpPr>
        <p:spPr bwMode="auto">
          <a:xfrm>
            <a:off x="7314141" y="2328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0916" name="Text Box 20"/>
          <p:cNvSpPr txBox="1">
            <a:spLocks noChangeArrowheads="1"/>
          </p:cNvSpPr>
          <p:nvPr/>
        </p:nvSpPr>
        <p:spPr bwMode="auto">
          <a:xfrm>
            <a:off x="6391804" y="2328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0917" name="Text Box 21"/>
          <p:cNvSpPr txBox="1">
            <a:spLocks noChangeArrowheads="1"/>
          </p:cNvSpPr>
          <p:nvPr/>
        </p:nvSpPr>
        <p:spPr bwMode="auto">
          <a:xfrm>
            <a:off x="5450416" y="2363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0918" name="Text Box 22"/>
          <p:cNvSpPr txBox="1">
            <a:spLocks noChangeArrowheads="1"/>
          </p:cNvSpPr>
          <p:nvPr/>
        </p:nvSpPr>
        <p:spPr bwMode="auto">
          <a:xfrm>
            <a:off x="4480454" y="2328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0919" name="Text Box 23"/>
          <p:cNvSpPr txBox="1">
            <a:spLocks noChangeArrowheads="1"/>
          </p:cNvSpPr>
          <p:nvPr/>
        </p:nvSpPr>
        <p:spPr bwMode="auto">
          <a:xfrm>
            <a:off x="3537479" y="3638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0920" name="Text Box 24"/>
          <p:cNvSpPr txBox="1">
            <a:spLocks noChangeArrowheads="1"/>
          </p:cNvSpPr>
          <p:nvPr/>
        </p:nvSpPr>
        <p:spPr bwMode="auto">
          <a:xfrm>
            <a:off x="4431241" y="3631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0921" name="Text Box 25"/>
          <p:cNvSpPr txBox="1">
            <a:spLocks noChangeArrowheads="1"/>
          </p:cNvSpPr>
          <p:nvPr/>
        </p:nvSpPr>
        <p:spPr bwMode="auto">
          <a:xfrm>
            <a:off x="5380566" y="3631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0924" name="Rectangle 28"/>
          <p:cNvSpPr>
            <a:spLocks noChangeArrowheads="1"/>
          </p:cNvSpPr>
          <p:nvPr/>
        </p:nvSpPr>
        <p:spPr bwMode="auto">
          <a:xfrm rot="5400000">
            <a:off x="6569604" y="3336396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5" name="Text Box 29"/>
          <p:cNvSpPr txBox="1">
            <a:spLocks noChangeArrowheads="1"/>
          </p:cNvSpPr>
          <p:nvPr/>
        </p:nvSpPr>
        <p:spPr bwMode="auto">
          <a:xfrm>
            <a:off x="7272866" y="36237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0926" name="Line 30"/>
          <p:cNvSpPr>
            <a:spLocks noChangeShapeType="1"/>
          </p:cNvSpPr>
          <p:nvPr/>
        </p:nvSpPr>
        <p:spPr bwMode="auto">
          <a:xfrm flipV="1">
            <a:off x="6510866" y="27855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7" name="Freeform 31"/>
          <p:cNvSpPr>
            <a:spLocks/>
          </p:cNvSpPr>
          <p:nvPr/>
        </p:nvSpPr>
        <p:spPr bwMode="auto">
          <a:xfrm>
            <a:off x="5825066" y="474133"/>
            <a:ext cx="5486400" cy="3302000"/>
          </a:xfrm>
          <a:custGeom>
            <a:avLst/>
            <a:gdLst>
              <a:gd name="T0" fmla="*/ 432 w 3264"/>
              <a:gd name="T1" fmla="*/ 1456 h 2088"/>
              <a:gd name="T2" fmla="*/ 336 w 3264"/>
              <a:gd name="T3" fmla="*/ 1408 h 2088"/>
              <a:gd name="T4" fmla="*/ 96 w 3264"/>
              <a:gd name="T5" fmla="*/ 1264 h 2088"/>
              <a:gd name="T6" fmla="*/ 0 w 3264"/>
              <a:gd name="T7" fmla="*/ 832 h 2088"/>
              <a:gd name="T8" fmla="*/ 96 w 3264"/>
              <a:gd name="T9" fmla="*/ 496 h 2088"/>
              <a:gd name="T10" fmla="*/ 432 w 3264"/>
              <a:gd name="T11" fmla="*/ 160 h 2088"/>
              <a:gd name="T12" fmla="*/ 816 w 3264"/>
              <a:gd name="T13" fmla="*/ 64 h 2088"/>
              <a:gd name="T14" fmla="*/ 1632 w 3264"/>
              <a:gd name="T15" fmla="*/ 16 h 2088"/>
              <a:gd name="T16" fmla="*/ 2160 w 3264"/>
              <a:gd name="T17" fmla="*/ 16 h 2088"/>
              <a:gd name="T18" fmla="*/ 2592 w 3264"/>
              <a:gd name="T19" fmla="*/ 112 h 2088"/>
              <a:gd name="T20" fmla="*/ 2928 w 3264"/>
              <a:gd name="T21" fmla="*/ 400 h 2088"/>
              <a:gd name="T22" fmla="*/ 3216 w 3264"/>
              <a:gd name="T23" fmla="*/ 928 h 2088"/>
              <a:gd name="T24" fmla="*/ 3216 w 3264"/>
              <a:gd name="T25" fmla="*/ 1216 h 2088"/>
              <a:gd name="T26" fmla="*/ 3216 w 3264"/>
              <a:gd name="T27" fmla="*/ 1600 h 2088"/>
              <a:gd name="T28" fmla="*/ 3024 w 3264"/>
              <a:gd name="T29" fmla="*/ 1888 h 2088"/>
              <a:gd name="T30" fmla="*/ 2784 w 3264"/>
              <a:gd name="T31" fmla="*/ 2032 h 2088"/>
              <a:gd name="T32" fmla="*/ 2400 w 3264"/>
              <a:gd name="T33" fmla="*/ 2080 h 2088"/>
              <a:gd name="T34" fmla="*/ 1968 w 3264"/>
              <a:gd name="T35" fmla="*/ 2080 h 2088"/>
              <a:gd name="T36" fmla="*/ 1728 w 3264"/>
              <a:gd name="T37" fmla="*/ 2080 h 2088"/>
              <a:gd name="T38" fmla="*/ 1584 w 3264"/>
              <a:gd name="T39" fmla="*/ 2032 h 2088"/>
              <a:gd name="T40" fmla="*/ 1440 w 3264"/>
              <a:gd name="T41" fmla="*/ 2032 h 2088"/>
              <a:gd name="T42" fmla="*/ 1344 w 3264"/>
              <a:gd name="T43" fmla="*/ 1984 h 2088"/>
              <a:gd name="T44" fmla="*/ 1440 w 3264"/>
              <a:gd name="T45" fmla="*/ 1936 h 2088"/>
              <a:gd name="T46" fmla="*/ 1584 w 3264"/>
              <a:gd name="T47" fmla="*/ 1888 h 2088"/>
              <a:gd name="T48" fmla="*/ 1776 w 3264"/>
              <a:gd name="T49" fmla="*/ 1936 h 2088"/>
              <a:gd name="T50" fmla="*/ 1872 w 3264"/>
              <a:gd name="T51" fmla="*/ 1936 h 2088"/>
              <a:gd name="T52" fmla="*/ 1968 w 3264"/>
              <a:gd name="T53" fmla="*/ 1888 h 2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64" h="2088">
                <a:moveTo>
                  <a:pt x="432" y="1456"/>
                </a:moveTo>
                <a:cubicBezTo>
                  <a:pt x="412" y="1448"/>
                  <a:pt x="392" y="1440"/>
                  <a:pt x="336" y="1408"/>
                </a:cubicBezTo>
                <a:cubicBezTo>
                  <a:pt x="280" y="1376"/>
                  <a:pt x="152" y="1360"/>
                  <a:pt x="96" y="1264"/>
                </a:cubicBezTo>
                <a:cubicBezTo>
                  <a:pt x="40" y="1168"/>
                  <a:pt x="0" y="960"/>
                  <a:pt x="0" y="832"/>
                </a:cubicBezTo>
                <a:cubicBezTo>
                  <a:pt x="0" y="704"/>
                  <a:pt x="24" y="608"/>
                  <a:pt x="96" y="496"/>
                </a:cubicBezTo>
                <a:cubicBezTo>
                  <a:pt x="168" y="384"/>
                  <a:pt x="312" y="232"/>
                  <a:pt x="432" y="160"/>
                </a:cubicBezTo>
                <a:cubicBezTo>
                  <a:pt x="552" y="88"/>
                  <a:pt x="616" y="88"/>
                  <a:pt x="816" y="64"/>
                </a:cubicBezTo>
                <a:cubicBezTo>
                  <a:pt x="1016" y="40"/>
                  <a:pt x="1408" y="24"/>
                  <a:pt x="1632" y="16"/>
                </a:cubicBezTo>
                <a:cubicBezTo>
                  <a:pt x="1856" y="8"/>
                  <a:pt x="2000" y="0"/>
                  <a:pt x="2160" y="16"/>
                </a:cubicBezTo>
                <a:cubicBezTo>
                  <a:pt x="2320" y="32"/>
                  <a:pt x="2464" y="48"/>
                  <a:pt x="2592" y="112"/>
                </a:cubicBezTo>
                <a:cubicBezTo>
                  <a:pt x="2720" y="176"/>
                  <a:pt x="2824" y="264"/>
                  <a:pt x="2928" y="400"/>
                </a:cubicBezTo>
                <a:cubicBezTo>
                  <a:pt x="3032" y="536"/>
                  <a:pt x="3168" y="792"/>
                  <a:pt x="3216" y="928"/>
                </a:cubicBezTo>
                <a:cubicBezTo>
                  <a:pt x="3264" y="1064"/>
                  <a:pt x="3216" y="1104"/>
                  <a:pt x="3216" y="1216"/>
                </a:cubicBezTo>
                <a:cubicBezTo>
                  <a:pt x="3216" y="1328"/>
                  <a:pt x="3248" y="1488"/>
                  <a:pt x="3216" y="1600"/>
                </a:cubicBezTo>
                <a:cubicBezTo>
                  <a:pt x="3184" y="1712"/>
                  <a:pt x="3096" y="1816"/>
                  <a:pt x="3024" y="1888"/>
                </a:cubicBezTo>
                <a:cubicBezTo>
                  <a:pt x="2952" y="1960"/>
                  <a:pt x="2888" y="2000"/>
                  <a:pt x="2784" y="2032"/>
                </a:cubicBezTo>
                <a:cubicBezTo>
                  <a:pt x="2680" y="2064"/>
                  <a:pt x="2536" y="2072"/>
                  <a:pt x="2400" y="2080"/>
                </a:cubicBezTo>
                <a:cubicBezTo>
                  <a:pt x="2264" y="2088"/>
                  <a:pt x="2080" y="2080"/>
                  <a:pt x="1968" y="2080"/>
                </a:cubicBezTo>
                <a:cubicBezTo>
                  <a:pt x="1856" y="2080"/>
                  <a:pt x="1792" y="2088"/>
                  <a:pt x="1728" y="2080"/>
                </a:cubicBezTo>
                <a:cubicBezTo>
                  <a:pt x="1664" y="2072"/>
                  <a:pt x="1632" y="2040"/>
                  <a:pt x="1584" y="2032"/>
                </a:cubicBezTo>
                <a:cubicBezTo>
                  <a:pt x="1536" y="2024"/>
                  <a:pt x="1480" y="2040"/>
                  <a:pt x="1440" y="2032"/>
                </a:cubicBezTo>
                <a:cubicBezTo>
                  <a:pt x="1400" y="2024"/>
                  <a:pt x="1344" y="2000"/>
                  <a:pt x="1344" y="1984"/>
                </a:cubicBezTo>
                <a:cubicBezTo>
                  <a:pt x="1344" y="1968"/>
                  <a:pt x="1400" y="1952"/>
                  <a:pt x="1440" y="1936"/>
                </a:cubicBezTo>
                <a:cubicBezTo>
                  <a:pt x="1480" y="1920"/>
                  <a:pt x="1528" y="1888"/>
                  <a:pt x="1584" y="1888"/>
                </a:cubicBezTo>
                <a:cubicBezTo>
                  <a:pt x="1640" y="1888"/>
                  <a:pt x="1728" y="1928"/>
                  <a:pt x="1776" y="1936"/>
                </a:cubicBezTo>
                <a:cubicBezTo>
                  <a:pt x="1824" y="1944"/>
                  <a:pt x="1840" y="1944"/>
                  <a:pt x="1872" y="1936"/>
                </a:cubicBezTo>
                <a:cubicBezTo>
                  <a:pt x="1904" y="1928"/>
                  <a:pt x="1936" y="1908"/>
                  <a:pt x="1968" y="18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9" name="Line 33"/>
          <p:cNvSpPr>
            <a:spLocks noChangeShapeType="1"/>
          </p:cNvSpPr>
          <p:nvPr/>
        </p:nvSpPr>
        <p:spPr bwMode="auto">
          <a:xfrm flipV="1">
            <a:off x="6587066" y="3547533"/>
            <a:ext cx="838200" cy="20638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0" name="Rectangle 34"/>
          <p:cNvSpPr>
            <a:spLocks noChangeArrowheads="1"/>
          </p:cNvSpPr>
          <p:nvPr/>
        </p:nvSpPr>
        <p:spPr bwMode="auto">
          <a:xfrm rot="5400000">
            <a:off x="5634566" y="3204633"/>
            <a:ext cx="914400" cy="838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32" name="Line 36"/>
          <p:cNvSpPr>
            <a:spLocks noChangeShapeType="1"/>
          </p:cNvSpPr>
          <p:nvPr/>
        </p:nvSpPr>
        <p:spPr bwMode="auto">
          <a:xfrm flipV="1">
            <a:off x="5596466" y="3547534"/>
            <a:ext cx="91440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2" name="Text Box 26"/>
          <p:cNvSpPr txBox="1">
            <a:spLocks noChangeArrowheads="1"/>
          </p:cNvSpPr>
          <p:nvPr/>
        </p:nvSpPr>
        <p:spPr bwMode="auto">
          <a:xfrm>
            <a:off x="6329891" y="3638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grpSp>
        <p:nvGrpSpPr>
          <p:cNvPr id="3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749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ChangeArrowheads="1"/>
          </p:cNvSpPr>
          <p:nvPr/>
        </p:nvSpPr>
        <p:spPr bwMode="auto">
          <a:xfrm>
            <a:off x="2370667" y="12615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1" name="Line 3"/>
          <p:cNvSpPr>
            <a:spLocks noChangeShapeType="1"/>
          </p:cNvSpPr>
          <p:nvPr/>
        </p:nvSpPr>
        <p:spPr bwMode="auto">
          <a:xfrm>
            <a:off x="2370667" y="21759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2" name="Oval 4"/>
          <p:cNvSpPr>
            <a:spLocks noChangeArrowheads="1"/>
          </p:cNvSpPr>
          <p:nvPr/>
        </p:nvSpPr>
        <p:spPr bwMode="auto">
          <a:xfrm>
            <a:off x="4497917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3" name="Oval 5"/>
          <p:cNvSpPr>
            <a:spLocks noChangeArrowheads="1"/>
          </p:cNvSpPr>
          <p:nvPr/>
        </p:nvSpPr>
        <p:spPr bwMode="auto">
          <a:xfrm>
            <a:off x="3554942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Oval 6"/>
          <p:cNvSpPr>
            <a:spLocks noChangeArrowheads="1"/>
          </p:cNvSpPr>
          <p:nvPr/>
        </p:nvSpPr>
        <p:spPr bwMode="auto">
          <a:xfrm>
            <a:off x="733636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5" name="Oval 7"/>
          <p:cNvSpPr>
            <a:spLocks noChangeArrowheads="1"/>
          </p:cNvSpPr>
          <p:nvPr/>
        </p:nvSpPr>
        <p:spPr bwMode="auto">
          <a:xfrm>
            <a:off x="547581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Oval 8"/>
          <p:cNvSpPr>
            <a:spLocks noChangeArrowheads="1"/>
          </p:cNvSpPr>
          <p:nvPr/>
        </p:nvSpPr>
        <p:spPr bwMode="auto">
          <a:xfrm>
            <a:off x="640291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Line 9"/>
          <p:cNvSpPr>
            <a:spLocks noChangeShapeType="1"/>
          </p:cNvSpPr>
          <p:nvPr/>
        </p:nvSpPr>
        <p:spPr bwMode="auto">
          <a:xfrm>
            <a:off x="2364317" y="29585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Oval 10"/>
          <p:cNvSpPr>
            <a:spLocks noChangeArrowheads="1"/>
          </p:cNvSpPr>
          <p:nvPr/>
        </p:nvSpPr>
        <p:spPr bwMode="auto">
          <a:xfrm>
            <a:off x="4491567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Oval 11"/>
          <p:cNvSpPr>
            <a:spLocks noChangeArrowheads="1"/>
          </p:cNvSpPr>
          <p:nvPr/>
        </p:nvSpPr>
        <p:spPr bwMode="auto">
          <a:xfrm>
            <a:off x="3548592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0" name="Oval 12"/>
          <p:cNvSpPr>
            <a:spLocks noChangeArrowheads="1"/>
          </p:cNvSpPr>
          <p:nvPr/>
        </p:nvSpPr>
        <p:spPr bwMode="auto">
          <a:xfrm>
            <a:off x="733001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Oval 13"/>
          <p:cNvSpPr>
            <a:spLocks noChangeArrowheads="1"/>
          </p:cNvSpPr>
          <p:nvPr/>
        </p:nvSpPr>
        <p:spPr bwMode="auto">
          <a:xfrm>
            <a:off x="546946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Oval 14"/>
          <p:cNvSpPr>
            <a:spLocks noChangeArrowheads="1"/>
          </p:cNvSpPr>
          <p:nvPr/>
        </p:nvSpPr>
        <p:spPr bwMode="auto">
          <a:xfrm>
            <a:off x="639656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3983" name="Group 15"/>
          <p:cNvGrpSpPr>
            <a:grpSpLocks/>
          </p:cNvGrpSpPr>
          <p:nvPr/>
        </p:nvGrpSpPr>
        <p:grpSpPr bwMode="auto">
          <a:xfrm rot="-208997">
            <a:off x="2370667" y="2901421"/>
            <a:ext cx="3359150" cy="182562"/>
            <a:chOff x="1726" y="1244"/>
            <a:chExt cx="2116" cy="115"/>
          </a:xfrm>
        </p:grpSpPr>
        <p:sp>
          <p:nvSpPr>
            <p:cNvPr id="83984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5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986" name="Text Box 18"/>
          <p:cNvSpPr txBox="1">
            <a:spLocks noChangeArrowheads="1"/>
          </p:cNvSpPr>
          <p:nvPr/>
        </p:nvSpPr>
        <p:spPr bwMode="auto">
          <a:xfrm>
            <a:off x="3451755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/>
        </p:nvSpPr>
        <p:spPr bwMode="auto">
          <a:xfrm>
            <a:off x="7212542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/>
        </p:nvSpPr>
        <p:spPr bwMode="auto">
          <a:xfrm>
            <a:off x="6290205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/>
        </p:nvSpPr>
        <p:spPr bwMode="auto">
          <a:xfrm>
            <a:off x="5348817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/>
        </p:nvSpPr>
        <p:spPr bwMode="auto">
          <a:xfrm>
            <a:off x="4378855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/>
        </p:nvSpPr>
        <p:spPr bwMode="auto">
          <a:xfrm>
            <a:off x="3435880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/>
        </p:nvSpPr>
        <p:spPr bwMode="auto">
          <a:xfrm>
            <a:off x="4329642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/>
        </p:nvSpPr>
        <p:spPr bwMode="auto">
          <a:xfrm>
            <a:off x="5278967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3994" name="Rectangle 26"/>
          <p:cNvSpPr>
            <a:spLocks noChangeArrowheads="1"/>
          </p:cNvSpPr>
          <p:nvPr/>
        </p:nvSpPr>
        <p:spPr bwMode="auto">
          <a:xfrm rot="5400000">
            <a:off x="6468005" y="2726796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5" name="Text Box 27"/>
          <p:cNvSpPr txBox="1">
            <a:spLocks noChangeArrowheads="1"/>
          </p:cNvSpPr>
          <p:nvPr/>
        </p:nvSpPr>
        <p:spPr bwMode="auto">
          <a:xfrm>
            <a:off x="7171267" y="30141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3996" name="Line 28"/>
          <p:cNvSpPr>
            <a:spLocks noChangeShapeType="1"/>
          </p:cNvSpPr>
          <p:nvPr/>
        </p:nvSpPr>
        <p:spPr bwMode="auto">
          <a:xfrm flipV="1">
            <a:off x="6409267" y="2175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7" name="Line 29"/>
          <p:cNvSpPr>
            <a:spLocks noChangeShapeType="1"/>
          </p:cNvSpPr>
          <p:nvPr/>
        </p:nvSpPr>
        <p:spPr bwMode="auto">
          <a:xfrm flipV="1">
            <a:off x="6485467" y="2937933"/>
            <a:ext cx="838200" cy="20638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8" name="Rectangle 30"/>
          <p:cNvSpPr>
            <a:spLocks noChangeArrowheads="1"/>
          </p:cNvSpPr>
          <p:nvPr/>
        </p:nvSpPr>
        <p:spPr bwMode="auto">
          <a:xfrm rot="5400000">
            <a:off x="5532967" y="2595033"/>
            <a:ext cx="914400" cy="838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9" name="Line 31"/>
          <p:cNvSpPr>
            <a:spLocks noChangeShapeType="1"/>
          </p:cNvSpPr>
          <p:nvPr/>
        </p:nvSpPr>
        <p:spPr bwMode="auto">
          <a:xfrm flipV="1">
            <a:off x="5494867" y="2937934"/>
            <a:ext cx="91440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Text Box 32"/>
          <p:cNvSpPr txBox="1">
            <a:spLocks noChangeArrowheads="1"/>
          </p:cNvSpPr>
          <p:nvPr/>
        </p:nvSpPr>
        <p:spPr bwMode="auto">
          <a:xfrm>
            <a:off x="6228292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84003" name="Freeform 35"/>
          <p:cNvSpPr>
            <a:spLocks/>
          </p:cNvSpPr>
          <p:nvPr/>
        </p:nvSpPr>
        <p:spPr bwMode="auto">
          <a:xfrm>
            <a:off x="6091767" y="461433"/>
            <a:ext cx="4826000" cy="3594100"/>
          </a:xfrm>
          <a:custGeom>
            <a:avLst/>
            <a:gdLst>
              <a:gd name="T0" fmla="*/ 248 w 3040"/>
              <a:gd name="T1" fmla="*/ 1080 h 2264"/>
              <a:gd name="T2" fmla="*/ 104 w 3040"/>
              <a:gd name="T3" fmla="*/ 1032 h 2264"/>
              <a:gd name="T4" fmla="*/ 8 w 3040"/>
              <a:gd name="T5" fmla="*/ 888 h 2264"/>
              <a:gd name="T6" fmla="*/ 56 w 3040"/>
              <a:gd name="T7" fmla="*/ 552 h 2264"/>
              <a:gd name="T8" fmla="*/ 200 w 3040"/>
              <a:gd name="T9" fmla="*/ 312 h 2264"/>
              <a:gd name="T10" fmla="*/ 440 w 3040"/>
              <a:gd name="T11" fmla="*/ 168 h 2264"/>
              <a:gd name="T12" fmla="*/ 824 w 3040"/>
              <a:gd name="T13" fmla="*/ 24 h 2264"/>
              <a:gd name="T14" fmla="*/ 1400 w 3040"/>
              <a:gd name="T15" fmla="*/ 24 h 2264"/>
              <a:gd name="T16" fmla="*/ 1832 w 3040"/>
              <a:gd name="T17" fmla="*/ 72 h 2264"/>
              <a:gd name="T18" fmla="*/ 2360 w 3040"/>
              <a:gd name="T19" fmla="*/ 120 h 2264"/>
              <a:gd name="T20" fmla="*/ 2744 w 3040"/>
              <a:gd name="T21" fmla="*/ 408 h 2264"/>
              <a:gd name="T22" fmla="*/ 2936 w 3040"/>
              <a:gd name="T23" fmla="*/ 792 h 2264"/>
              <a:gd name="T24" fmla="*/ 3032 w 3040"/>
              <a:gd name="T25" fmla="*/ 1368 h 2264"/>
              <a:gd name="T26" fmla="*/ 2984 w 3040"/>
              <a:gd name="T27" fmla="*/ 1848 h 2264"/>
              <a:gd name="T28" fmla="*/ 2888 w 3040"/>
              <a:gd name="T29" fmla="*/ 2040 h 2264"/>
              <a:gd name="T30" fmla="*/ 2360 w 3040"/>
              <a:gd name="T31" fmla="*/ 2232 h 2264"/>
              <a:gd name="T32" fmla="*/ 1688 w 3040"/>
              <a:gd name="T33" fmla="*/ 2232 h 2264"/>
              <a:gd name="T34" fmla="*/ 1304 w 3040"/>
              <a:gd name="T35" fmla="*/ 2088 h 2264"/>
              <a:gd name="T36" fmla="*/ 1160 w 3040"/>
              <a:gd name="T37" fmla="*/ 1944 h 2264"/>
              <a:gd name="T38" fmla="*/ 1016 w 3040"/>
              <a:gd name="T39" fmla="*/ 1752 h 2264"/>
              <a:gd name="T40" fmla="*/ 920 w 3040"/>
              <a:gd name="T41" fmla="*/ 1608 h 2264"/>
              <a:gd name="T42" fmla="*/ 776 w 3040"/>
              <a:gd name="T43" fmla="*/ 1560 h 2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40" h="2264">
                <a:moveTo>
                  <a:pt x="248" y="1080"/>
                </a:moveTo>
                <a:cubicBezTo>
                  <a:pt x="196" y="1072"/>
                  <a:pt x="144" y="1064"/>
                  <a:pt x="104" y="1032"/>
                </a:cubicBezTo>
                <a:cubicBezTo>
                  <a:pt x="64" y="1000"/>
                  <a:pt x="16" y="968"/>
                  <a:pt x="8" y="888"/>
                </a:cubicBezTo>
                <a:cubicBezTo>
                  <a:pt x="0" y="808"/>
                  <a:pt x="24" y="648"/>
                  <a:pt x="56" y="552"/>
                </a:cubicBezTo>
                <a:cubicBezTo>
                  <a:pt x="88" y="456"/>
                  <a:pt x="136" y="376"/>
                  <a:pt x="200" y="312"/>
                </a:cubicBezTo>
                <a:cubicBezTo>
                  <a:pt x="264" y="248"/>
                  <a:pt x="336" y="216"/>
                  <a:pt x="440" y="168"/>
                </a:cubicBezTo>
                <a:cubicBezTo>
                  <a:pt x="544" y="120"/>
                  <a:pt x="664" y="48"/>
                  <a:pt x="824" y="24"/>
                </a:cubicBezTo>
                <a:cubicBezTo>
                  <a:pt x="984" y="0"/>
                  <a:pt x="1232" y="16"/>
                  <a:pt x="1400" y="24"/>
                </a:cubicBezTo>
                <a:cubicBezTo>
                  <a:pt x="1568" y="32"/>
                  <a:pt x="1672" y="56"/>
                  <a:pt x="1832" y="72"/>
                </a:cubicBezTo>
                <a:cubicBezTo>
                  <a:pt x="1992" y="88"/>
                  <a:pt x="2208" y="64"/>
                  <a:pt x="2360" y="120"/>
                </a:cubicBezTo>
                <a:cubicBezTo>
                  <a:pt x="2512" y="176"/>
                  <a:pt x="2648" y="296"/>
                  <a:pt x="2744" y="408"/>
                </a:cubicBezTo>
                <a:cubicBezTo>
                  <a:pt x="2840" y="520"/>
                  <a:pt x="2888" y="632"/>
                  <a:pt x="2936" y="792"/>
                </a:cubicBezTo>
                <a:cubicBezTo>
                  <a:pt x="2984" y="952"/>
                  <a:pt x="3024" y="1192"/>
                  <a:pt x="3032" y="1368"/>
                </a:cubicBezTo>
                <a:cubicBezTo>
                  <a:pt x="3040" y="1544"/>
                  <a:pt x="3008" y="1736"/>
                  <a:pt x="2984" y="1848"/>
                </a:cubicBezTo>
                <a:cubicBezTo>
                  <a:pt x="2960" y="1960"/>
                  <a:pt x="2992" y="1976"/>
                  <a:pt x="2888" y="2040"/>
                </a:cubicBezTo>
                <a:cubicBezTo>
                  <a:pt x="2784" y="2104"/>
                  <a:pt x="2560" y="2200"/>
                  <a:pt x="2360" y="2232"/>
                </a:cubicBezTo>
                <a:cubicBezTo>
                  <a:pt x="2160" y="2264"/>
                  <a:pt x="1864" y="2256"/>
                  <a:pt x="1688" y="2232"/>
                </a:cubicBezTo>
                <a:cubicBezTo>
                  <a:pt x="1512" y="2208"/>
                  <a:pt x="1392" y="2136"/>
                  <a:pt x="1304" y="2088"/>
                </a:cubicBezTo>
                <a:cubicBezTo>
                  <a:pt x="1216" y="2040"/>
                  <a:pt x="1208" y="2000"/>
                  <a:pt x="1160" y="1944"/>
                </a:cubicBezTo>
                <a:cubicBezTo>
                  <a:pt x="1112" y="1888"/>
                  <a:pt x="1056" y="1808"/>
                  <a:pt x="1016" y="1752"/>
                </a:cubicBezTo>
                <a:cubicBezTo>
                  <a:pt x="976" y="1696"/>
                  <a:pt x="960" y="1640"/>
                  <a:pt x="920" y="1608"/>
                </a:cubicBezTo>
                <a:cubicBezTo>
                  <a:pt x="880" y="1576"/>
                  <a:pt x="800" y="1568"/>
                  <a:pt x="776" y="15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4" name="Text Box 36"/>
          <p:cNvSpPr txBox="1">
            <a:spLocks noChangeArrowheads="1"/>
          </p:cNvSpPr>
          <p:nvPr/>
        </p:nvSpPr>
        <p:spPr bwMode="auto">
          <a:xfrm>
            <a:off x="2646892" y="5267930"/>
            <a:ext cx="77724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Thêu mũi thứ nhất </a:t>
            </a:r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0116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ChangeArrowheads="1"/>
          </p:cNvSpPr>
          <p:nvPr/>
        </p:nvSpPr>
        <p:spPr bwMode="auto">
          <a:xfrm>
            <a:off x="2692400" y="14986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>
            <a:off x="2692400" y="24130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6" name="Oval 4"/>
          <p:cNvSpPr>
            <a:spLocks noChangeArrowheads="1"/>
          </p:cNvSpPr>
          <p:nvPr/>
        </p:nvSpPr>
        <p:spPr bwMode="auto">
          <a:xfrm>
            <a:off x="4819650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7" name="Oval 5"/>
          <p:cNvSpPr>
            <a:spLocks noChangeArrowheads="1"/>
          </p:cNvSpPr>
          <p:nvPr/>
        </p:nvSpPr>
        <p:spPr bwMode="auto">
          <a:xfrm>
            <a:off x="3876675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8" name="Oval 6"/>
          <p:cNvSpPr>
            <a:spLocks noChangeArrowheads="1"/>
          </p:cNvSpPr>
          <p:nvPr/>
        </p:nvSpPr>
        <p:spPr bwMode="auto">
          <a:xfrm>
            <a:off x="7658100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9" name="Oval 7"/>
          <p:cNvSpPr>
            <a:spLocks noChangeArrowheads="1"/>
          </p:cNvSpPr>
          <p:nvPr/>
        </p:nvSpPr>
        <p:spPr bwMode="auto">
          <a:xfrm>
            <a:off x="5797550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0" name="Oval 8"/>
          <p:cNvSpPr>
            <a:spLocks noChangeArrowheads="1"/>
          </p:cNvSpPr>
          <p:nvPr/>
        </p:nvSpPr>
        <p:spPr bwMode="auto">
          <a:xfrm>
            <a:off x="6724650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1" name="Line 9"/>
          <p:cNvSpPr>
            <a:spLocks noChangeShapeType="1"/>
          </p:cNvSpPr>
          <p:nvPr/>
        </p:nvSpPr>
        <p:spPr bwMode="auto">
          <a:xfrm>
            <a:off x="2686050" y="31956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2" name="Oval 10"/>
          <p:cNvSpPr>
            <a:spLocks noChangeArrowheads="1"/>
          </p:cNvSpPr>
          <p:nvPr/>
        </p:nvSpPr>
        <p:spPr bwMode="auto">
          <a:xfrm>
            <a:off x="4813300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3" name="Oval 11"/>
          <p:cNvSpPr>
            <a:spLocks noChangeArrowheads="1"/>
          </p:cNvSpPr>
          <p:nvPr/>
        </p:nvSpPr>
        <p:spPr bwMode="auto">
          <a:xfrm>
            <a:off x="3870325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4" name="Oval 12"/>
          <p:cNvSpPr>
            <a:spLocks noChangeArrowheads="1"/>
          </p:cNvSpPr>
          <p:nvPr/>
        </p:nvSpPr>
        <p:spPr bwMode="auto">
          <a:xfrm>
            <a:off x="7651750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5" name="Oval 13"/>
          <p:cNvSpPr>
            <a:spLocks noChangeArrowheads="1"/>
          </p:cNvSpPr>
          <p:nvPr/>
        </p:nvSpPr>
        <p:spPr bwMode="auto">
          <a:xfrm>
            <a:off x="5791200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6" name="Oval 14"/>
          <p:cNvSpPr>
            <a:spLocks noChangeArrowheads="1"/>
          </p:cNvSpPr>
          <p:nvPr/>
        </p:nvSpPr>
        <p:spPr bwMode="auto">
          <a:xfrm>
            <a:off x="6718300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5007" name="Group 15"/>
          <p:cNvGrpSpPr>
            <a:grpSpLocks/>
          </p:cNvGrpSpPr>
          <p:nvPr/>
        </p:nvGrpSpPr>
        <p:grpSpPr bwMode="auto">
          <a:xfrm rot="-1222204">
            <a:off x="2082800" y="3602038"/>
            <a:ext cx="3359150" cy="182562"/>
            <a:chOff x="1726" y="1244"/>
            <a:chExt cx="2116" cy="115"/>
          </a:xfrm>
        </p:grpSpPr>
        <p:sp>
          <p:nvSpPr>
            <p:cNvPr id="8500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0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5010" name="Text Box 18"/>
          <p:cNvSpPr txBox="1">
            <a:spLocks noChangeArrowheads="1"/>
          </p:cNvSpPr>
          <p:nvPr/>
        </p:nvSpPr>
        <p:spPr bwMode="auto">
          <a:xfrm>
            <a:off x="3773488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5011" name="Text Box 19"/>
          <p:cNvSpPr txBox="1">
            <a:spLocks noChangeArrowheads="1"/>
          </p:cNvSpPr>
          <p:nvPr/>
        </p:nvSpPr>
        <p:spPr bwMode="auto">
          <a:xfrm>
            <a:off x="7534275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5012" name="Text Box 20"/>
          <p:cNvSpPr txBox="1">
            <a:spLocks noChangeArrowheads="1"/>
          </p:cNvSpPr>
          <p:nvPr/>
        </p:nvSpPr>
        <p:spPr bwMode="auto">
          <a:xfrm>
            <a:off x="6611938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5013" name="Text Box 21"/>
          <p:cNvSpPr txBox="1">
            <a:spLocks noChangeArrowheads="1"/>
          </p:cNvSpPr>
          <p:nvPr/>
        </p:nvSpPr>
        <p:spPr bwMode="auto">
          <a:xfrm>
            <a:off x="5670550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5014" name="Text Box 22"/>
          <p:cNvSpPr txBox="1">
            <a:spLocks noChangeArrowheads="1"/>
          </p:cNvSpPr>
          <p:nvPr/>
        </p:nvSpPr>
        <p:spPr bwMode="auto">
          <a:xfrm>
            <a:off x="4700588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5015" name="Text Box 23"/>
          <p:cNvSpPr txBox="1">
            <a:spLocks noChangeArrowheads="1"/>
          </p:cNvSpPr>
          <p:nvPr/>
        </p:nvSpPr>
        <p:spPr bwMode="auto">
          <a:xfrm>
            <a:off x="3757613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5016" name="Text Box 24"/>
          <p:cNvSpPr txBox="1">
            <a:spLocks noChangeArrowheads="1"/>
          </p:cNvSpPr>
          <p:nvPr/>
        </p:nvSpPr>
        <p:spPr bwMode="auto">
          <a:xfrm>
            <a:off x="4651375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5017" name="Text Box 25"/>
          <p:cNvSpPr txBox="1">
            <a:spLocks noChangeArrowheads="1"/>
          </p:cNvSpPr>
          <p:nvPr/>
        </p:nvSpPr>
        <p:spPr bwMode="auto">
          <a:xfrm>
            <a:off x="5600700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5018" name="Rectangle 26"/>
          <p:cNvSpPr>
            <a:spLocks noChangeArrowheads="1"/>
          </p:cNvSpPr>
          <p:nvPr/>
        </p:nvSpPr>
        <p:spPr bwMode="auto">
          <a:xfrm rot="5400000">
            <a:off x="6789738" y="2963863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9" name="Text Box 27"/>
          <p:cNvSpPr txBox="1">
            <a:spLocks noChangeArrowheads="1"/>
          </p:cNvSpPr>
          <p:nvPr/>
        </p:nvSpPr>
        <p:spPr bwMode="auto">
          <a:xfrm>
            <a:off x="7493000" y="32512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5020" name="Line 28"/>
          <p:cNvSpPr>
            <a:spLocks noChangeShapeType="1"/>
          </p:cNvSpPr>
          <p:nvPr/>
        </p:nvSpPr>
        <p:spPr bwMode="auto">
          <a:xfrm flipV="1">
            <a:off x="6731000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1" name="Line 29"/>
          <p:cNvSpPr>
            <a:spLocks noChangeShapeType="1"/>
          </p:cNvSpPr>
          <p:nvPr/>
        </p:nvSpPr>
        <p:spPr bwMode="auto">
          <a:xfrm flipV="1">
            <a:off x="6807200" y="3175000"/>
            <a:ext cx="838200" cy="20638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2" name="Rectangle 30"/>
          <p:cNvSpPr>
            <a:spLocks noChangeArrowheads="1"/>
          </p:cNvSpPr>
          <p:nvPr/>
        </p:nvSpPr>
        <p:spPr bwMode="auto">
          <a:xfrm rot="5400000">
            <a:off x="5854700" y="2832100"/>
            <a:ext cx="914400" cy="838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3" name="Line 31"/>
          <p:cNvSpPr>
            <a:spLocks noChangeShapeType="1"/>
          </p:cNvSpPr>
          <p:nvPr/>
        </p:nvSpPr>
        <p:spPr bwMode="auto">
          <a:xfrm flipV="1">
            <a:off x="5816600" y="3175001"/>
            <a:ext cx="91440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4" name="Text Box 32"/>
          <p:cNvSpPr txBox="1">
            <a:spLocks noChangeArrowheads="1"/>
          </p:cNvSpPr>
          <p:nvPr/>
        </p:nvSpPr>
        <p:spPr bwMode="auto">
          <a:xfrm>
            <a:off x="6550025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85026" name="Freeform 34"/>
          <p:cNvSpPr>
            <a:spLocks/>
          </p:cNvSpPr>
          <p:nvPr/>
        </p:nvSpPr>
        <p:spPr bwMode="auto">
          <a:xfrm>
            <a:off x="6489700" y="584200"/>
            <a:ext cx="3860800" cy="3060700"/>
          </a:xfrm>
          <a:custGeom>
            <a:avLst/>
            <a:gdLst>
              <a:gd name="T0" fmla="*/ 152 w 2432"/>
              <a:gd name="T1" fmla="*/ 1152 h 1928"/>
              <a:gd name="T2" fmla="*/ 56 w 2432"/>
              <a:gd name="T3" fmla="*/ 1056 h 1928"/>
              <a:gd name="T4" fmla="*/ 8 w 2432"/>
              <a:gd name="T5" fmla="*/ 768 h 1928"/>
              <a:gd name="T6" fmla="*/ 104 w 2432"/>
              <a:gd name="T7" fmla="*/ 384 h 1928"/>
              <a:gd name="T8" fmla="*/ 392 w 2432"/>
              <a:gd name="T9" fmla="*/ 144 h 1928"/>
              <a:gd name="T10" fmla="*/ 776 w 2432"/>
              <a:gd name="T11" fmla="*/ 48 h 1928"/>
              <a:gd name="T12" fmla="*/ 1064 w 2432"/>
              <a:gd name="T13" fmla="*/ 0 h 1928"/>
              <a:gd name="T14" fmla="*/ 1400 w 2432"/>
              <a:gd name="T15" fmla="*/ 48 h 1928"/>
              <a:gd name="T16" fmla="*/ 1688 w 2432"/>
              <a:gd name="T17" fmla="*/ 144 h 1928"/>
              <a:gd name="T18" fmla="*/ 2024 w 2432"/>
              <a:gd name="T19" fmla="*/ 432 h 1928"/>
              <a:gd name="T20" fmla="*/ 2312 w 2432"/>
              <a:gd name="T21" fmla="*/ 816 h 1928"/>
              <a:gd name="T22" fmla="*/ 2408 w 2432"/>
              <a:gd name="T23" fmla="*/ 1200 h 1928"/>
              <a:gd name="T24" fmla="*/ 2408 w 2432"/>
              <a:gd name="T25" fmla="*/ 1488 h 1928"/>
              <a:gd name="T26" fmla="*/ 2264 w 2432"/>
              <a:gd name="T27" fmla="*/ 1776 h 1928"/>
              <a:gd name="T28" fmla="*/ 2024 w 2432"/>
              <a:gd name="T29" fmla="*/ 1872 h 1928"/>
              <a:gd name="T30" fmla="*/ 1688 w 2432"/>
              <a:gd name="T31" fmla="*/ 1920 h 1928"/>
              <a:gd name="T32" fmla="*/ 1448 w 2432"/>
              <a:gd name="T33" fmla="*/ 1824 h 1928"/>
              <a:gd name="T34" fmla="*/ 1256 w 2432"/>
              <a:gd name="T35" fmla="*/ 1776 h 1928"/>
              <a:gd name="T36" fmla="*/ 1064 w 2432"/>
              <a:gd name="T37" fmla="*/ 1728 h 1928"/>
              <a:gd name="T38" fmla="*/ 920 w 2432"/>
              <a:gd name="T39" fmla="*/ 1728 h 1928"/>
              <a:gd name="T40" fmla="*/ 776 w 2432"/>
              <a:gd name="T41" fmla="*/ 1632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32" h="1928">
                <a:moveTo>
                  <a:pt x="152" y="1152"/>
                </a:moveTo>
                <a:cubicBezTo>
                  <a:pt x="116" y="1136"/>
                  <a:pt x="80" y="1120"/>
                  <a:pt x="56" y="1056"/>
                </a:cubicBezTo>
                <a:cubicBezTo>
                  <a:pt x="32" y="992"/>
                  <a:pt x="0" y="880"/>
                  <a:pt x="8" y="768"/>
                </a:cubicBezTo>
                <a:cubicBezTo>
                  <a:pt x="16" y="656"/>
                  <a:pt x="40" y="488"/>
                  <a:pt x="104" y="384"/>
                </a:cubicBezTo>
                <a:cubicBezTo>
                  <a:pt x="168" y="280"/>
                  <a:pt x="280" y="200"/>
                  <a:pt x="392" y="144"/>
                </a:cubicBezTo>
                <a:cubicBezTo>
                  <a:pt x="504" y="88"/>
                  <a:pt x="664" y="72"/>
                  <a:pt x="776" y="48"/>
                </a:cubicBezTo>
                <a:cubicBezTo>
                  <a:pt x="888" y="24"/>
                  <a:pt x="960" y="0"/>
                  <a:pt x="1064" y="0"/>
                </a:cubicBezTo>
                <a:cubicBezTo>
                  <a:pt x="1168" y="0"/>
                  <a:pt x="1296" y="24"/>
                  <a:pt x="1400" y="48"/>
                </a:cubicBezTo>
                <a:cubicBezTo>
                  <a:pt x="1504" y="72"/>
                  <a:pt x="1584" y="80"/>
                  <a:pt x="1688" y="144"/>
                </a:cubicBezTo>
                <a:cubicBezTo>
                  <a:pt x="1792" y="208"/>
                  <a:pt x="1920" y="320"/>
                  <a:pt x="2024" y="432"/>
                </a:cubicBezTo>
                <a:cubicBezTo>
                  <a:pt x="2128" y="544"/>
                  <a:pt x="2248" y="688"/>
                  <a:pt x="2312" y="816"/>
                </a:cubicBezTo>
                <a:cubicBezTo>
                  <a:pt x="2376" y="944"/>
                  <a:pt x="2392" y="1088"/>
                  <a:pt x="2408" y="1200"/>
                </a:cubicBezTo>
                <a:cubicBezTo>
                  <a:pt x="2424" y="1312"/>
                  <a:pt x="2432" y="1392"/>
                  <a:pt x="2408" y="1488"/>
                </a:cubicBezTo>
                <a:cubicBezTo>
                  <a:pt x="2384" y="1584"/>
                  <a:pt x="2328" y="1712"/>
                  <a:pt x="2264" y="1776"/>
                </a:cubicBezTo>
                <a:cubicBezTo>
                  <a:pt x="2200" y="1840"/>
                  <a:pt x="2120" y="1848"/>
                  <a:pt x="2024" y="1872"/>
                </a:cubicBezTo>
                <a:cubicBezTo>
                  <a:pt x="1928" y="1896"/>
                  <a:pt x="1784" y="1928"/>
                  <a:pt x="1688" y="1920"/>
                </a:cubicBezTo>
                <a:cubicBezTo>
                  <a:pt x="1592" y="1912"/>
                  <a:pt x="1520" y="1848"/>
                  <a:pt x="1448" y="1824"/>
                </a:cubicBezTo>
                <a:cubicBezTo>
                  <a:pt x="1376" y="1800"/>
                  <a:pt x="1320" y="1792"/>
                  <a:pt x="1256" y="1776"/>
                </a:cubicBezTo>
                <a:cubicBezTo>
                  <a:pt x="1192" y="1760"/>
                  <a:pt x="1120" y="1736"/>
                  <a:pt x="1064" y="1728"/>
                </a:cubicBezTo>
                <a:cubicBezTo>
                  <a:pt x="1008" y="1720"/>
                  <a:pt x="968" y="1744"/>
                  <a:pt x="920" y="1728"/>
                </a:cubicBezTo>
                <a:cubicBezTo>
                  <a:pt x="872" y="1712"/>
                  <a:pt x="808" y="1648"/>
                  <a:pt x="776" y="16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8" name="Freeform 36"/>
          <p:cNvSpPr>
            <a:spLocks/>
          </p:cNvSpPr>
          <p:nvPr/>
        </p:nvSpPr>
        <p:spPr bwMode="auto">
          <a:xfrm>
            <a:off x="5334000" y="2933700"/>
            <a:ext cx="482600" cy="266700"/>
          </a:xfrm>
          <a:custGeom>
            <a:avLst/>
            <a:gdLst>
              <a:gd name="T0" fmla="*/ 304 w 304"/>
              <a:gd name="T1" fmla="*/ 152 h 168"/>
              <a:gd name="T2" fmla="*/ 208 w 304"/>
              <a:gd name="T3" fmla="*/ 152 h 168"/>
              <a:gd name="T4" fmla="*/ 112 w 304"/>
              <a:gd name="T5" fmla="*/ 152 h 168"/>
              <a:gd name="T6" fmla="*/ 16 w 304"/>
              <a:gd name="T7" fmla="*/ 152 h 168"/>
              <a:gd name="T8" fmla="*/ 16 w 304"/>
              <a:gd name="T9" fmla="*/ 56 h 168"/>
              <a:gd name="T10" fmla="*/ 112 w 304"/>
              <a:gd name="T11" fmla="*/ 56 h 168"/>
              <a:gd name="T12" fmla="*/ 208 w 304"/>
              <a:gd name="T13" fmla="*/ 8 h 168"/>
              <a:gd name="T14" fmla="*/ 304 w 304"/>
              <a:gd name="T15" fmla="*/ 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4" h="168">
                <a:moveTo>
                  <a:pt x="304" y="152"/>
                </a:moveTo>
                <a:cubicBezTo>
                  <a:pt x="272" y="152"/>
                  <a:pt x="240" y="152"/>
                  <a:pt x="208" y="152"/>
                </a:cubicBezTo>
                <a:cubicBezTo>
                  <a:pt x="176" y="152"/>
                  <a:pt x="144" y="152"/>
                  <a:pt x="112" y="152"/>
                </a:cubicBezTo>
                <a:cubicBezTo>
                  <a:pt x="80" y="152"/>
                  <a:pt x="32" y="168"/>
                  <a:pt x="16" y="152"/>
                </a:cubicBezTo>
                <a:cubicBezTo>
                  <a:pt x="0" y="136"/>
                  <a:pt x="0" y="72"/>
                  <a:pt x="16" y="56"/>
                </a:cubicBezTo>
                <a:cubicBezTo>
                  <a:pt x="32" y="40"/>
                  <a:pt x="80" y="64"/>
                  <a:pt x="112" y="56"/>
                </a:cubicBezTo>
                <a:cubicBezTo>
                  <a:pt x="144" y="48"/>
                  <a:pt x="176" y="16"/>
                  <a:pt x="208" y="8"/>
                </a:cubicBezTo>
                <a:cubicBezTo>
                  <a:pt x="240" y="0"/>
                  <a:pt x="272" y="4"/>
                  <a:pt x="304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9672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ChangeArrowheads="1"/>
          </p:cNvSpPr>
          <p:nvPr/>
        </p:nvSpPr>
        <p:spPr bwMode="auto">
          <a:xfrm>
            <a:off x="3335866" y="14986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3" name="Line 3"/>
          <p:cNvSpPr>
            <a:spLocks noChangeShapeType="1"/>
          </p:cNvSpPr>
          <p:nvPr/>
        </p:nvSpPr>
        <p:spPr bwMode="auto">
          <a:xfrm>
            <a:off x="3335866" y="24130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4" name="Oval 4"/>
          <p:cNvSpPr>
            <a:spLocks noChangeArrowheads="1"/>
          </p:cNvSpPr>
          <p:nvPr/>
        </p:nvSpPr>
        <p:spPr bwMode="auto">
          <a:xfrm>
            <a:off x="5463116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5" name="Oval 5"/>
          <p:cNvSpPr>
            <a:spLocks noChangeArrowheads="1"/>
          </p:cNvSpPr>
          <p:nvPr/>
        </p:nvSpPr>
        <p:spPr bwMode="auto">
          <a:xfrm>
            <a:off x="4520141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6" name="Oval 6"/>
          <p:cNvSpPr>
            <a:spLocks noChangeArrowheads="1"/>
          </p:cNvSpPr>
          <p:nvPr/>
        </p:nvSpPr>
        <p:spPr bwMode="auto">
          <a:xfrm>
            <a:off x="830156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7" name="Oval 7"/>
          <p:cNvSpPr>
            <a:spLocks noChangeArrowheads="1"/>
          </p:cNvSpPr>
          <p:nvPr/>
        </p:nvSpPr>
        <p:spPr bwMode="auto">
          <a:xfrm>
            <a:off x="644101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8" name="Oval 8"/>
          <p:cNvSpPr>
            <a:spLocks noChangeArrowheads="1"/>
          </p:cNvSpPr>
          <p:nvPr/>
        </p:nvSpPr>
        <p:spPr bwMode="auto">
          <a:xfrm>
            <a:off x="736811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9" name="Line 9"/>
          <p:cNvSpPr>
            <a:spLocks noChangeShapeType="1"/>
          </p:cNvSpPr>
          <p:nvPr/>
        </p:nvSpPr>
        <p:spPr bwMode="auto">
          <a:xfrm>
            <a:off x="3329516" y="31956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0" name="Oval 10"/>
          <p:cNvSpPr>
            <a:spLocks noChangeArrowheads="1"/>
          </p:cNvSpPr>
          <p:nvPr/>
        </p:nvSpPr>
        <p:spPr bwMode="auto">
          <a:xfrm>
            <a:off x="5456766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1" name="Oval 11"/>
          <p:cNvSpPr>
            <a:spLocks noChangeArrowheads="1"/>
          </p:cNvSpPr>
          <p:nvPr/>
        </p:nvSpPr>
        <p:spPr bwMode="auto">
          <a:xfrm>
            <a:off x="4513791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2" name="Oval 12"/>
          <p:cNvSpPr>
            <a:spLocks noChangeArrowheads="1"/>
          </p:cNvSpPr>
          <p:nvPr/>
        </p:nvSpPr>
        <p:spPr bwMode="auto">
          <a:xfrm>
            <a:off x="829521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3" name="Oval 13"/>
          <p:cNvSpPr>
            <a:spLocks noChangeArrowheads="1"/>
          </p:cNvSpPr>
          <p:nvPr/>
        </p:nvSpPr>
        <p:spPr bwMode="auto">
          <a:xfrm>
            <a:off x="643466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4" name="Oval 14"/>
          <p:cNvSpPr>
            <a:spLocks noChangeArrowheads="1"/>
          </p:cNvSpPr>
          <p:nvPr/>
        </p:nvSpPr>
        <p:spPr bwMode="auto">
          <a:xfrm>
            <a:off x="736176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7055" name="Group 15"/>
          <p:cNvGrpSpPr>
            <a:grpSpLocks/>
          </p:cNvGrpSpPr>
          <p:nvPr/>
        </p:nvGrpSpPr>
        <p:grpSpPr bwMode="auto">
          <a:xfrm rot="11279757">
            <a:off x="897466" y="2870200"/>
            <a:ext cx="2822575" cy="971550"/>
            <a:chOff x="2495" y="2329"/>
            <a:chExt cx="1778" cy="612"/>
          </a:xfrm>
        </p:grpSpPr>
        <p:sp>
          <p:nvSpPr>
            <p:cNvPr id="8705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5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058" name="Rectangle 18"/>
          <p:cNvSpPr>
            <a:spLocks noChangeArrowheads="1"/>
          </p:cNvSpPr>
          <p:nvPr/>
        </p:nvSpPr>
        <p:spPr bwMode="auto">
          <a:xfrm rot="5400000">
            <a:off x="7298266" y="33067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9" name="Freeform 19"/>
          <p:cNvSpPr>
            <a:spLocks/>
          </p:cNvSpPr>
          <p:nvPr/>
        </p:nvSpPr>
        <p:spPr bwMode="auto">
          <a:xfrm>
            <a:off x="3564466" y="3022600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Freeform 20"/>
          <p:cNvSpPr>
            <a:spLocks/>
          </p:cNvSpPr>
          <p:nvPr/>
        </p:nvSpPr>
        <p:spPr bwMode="auto">
          <a:xfrm>
            <a:off x="3640666" y="3022600"/>
            <a:ext cx="2819400" cy="1524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1" name="Text Box 21"/>
          <p:cNvSpPr txBox="1">
            <a:spLocks noChangeArrowheads="1"/>
          </p:cNvSpPr>
          <p:nvPr/>
        </p:nvSpPr>
        <p:spPr bwMode="auto">
          <a:xfrm>
            <a:off x="4416954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/>
        </p:nvSpPr>
        <p:spPr bwMode="auto">
          <a:xfrm>
            <a:off x="8177741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/>
        </p:nvSpPr>
        <p:spPr bwMode="auto">
          <a:xfrm>
            <a:off x="7255404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/>
        </p:nvSpPr>
        <p:spPr bwMode="auto">
          <a:xfrm>
            <a:off x="6314016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/>
        </p:nvSpPr>
        <p:spPr bwMode="auto">
          <a:xfrm>
            <a:off x="5344054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/>
        </p:nvSpPr>
        <p:spPr bwMode="auto">
          <a:xfrm>
            <a:off x="4401079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/>
        </p:nvSpPr>
        <p:spPr bwMode="auto">
          <a:xfrm>
            <a:off x="5294841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7068" name="Text Box 28"/>
          <p:cNvSpPr txBox="1">
            <a:spLocks noChangeArrowheads="1"/>
          </p:cNvSpPr>
          <p:nvPr/>
        </p:nvSpPr>
        <p:spPr bwMode="auto">
          <a:xfrm>
            <a:off x="6244166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7069" name="Text Box 29"/>
          <p:cNvSpPr txBox="1">
            <a:spLocks noChangeArrowheads="1"/>
          </p:cNvSpPr>
          <p:nvPr/>
        </p:nvSpPr>
        <p:spPr bwMode="auto">
          <a:xfrm>
            <a:off x="7193491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87070" name="Text Box 30"/>
          <p:cNvSpPr txBox="1">
            <a:spLocks noChangeArrowheads="1"/>
          </p:cNvSpPr>
          <p:nvPr/>
        </p:nvSpPr>
        <p:spPr bwMode="auto">
          <a:xfrm>
            <a:off x="8136466" y="32512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7071" name="Line 31"/>
          <p:cNvSpPr>
            <a:spLocks noChangeShapeType="1"/>
          </p:cNvSpPr>
          <p:nvPr/>
        </p:nvSpPr>
        <p:spPr bwMode="auto">
          <a:xfrm flipV="1">
            <a:off x="7374466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2" name="Freeform 32"/>
          <p:cNvSpPr>
            <a:spLocks/>
          </p:cNvSpPr>
          <p:nvPr/>
        </p:nvSpPr>
        <p:spPr bwMode="auto">
          <a:xfrm>
            <a:off x="7374466" y="1371600"/>
            <a:ext cx="2374900" cy="1968500"/>
          </a:xfrm>
          <a:custGeom>
            <a:avLst/>
            <a:gdLst>
              <a:gd name="T0" fmla="*/ 48 w 1496"/>
              <a:gd name="T1" fmla="*/ 656 h 1240"/>
              <a:gd name="T2" fmla="*/ 0 w 1496"/>
              <a:gd name="T3" fmla="*/ 464 h 1240"/>
              <a:gd name="T4" fmla="*/ 48 w 1496"/>
              <a:gd name="T5" fmla="*/ 224 h 1240"/>
              <a:gd name="T6" fmla="*/ 240 w 1496"/>
              <a:gd name="T7" fmla="*/ 32 h 1240"/>
              <a:gd name="T8" fmla="*/ 528 w 1496"/>
              <a:gd name="T9" fmla="*/ 32 h 1240"/>
              <a:gd name="T10" fmla="*/ 960 w 1496"/>
              <a:gd name="T11" fmla="*/ 32 h 1240"/>
              <a:gd name="T12" fmla="*/ 1152 w 1496"/>
              <a:gd name="T13" fmla="*/ 128 h 1240"/>
              <a:gd name="T14" fmla="*/ 1344 w 1496"/>
              <a:gd name="T15" fmla="*/ 320 h 1240"/>
              <a:gd name="T16" fmla="*/ 1440 w 1496"/>
              <a:gd name="T17" fmla="*/ 656 h 1240"/>
              <a:gd name="T18" fmla="*/ 1488 w 1496"/>
              <a:gd name="T19" fmla="*/ 896 h 1240"/>
              <a:gd name="T20" fmla="*/ 1392 w 1496"/>
              <a:gd name="T21" fmla="*/ 1136 h 1240"/>
              <a:gd name="T22" fmla="*/ 1296 w 1496"/>
              <a:gd name="T23" fmla="*/ 1184 h 1240"/>
              <a:gd name="T24" fmla="*/ 1104 w 1496"/>
              <a:gd name="T25" fmla="*/ 1232 h 1240"/>
              <a:gd name="T26" fmla="*/ 912 w 1496"/>
              <a:gd name="T27" fmla="*/ 1232 h 1240"/>
              <a:gd name="T28" fmla="*/ 816 w 1496"/>
              <a:gd name="T29" fmla="*/ 1184 h 1240"/>
              <a:gd name="T30" fmla="*/ 720 w 1496"/>
              <a:gd name="T31" fmla="*/ 1184 h 1240"/>
              <a:gd name="T32" fmla="*/ 624 w 1496"/>
              <a:gd name="T33" fmla="*/ 1136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96" h="1240">
                <a:moveTo>
                  <a:pt x="48" y="656"/>
                </a:moveTo>
                <a:cubicBezTo>
                  <a:pt x="24" y="596"/>
                  <a:pt x="0" y="536"/>
                  <a:pt x="0" y="464"/>
                </a:cubicBezTo>
                <a:cubicBezTo>
                  <a:pt x="0" y="392"/>
                  <a:pt x="8" y="296"/>
                  <a:pt x="48" y="224"/>
                </a:cubicBezTo>
                <a:cubicBezTo>
                  <a:pt x="88" y="152"/>
                  <a:pt x="160" y="64"/>
                  <a:pt x="240" y="32"/>
                </a:cubicBezTo>
                <a:cubicBezTo>
                  <a:pt x="320" y="0"/>
                  <a:pt x="408" y="32"/>
                  <a:pt x="528" y="32"/>
                </a:cubicBezTo>
                <a:cubicBezTo>
                  <a:pt x="648" y="32"/>
                  <a:pt x="856" y="16"/>
                  <a:pt x="960" y="32"/>
                </a:cubicBezTo>
                <a:cubicBezTo>
                  <a:pt x="1064" y="48"/>
                  <a:pt x="1088" y="80"/>
                  <a:pt x="1152" y="128"/>
                </a:cubicBezTo>
                <a:cubicBezTo>
                  <a:pt x="1216" y="176"/>
                  <a:pt x="1296" y="232"/>
                  <a:pt x="1344" y="320"/>
                </a:cubicBezTo>
                <a:cubicBezTo>
                  <a:pt x="1392" y="408"/>
                  <a:pt x="1416" y="560"/>
                  <a:pt x="1440" y="656"/>
                </a:cubicBezTo>
                <a:cubicBezTo>
                  <a:pt x="1464" y="752"/>
                  <a:pt x="1496" y="816"/>
                  <a:pt x="1488" y="896"/>
                </a:cubicBezTo>
                <a:cubicBezTo>
                  <a:pt x="1480" y="976"/>
                  <a:pt x="1424" y="1088"/>
                  <a:pt x="1392" y="1136"/>
                </a:cubicBezTo>
                <a:cubicBezTo>
                  <a:pt x="1360" y="1184"/>
                  <a:pt x="1344" y="1168"/>
                  <a:pt x="1296" y="1184"/>
                </a:cubicBezTo>
                <a:cubicBezTo>
                  <a:pt x="1248" y="1200"/>
                  <a:pt x="1168" y="1224"/>
                  <a:pt x="1104" y="1232"/>
                </a:cubicBezTo>
                <a:cubicBezTo>
                  <a:pt x="1040" y="1240"/>
                  <a:pt x="960" y="1240"/>
                  <a:pt x="912" y="1232"/>
                </a:cubicBezTo>
                <a:cubicBezTo>
                  <a:pt x="864" y="1224"/>
                  <a:pt x="848" y="1192"/>
                  <a:pt x="816" y="1184"/>
                </a:cubicBezTo>
                <a:cubicBezTo>
                  <a:pt x="784" y="1176"/>
                  <a:pt x="752" y="1192"/>
                  <a:pt x="720" y="1184"/>
                </a:cubicBezTo>
                <a:cubicBezTo>
                  <a:pt x="688" y="1176"/>
                  <a:pt x="640" y="1144"/>
                  <a:pt x="624" y="11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3627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ChangeArrowheads="1"/>
          </p:cNvSpPr>
          <p:nvPr/>
        </p:nvSpPr>
        <p:spPr bwMode="auto">
          <a:xfrm>
            <a:off x="2523067" y="15324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67" name="Line 3"/>
          <p:cNvSpPr>
            <a:spLocks noChangeShapeType="1"/>
          </p:cNvSpPr>
          <p:nvPr/>
        </p:nvSpPr>
        <p:spPr bwMode="auto">
          <a:xfrm>
            <a:off x="2523067" y="24468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8" name="Oval 4"/>
          <p:cNvSpPr>
            <a:spLocks noChangeArrowheads="1"/>
          </p:cNvSpPr>
          <p:nvPr/>
        </p:nvSpPr>
        <p:spPr bwMode="auto">
          <a:xfrm>
            <a:off x="4650317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69" name="Oval 5"/>
          <p:cNvSpPr>
            <a:spLocks noChangeArrowheads="1"/>
          </p:cNvSpPr>
          <p:nvPr/>
        </p:nvSpPr>
        <p:spPr bwMode="auto">
          <a:xfrm>
            <a:off x="3707342" y="24262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0" name="Oval 6"/>
          <p:cNvSpPr>
            <a:spLocks noChangeArrowheads="1"/>
          </p:cNvSpPr>
          <p:nvPr/>
        </p:nvSpPr>
        <p:spPr bwMode="auto">
          <a:xfrm>
            <a:off x="7488767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1" name="Oval 7"/>
          <p:cNvSpPr>
            <a:spLocks noChangeArrowheads="1"/>
          </p:cNvSpPr>
          <p:nvPr/>
        </p:nvSpPr>
        <p:spPr bwMode="auto">
          <a:xfrm>
            <a:off x="5628217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2" name="Oval 8"/>
          <p:cNvSpPr>
            <a:spLocks noChangeArrowheads="1"/>
          </p:cNvSpPr>
          <p:nvPr/>
        </p:nvSpPr>
        <p:spPr bwMode="auto">
          <a:xfrm>
            <a:off x="6555317" y="24119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3" name="Line 9"/>
          <p:cNvSpPr>
            <a:spLocks noChangeShapeType="1"/>
          </p:cNvSpPr>
          <p:nvPr/>
        </p:nvSpPr>
        <p:spPr bwMode="auto">
          <a:xfrm>
            <a:off x="2516717" y="32295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4" name="Oval 10"/>
          <p:cNvSpPr>
            <a:spLocks noChangeArrowheads="1"/>
          </p:cNvSpPr>
          <p:nvPr/>
        </p:nvSpPr>
        <p:spPr bwMode="auto">
          <a:xfrm>
            <a:off x="4643967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5" name="Oval 11"/>
          <p:cNvSpPr>
            <a:spLocks noChangeArrowheads="1"/>
          </p:cNvSpPr>
          <p:nvPr/>
        </p:nvSpPr>
        <p:spPr bwMode="auto">
          <a:xfrm>
            <a:off x="3700992" y="32088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6" name="Oval 12"/>
          <p:cNvSpPr>
            <a:spLocks noChangeArrowheads="1"/>
          </p:cNvSpPr>
          <p:nvPr/>
        </p:nvSpPr>
        <p:spPr bwMode="auto">
          <a:xfrm>
            <a:off x="7482417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7" name="Oval 13"/>
          <p:cNvSpPr>
            <a:spLocks noChangeArrowheads="1"/>
          </p:cNvSpPr>
          <p:nvPr/>
        </p:nvSpPr>
        <p:spPr bwMode="auto">
          <a:xfrm>
            <a:off x="5621867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8" name="Oval 14"/>
          <p:cNvSpPr>
            <a:spLocks noChangeArrowheads="1"/>
          </p:cNvSpPr>
          <p:nvPr/>
        </p:nvSpPr>
        <p:spPr bwMode="auto">
          <a:xfrm>
            <a:off x="6548967" y="31945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9" name="Rectangle 15"/>
          <p:cNvSpPr>
            <a:spLocks noChangeArrowheads="1"/>
          </p:cNvSpPr>
          <p:nvPr/>
        </p:nvSpPr>
        <p:spPr bwMode="auto">
          <a:xfrm rot="5400000">
            <a:off x="6485467" y="33406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80" name="Freeform 16"/>
          <p:cNvSpPr>
            <a:spLocks/>
          </p:cNvSpPr>
          <p:nvPr/>
        </p:nvSpPr>
        <p:spPr bwMode="auto">
          <a:xfrm>
            <a:off x="2446867" y="2980267"/>
            <a:ext cx="32004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Text Box 17"/>
          <p:cNvSpPr txBox="1">
            <a:spLocks noChangeArrowheads="1"/>
          </p:cNvSpPr>
          <p:nvPr/>
        </p:nvSpPr>
        <p:spPr bwMode="auto">
          <a:xfrm>
            <a:off x="3604155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8082" name="Text Box 18"/>
          <p:cNvSpPr txBox="1">
            <a:spLocks noChangeArrowheads="1"/>
          </p:cNvSpPr>
          <p:nvPr/>
        </p:nvSpPr>
        <p:spPr bwMode="auto">
          <a:xfrm>
            <a:off x="7364942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8083" name="Text Box 19"/>
          <p:cNvSpPr txBox="1">
            <a:spLocks noChangeArrowheads="1"/>
          </p:cNvSpPr>
          <p:nvPr/>
        </p:nvSpPr>
        <p:spPr bwMode="auto">
          <a:xfrm>
            <a:off x="6442605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8084" name="Text Box 20"/>
          <p:cNvSpPr txBox="1">
            <a:spLocks noChangeArrowheads="1"/>
          </p:cNvSpPr>
          <p:nvPr/>
        </p:nvSpPr>
        <p:spPr bwMode="auto">
          <a:xfrm>
            <a:off x="5501217" y="20245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8085" name="Text Box 21"/>
          <p:cNvSpPr txBox="1">
            <a:spLocks noChangeArrowheads="1"/>
          </p:cNvSpPr>
          <p:nvPr/>
        </p:nvSpPr>
        <p:spPr bwMode="auto">
          <a:xfrm>
            <a:off x="4531255" y="19896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8086" name="Text Box 22"/>
          <p:cNvSpPr txBox="1">
            <a:spLocks noChangeArrowheads="1"/>
          </p:cNvSpPr>
          <p:nvPr/>
        </p:nvSpPr>
        <p:spPr bwMode="auto">
          <a:xfrm>
            <a:off x="3588280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8087" name="Text Box 23"/>
          <p:cNvSpPr txBox="1">
            <a:spLocks noChangeArrowheads="1"/>
          </p:cNvSpPr>
          <p:nvPr/>
        </p:nvSpPr>
        <p:spPr bwMode="auto">
          <a:xfrm>
            <a:off x="4482042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8088" name="Text Box 24"/>
          <p:cNvSpPr txBox="1">
            <a:spLocks noChangeArrowheads="1"/>
          </p:cNvSpPr>
          <p:nvPr/>
        </p:nvSpPr>
        <p:spPr bwMode="auto">
          <a:xfrm>
            <a:off x="5431367" y="32930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8089" name="Text Box 25"/>
          <p:cNvSpPr txBox="1">
            <a:spLocks noChangeArrowheads="1"/>
          </p:cNvSpPr>
          <p:nvPr/>
        </p:nvSpPr>
        <p:spPr bwMode="auto">
          <a:xfrm>
            <a:off x="6380692" y="32993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88090" name="Text Box 26"/>
          <p:cNvSpPr txBox="1">
            <a:spLocks noChangeArrowheads="1"/>
          </p:cNvSpPr>
          <p:nvPr/>
        </p:nvSpPr>
        <p:spPr bwMode="auto">
          <a:xfrm>
            <a:off x="7323667" y="32850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8091" name="Line 27"/>
          <p:cNvSpPr>
            <a:spLocks noChangeShapeType="1"/>
          </p:cNvSpPr>
          <p:nvPr/>
        </p:nvSpPr>
        <p:spPr bwMode="auto">
          <a:xfrm flipV="1">
            <a:off x="6561667" y="24468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2" name="Freeform 28"/>
          <p:cNvSpPr>
            <a:spLocks/>
          </p:cNvSpPr>
          <p:nvPr/>
        </p:nvSpPr>
        <p:spPr bwMode="auto">
          <a:xfrm>
            <a:off x="6575955" y="1770592"/>
            <a:ext cx="1905000" cy="1473200"/>
          </a:xfrm>
          <a:custGeom>
            <a:avLst/>
            <a:gdLst>
              <a:gd name="T0" fmla="*/ 0 w 1264"/>
              <a:gd name="T1" fmla="*/ 400 h 936"/>
              <a:gd name="T2" fmla="*/ 48 w 1264"/>
              <a:gd name="T3" fmla="*/ 208 h 936"/>
              <a:gd name="T4" fmla="*/ 192 w 1264"/>
              <a:gd name="T5" fmla="*/ 64 h 936"/>
              <a:gd name="T6" fmla="*/ 480 w 1264"/>
              <a:gd name="T7" fmla="*/ 16 h 936"/>
              <a:gd name="T8" fmla="*/ 672 w 1264"/>
              <a:gd name="T9" fmla="*/ 16 h 936"/>
              <a:gd name="T10" fmla="*/ 912 w 1264"/>
              <a:gd name="T11" fmla="*/ 112 h 936"/>
              <a:gd name="T12" fmla="*/ 1056 w 1264"/>
              <a:gd name="T13" fmla="*/ 256 h 936"/>
              <a:gd name="T14" fmla="*/ 1200 w 1264"/>
              <a:gd name="T15" fmla="*/ 496 h 936"/>
              <a:gd name="T16" fmla="*/ 1248 w 1264"/>
              <a:gd name="T17" fmla="*/ 736 h 936"/>
              <a:gd name="T18" fmla="*/ 1104 w 1264"/>
              <a:gd name="T19" fmla="*/ 880 h 936"/>
              <a:gd name="T20" fmla="*/ 1008 w 1264"/>
              <a:gd name="T21" fmla="*/ 928 h 936"/>
              <a:gd name="T22" fmla="*/ 816 w 1264"/>
              <a:gd name="T23" fmla="*/ 928 h 936"/>
              <a:gd name="T24" fmla="*/ 720 w 1264"/>
              <a:gd name="T25" fmla="*/ 928 h 936"/>
              <a:gd name="T26" fmla="*/ 624 w 1264"/>
              <a:gd name="T27" fmla="*/ 92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64" h="936">
                <a:moveTo>
                  <a:pt x="0" y="400"/>
                </a:moveTo>
                <a:cubicBezTo>
                  <a:pt x="8" y="332"/>
                  <a:pt x="16" y="264"/>
                  <a:pt x="48" y="208"/>
                </a:cubicBezTo>
                <a:cubicBezTo>
                  <a:pt x="80" y="152"/>
                  <a:pt x="120" y="96"/>
                  <a:pt x="192" y="64"/>
                </a:cubicBezTo>
                <a:cubicBezTo>
                  <a:pt x="264" y="32"/>
                  <a:pt x="400" y="24"/>
                  <a:pt x="480" y="16"/>
                </a:cubicBezTo>
                <a:cubicBezTo>
                  <a:pt x="560" y="8"/>
                  <a:pt x="600" y="0"/>
                  <a:pt x="672" y="16"/>
                </a:cubicBezTo>
                <a:cubicBezTo>
                  <a:pt x="744" y="32"/>
                  <a:pt x="848" y="72"/>
                  <a:pt x="912" y="112"/>
                </a:cubicBezTo>
                <a:cubicBezTo>
                  <a:pt x="976" y="152"/>
                  <a:pt x="1008" y="192"/>
                  <a:pt x="1056" y="256"/>
                </a:cubicBezTo>
                <a:cubicBezTo>
                  <a:pt x="1104" y="320"/>
                  <a:pt x="1168" y="416"/>
                  <a:pt x="1200" y="496"/>
                </a:cubicBezTo>
                <a:cubicBezTo>
                  <a:pt x="1232" y="576"/>
                  <a:pt x="1264" y="672"/>
                  <a:pt x="1248" y="736"/>
                </a:cubicBezTo>
                <a:cubicBezTo>
                  <a:pt x="1232" y="800"/>
                  <a:pt x="1144" y="848"/>
                  <a:pt x="1104" y="880"/>
                </a:cubicBezTo>
                <a:cubicBezTo>
                  <a:pt x="1064" y="912"/>
                  <a:pt x="1056" y="920"/>
                  <a:pt x="1008" y="928"/>
                </a:cubicBezTo>
                <a:cubicBezTo>
                  <a:pt x="960" y="936"/>
                  <a:pt x="864" y="928"/>
                  <a:pt x="816" y="928"/>
                </a:cubicBezTo>
                <a:cubicBezTo>
                  <a:pt x="768" y="928"/>
                  <a:pt x="752" y="928"/>
                  <a:pt x="720" y="928"/>
                </a:cubicBezTo>
                <a:cubicBezTo>
                  <a:pt x="688" y="928"/>
                  <a:pt x="648" y="936"/>
                  <a:pt x="624" y="9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9528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ChangeArrowheads="1"/>
          </p:cNvSpPr>
          <p:nvPr/>
        </p:nvSpPr>
        <p:spPr bwMode="auto">
          <a:xfrm>
            <a:off x="2455334" y="14816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15" name="Line 3"/>
          <p:cNvSpPr>
            <a:spLocks noChangeShapeType="1"/>
          </p:cNvSpPr>
          <p:nvPr/>
        </p:nvSpPr>
        <p:spPr bwMode="auto">
          <a:xfrm>
            <a:off x="2455334" y="23960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6" name="Oval 4"/>
          <p:cNvSpPr>
            <a:spLocks noChangeArrowheads="1"/>
          </p:cNvSpPr>
          <p:nvPr/>
        </p:nvSpPr>
        <p:spPr bwMode="auto">
          <a:xfrm>
            <a:off x="4582584" y="23754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17" name="Oval 5"/>
          <p:cNvSpPr>
            <a:spLocks noChangeArrowheads="1"/>
          </p:cNvSpPr>
          <p:nvPr/>
        </p:nvSpPr>
        <p:spPr bwMode="auto">
          <a:xfrm>
            <a:off x="3639609" y="23754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18" name="Oval 6"/>
          <p:cNvSpPr>
            <a:spLocks noChangeArrowheads="1"/>
          </p:cNvSpPr>
          <p:nvPr/>
        </p:nvSpPr>
        <p:spPr bwMode="auto">
          <a:xfrm>
            <a:off x="7421034" y="23611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19" name="Oval 7"/>
          <p:cNvSpPr>
            <a:spLocks noChangeArrowheads="1"/>
          </p:cNvSpPr>
          <p:nvPr/>
        </p:nvSpPr>
        <p:spPr bwMode="auto">
          <a:xfrm>
            <a:off x="5560484" y="23611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0" name="Oval 8"/>
          <p:cNvSpPr>
            <a:spLocks noChangeArrowheads="1"/>
          </p:cNvSpPr>
          <p:nvPr/>
        </p:nvSpPr>
        <p:spPr bwMode="auto">
          <a:xfrm>
            <a:off x="6487584" y="23611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1" name="Line 9"/>
          <p:cNvSpPr>
            <a:spLocks noChangeShapeType="1"/>
          </p:cNvSpPr>
          <p:nvPr/>
        </p:nvSpPr>
        <p:spPr bwMode="auto">
          <a:xfrm>
            <a:off x="2448984" y="31787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2" name="Oval 10"/>
          <p:cNvSpPr>
            <a:spLocks noChangeArrowheads="1"/>
          </p:cNvSpPr>
          <p:nvPr/>
        </p:nvSpPr>
        <p:spPr bwMode="auto">
          <a:xfrm>
            <a:off x="4576234" y="31580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3" name="Oval 11"/>
          <p:cNvSpPr>
            <a:spLocks noChangeArrowheads="1"/>
          </p:cNvSpPr>
          <p:nvPr/>
        </p:nvSpPr>
        <p:spPr bwMode="auto">
          <a:xfrm>
            <a:off x="3633259" y="31580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4" name="Oval 12"/>
          <p:cNvSpPr>
            <a:spLocks noChangeArrowheads="1"/>
          </p:cNvSpPr>
          <p:nvPr/>
        </p:nvSpPr>
        <p:spPr bwMode="auto">
          <a:xfrm>
            <a:off x="7414684" y="31437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5" name="Oval 13"/>
          <p:cNvSpPr>
            <a:spLocks noChangeArrowheads="1"/>
          </p:cNvSpPr>
          <p:nvPr/>
        </p:nvSpPr>
        <p:spPr bwMode="auto">
          <a:xfrm>
            <a:off x="5554134" y="31437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6" name="Oval 14"/>
          <p:cNvSpPr>
            <a:spLocks noChangeArrowheads="1"/>
          </p:cNvSpPr>
          <p:nvPr/>
        </p:nvSpPr>
        <p:spPr bwMode="auto">
          <a:xfrm>
            <a:off x="6481234" y="31437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7" name="Rectangle 15"/>
          <p:cNvSpPr>
            <a:spLocks noChangeArrowheads="1"/>
          </p:cNvSpPr>
          <p:nvPr/>
        </p:nvSpPr>
        <p:spPr bwMode="auto">
          <a:xfrm rot="5400000">
            <a:off x="6417734" y="32898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8" name="Freeform 16"/>
          <p:cNvSpPr>
            <a:spLocks/>
          </p:cNvSpPr>
          <p:nvPr/>
        </p:nvSpPr>
        <p:spPr bwMode="auto">
          <a:xfrm>
            <a:off x="2379134" y="2929467"/>
            <a:ext cx="32004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9" name="Text Box 17"/>
          <p:cNvSpPr txBox="1">
            <a:spLocks noChangeArrowheads="1"/>
          </p:cNvSpPr>
          <p:nvPr/>
        </p:nvSpPr>
        <p:spPr bwMode="auto">
          <a:xfrm>
            <a:off x="3536422" y="19737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0130" name="Text Box 18"/>
          <p:cNvSpPr txBox="1">
            <a:spLocks noChangeArrowheads="1"/>
          </p:cNvSpPr>
          <p:nvPr/>
        </p:nvSpPr>
        <p:spPr bwMode="auto">
          <a:xfrm>
            <a:off x="7297209" y="19388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0131" name="Text Box 19"/>
          <p:cNvSpPr txBox="1">
            <a:spLocks noChangeArrowheads="1"/>
          </p:cNvSpPr>
          <p:nvPr/>
        </p:nvSpPr>
        <p:spPr bwMode="auto">
          <a:xfrm>
            <a:off x="6374872" y="19388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0132" name="Text Box 20"/>
          <p:cNvSpPr txBox="1">
            <a:spLocks noChangeArrowheads="1"/>
          </p:cNvSpPr>
          <p:nvPr/>
        </p:nvSpPr>
        <p:spPr bwMode="auto">
          <a:xfrm>
            <a:off x="5433484" y="19737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0133" name="Text Box 21"/>
          <p:cNvSpPr txBox="1">
            <a:spLocks noChangeArrowheads="1"/>
          </p:cNvSpPr>
          <p:nvPr/>
        </p:nvSpPr>
        <p:spPr bwMode="auto">
          <a:xfrm>
            <a:off x="4463522" y="19388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0134" name="Text Box 22"/>
          <p:cNvSpPr txBox="1">
            <a:spLocks noChangeArrowheads="1"/>
          </p:cNvSpPr>
          <p:nvPr/>
        </p:nvSpPr>
        <p:spPr bwMode="auto">
          <a:xfrm>
            <a:off x="3520547" y="32485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0135" name="Text Box 23"/>
          <p:cNvSpPr txBox="1">
            <a:spLocks noChangeArrowheads="1"/>
          </p:cNvSpPr>
          <p:nvPr/>
        </p:nvSpPr>
        <p:spPr bwMode="auto">
          <a:xfrm>
            <a:off x="4414309" y="32422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0136" name="Text Box 24"/>
          <p:cNvSpPr txBox="1">
            <a:spLocks noChangeArrowheads="1"/>
          </p:cNvSpPr>
          <p:nvPr/>
        </p:nvSpPr>
        <p:spPr bwMode="auto">
          <a:xfrm>
            <a:off x="5363634" y="32422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0137" name="Text Box 25"/>
          <p:cNvSpPr txBox="1">
            <a:spLocks noChangeArrowheads="1"/>
          </p:cNvSpPr>
          <p:nvPr/>
        </p:nvSpPr>
        <p:spPr bwMode="auto">
          <a:xfrm>
            <a:off x="6312959" y="32485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0138" name="Text Box 26"/>
          <p:cNvSpPr txBox="1">
            <a:spLocks noChangeArrowheads="1"/>
          </p:cNvSpPr>
          <p:nvPr/>
        </p:nvSpPr>
        <p:spPr bwMode="auto">
          <a:xfrm>
            <a:off x="7255934" y="32342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0139" name="Line 27"/>
          <p:cNvSpPr>
            <a:spLocks noChangeShapeType="1"/>
          </p:cNvSpPr>
          <p:nvPr/>
        </p:nvSpPr>
        <p:spPr bwMode="auto">
          <a:xfrm flipV="1">
            <a:off x="6493934" y="23960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1" name="Freeform 29"/>
          <p:cNvSpPr>
            <a:spLocks/>
          </p:cNvSpPr>
          <p:nvPr/>
        </p:nvSpPr>
        <p:spPr bwMode="auto">
          <a:xfrm>
            <a:off x="6392334" y="1773767"/>
            <a:ext cx="1206500" cy="1308100"/>
          </a:xfrm>
          <a:custGeom>
            <a:avLst/>
            <a:gdLst>
              <a:gd name="T0" fmla="*/ 64 w 760"/>
              <a:gd name="T1" fmla="*/ 392 h 824"/>
              <a:gd name="T2" fmla="*/ 16 w 760"/>
              <a:gd name="T3" fmla="*/ 152 h 824"/>
              <a:gd name="T4" fmla="*/ 160 w 760"/>
              <a:gd name="T5" fmla="*/ 56 h 824"/>
              <a:gd name="T6" fmla="*/ 400 w 760"/>
              <a:gd name="T7" fmla="*/ 8 h 824"/>
              <a:gd name="T8" fmla="*/ 592 w 760"/>
              <a:gd name="T9" fmla="*/ 104 h 824"/>
              <a:gd name="T10" fmla="*/ 736 w 760"/>
              <a:gd name="T11" fmla="*/ 248 h 824"/>
              <a:gd name="T12" fmla="*/ 736 w 760"/>
              <a:gd name="T13" fmla="*/ 392 h 824"/>
              <a:gd name="T14" fmla="*/ 736 w 760"/>
              <a:gd name="T15" fmla="*/ 536 h 824"/>
              <a:gd name="T16" fmla="*/ 736 w 760"/>
              <a:gd name="T17" fmla="*/ 632 h 824"/>
              <a:gd name="T18" fmla="*/ 736 w 760"/>
              <a:gd name="T19" fmla="*/ 728 h 824"/>
              <a:gd name="T20" fmla="*/ 688 w 760"/>
              <a:gd name="T21" fmla="*/ 824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0" h="824">
                <a:moveTo>
                  <a:pt x="64" y="392"/>
                </a:moveTo>
                <a:cubicBezTo>
                  <a:pt x="32" y="300"/>
                  <a:pt x="0" y="208"/>
                  <a:pt x="16" y="152"/>
                </a:cubicBezTo>
                <a:cubicBezTo>
                  <a:pt x="32" y="96"/>
                  <a:pt x="96" y="80"/>
                  <a:pt x="160" y="56"/>
                </a:cubicBezTo>
                <a:cubicBezTo>
                  <a:pt x="224" y="32"/>
                  <a:pt x="328" y="0"/>
                  <a:pt x="400" y="8"/>
                </a:cubicBezTo>
                <a:cubicBezTo>
                  <a:pt x="472" y="16"/>
                  <a:pt x="536" y="64"/>
                  <a:pt x="592" y="104"/>
                </a:cubicBezTo>
                <a:cubicBezTo>
                  <a:pt x="648" y="144"/>
                  <a:pt x="712" y="200"/>
                  <a:pt x="736" y="248"/>
                </a:cubicBezTo>
                <a:cubicBezTo>
                  <a:pt x="760" y="296"/>
                  <a:pt x="736" y="344"/>
                  <a:pt x="736" y="392"/>
                </a:cubicBezTo>
                <a:cubicBezTo>
                  <a:pt x="736" y="440"/>
                  <a:pt x="736" y="496"/>
                  <a:pt x="736" y="536"/>
                </a:cubicBezTo>
                <a:cubicBezTo>
                  <a:pt x="736" y="576"/>
                  <a:pt x="736" y="600"/>
                  <a:pt x="736" y="632"/>
                </a:cubicBezTo>
                <a:cubicBezTo>
                  <a:pt x="736" y="664"/>
                  <a:pt x="744" y="696"/>
                  <a:pt x="736" y="728"/>
                </a:cubicBezTo>
                <a:cubicBezTo>
                  <a:pt x="728" y="760"/>
                  <a:pt x="704" y="800"/>
                  <a:pt x="688" y="8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548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ChangeArrowheads="1"/>
          </p:cNvSpPr>
          <p:nvPr/>
        </p:nvSpPr>
        <p:spPr bwMode="auto">
          <a:xfrm>
            <a:off x="3335866" y="14986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1" name="Line 3"/>
          <p:cNvSpPr>
            <a:spLocks noChangeShapeType="1"/>
          </p:cNvSpPr>
          <p:nvPr/>
        </p:nvSpPr>
        <p:spPr bwMode="auto">
          <a:xfrm>
            <a:off x="3335866" y="24130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2" name="Oval 4"/>
          <p:cNvSpPr>
            <a:spLocks noChangeArrowheads="1"/>
          </p:cNvSpPr>
          <p:nvPr/>
        </p:nvSpPr>
        <p:spPr bwMode="auto">
          <a:xfrm>
            <a:off x="5463116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3" name="Oval 5"/>
          <p:cNvSpPr>
            <a:spLocks noChangeArrowheads="1"/>
          </p:cNvSpPr>
          <p:nvPr/>
        </p:nvSpPr>
        <p:spPr bwMode="auto">
          <a:xfrm>
            <a:off x="4520141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4" name="Oval 6"/>
          <p:cNvSpPr>
            <a:spLocks noChangeArrowheads="1"/>
          </p:cNvSpPr>
          <p:nvPr/>
        </p:nvSpPr>
        <p:spPr bwMode="auto">
          <a:xfrm>
            <a:off x="830156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5" name="Oval 7"/>
          <p:cNvSpPr>
            <a:spLocks noChangeArrowheads="1"/>
          </p:cNvSpPr>
          <p:nvPr/>
        </p:nvSpPr>
        <p:spPr bwMode="auto">
          <a:xfrm>
            <a:off x="644101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6" name="Oval 8"/>
          <p:cNvSpPr>
            <a:spLocks noChangeArrowheads="1"/>
          </p:cNvSpPr>
          <p:nvPr/>
        </p:nvSpPr>
        <p:spPr bwMode="auto">
          <a:xfrm>
            <a:off x="7368116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7" name="Line 9"/>
          <p:cNvSpPr>
            <a:spLocks noChangeShapeType="1"/>
          </p:cNvSpPr>
          <p:nvPr/>
        </p:nvSpPr>
        <p:spPr bwMode="auto">
          <a:xfrm>
            <a:off x="3329516" y="31956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8" name="Oval 10"/>
          <p:cNvSpPr>
            <a:spLocks noChangeArrowheads="1"/>
          </p:cNvSpPr>
          <p:nvPr/>
        </p:nvSpPr>
        <p:spPr bwMode="auto">
          <a:xfrm>
            <a:off x="5456766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9" name="Oval 11"/>
          <p:cNvSpPr>
            <a:spLocks noChangeArrowheads="1"/>
          </p:cNvSpPr>
          <p:nvPr/>
        </p:nvSpPr>
        <p:spPr bwMode="auto">
          <a:xfrm>
            <a:off x="4513791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0" name="Oval 12"/>
          <p:cNvSpPr>
            <a:spLocks noChangeArrowheads="1"/>
          </p:cNvSpPr>
          <p:nvPr/>
        </p:nvSpPr>
        <p:spPr bwMode="auto">
          <a:xfrm>
            <a:off x="829521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1" name="Oval 13"/>
          <p:cNvSpPr>
            <a:spLocks noChangeArrowheads="1"/>
          </p:cNvSpPr>
          <p:nvPr/>
        </p:nvSpPr>
        <p:spPr bwMode="auto">
          <a:xfrm>
            <a:off x="643466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2" name="Oval 14"/>
          <p:cNvSpPr>
            <a:spLocks noChangeArrowheads="1"/>
          </p:cNvSpPr>
          <p:nvPr/>
        </p:nvSpPr>
        <p:spPr bwMode="auto">
          <a:xfrm>
            <a:off x="7361766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9103" name="Group 15"/>
          <p:cNvGrpSpPr>
            <a:grpSpLocks/>
          </p:cNvGrpSpPr>
          <p:nvPr/>
        </p:nvGrpSpPr>
        <p:grpSpPr bwMode="auto">
          <a:xfrm rot="3415360">
            <a:off x="-1018646" y="3186113"/>
            <a:ext cx="2822575" cy="971550"/>
            <a:chOff x="2495" y="2329"/>
            <a:chExt cx="1778" cy="612"/>
          </a:xfrm>
        </p:grpSpPr>
        <p:sp>
          <p:nvSpPr>
            <p:cNvPr id="8910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9106" name="Rectangle 18"/>
          <p:cNvSpPr>
            <a:spLocks noChangeArrowheads="1"/>
          </p:cNvSpPr>
          <p:nvPr/>
        </p:nvSpPr>
        <p:spPr bwMode="auto">
          <a:xfrm rot="5400000">
            <a:off x="7298266" y="33067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7" name="Freeform 19"/>
          <p:cNvSpPr>
            <a:spLocks/>
          </p:cNvSpPr>
          <p:nvPr/>
        </p:nvSpPr>
        <p:spPr bwMode="auto">
          <a:xfrm>
            <a:off x="821266" y="2870200"/>
            <a:ext cx="5638800" cy="3048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8" name="Text Box 20"/>
          <p:cNvSpPr txBox="1">
            <a:spLocks noChangeArrowheads="1"/>
          </p:cNvSpPr>
          <p:nvPr/>
        </p:nvSpPr>
        <p:spPr bwMode="auto">
          <a:xfrm>
            <a:off x="4416954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89109" name="Text Box 21"/>
          <p:cNvSpPr txBox="1">
            <a:spLocks noChangeArrowheads="1"/>
          </p:cNvSpPr>
          <p:nvPr/>
        </p:nvSpPr>
        <p:spPr bwMode="auto">
          <a:xfrm>
            <a:off x="8177741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89110" name="Text Box 22"/>
          <p:cNvSpPr txBox="1">
            <a:spLocks noChangeArrowheads="1"/>
          </p:cNvSpPr>
          <p:nvPr/>
        </p:nvSpPr>
        <p:spPr bwMode="auto">
          <a:xfrm>
            <a:off x="7255404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89111" name="Text Box 23"/>
          <p:cNvSpPr txBox="1">
            <a:spLocks noChangeArrowheads="1"/>
          </p:cNvSpPr>
          <p:nvPr/>
        </p:nvSpPr>
        <p:spPr bwMode="auto">
          <a:xfrm>
            <a:off x="6314016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89112" name="Text Box 24"/>
          <p:cNvSpPr txBox="1">
            <a:spLocks noChangeArrowheads="1"/>
          </p:cNvSpPr>
          <p:nvPr/>
        </p:nvSpPr>
        <p:spPr bwMode="auto">
          <a:xfrm>
            <a:off x="5344054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89113" name="Text Box 25"/>
          <p:cNvSpPr txBox="1">
            <a:spLocks noChangeArrowheads="1"/>
          </p:cNvSpPr>
          <p:nvPr/>
        </p:nvSpPr>
        <p:spPr bwMode="auto">
          <a:xfrm>
            <a:off x="4401079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9114" name="Text Box 26"/>
          <p:cNvSpPr txBox="1">
            <a:spLocks noChangeArrowheads="1"/>
          </p:cNvSpPr>
          <p:nvPr/>
        </p:nvSpPr>
        <p:spPr bwMode="auto">
          <a:xfrm>
            <a:off x="5294841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9115" name="Text Box 27"/>
          <p:cNvSpPr txBox="1">
            <a:spLocks noChangeArrowheads="1"/>
          </p:cNvSpPr>
          <p:nvPr/>
        </p:nvSpPr>
        <p:spPr bwMode="auto">
          <a:xfrm>
            <a:off x="6244166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89116" name="Text Box 28"/>
          <p:cNvSpPr txBox="1">
            <a:spLocks noChangeArrowheads="1"/>
          </p:cNvSpPr>
          <p:nvPr/>
        </p:nvSpPr>
        <p:spPr bwMode="auto">
          <a:xfrm>
            <a:off x="7193491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89117" name="Text Box 29"/>
          <p:cNvSpPr txBox="1">
            <a:spLocks noChangeArrowheads="1"/>
          </p:cNvSpPr>
          <p:nvPr/>
        </p:nvSpPr>
        <p:spPr bwMode="auto">
          <a:xfrm>
            <a:off x="8136466" y="32512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89118" name="Line 30"/>
          <p:cNvSpPr>
            <a:spLocks noChangeShapeType="1"/>
          </p:cNvSpPr>
          <p:nvPr/>
        </p:nvSpPr>
        <p:spPr bwMode="auto">
          <a:xfrm flipV="1">
            <a:off x="7374466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9" name="Line 31"/>
          <p:cNvSpPr>
            <a:spLocks noChangeShapeType="1"/>
          </p:cNvSpPr>
          <p:nvPr/>
        </p:nvSpPr>
        <p:spPr bwMode="auto">
          <a:xfrm>
            <a:off x="7374466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8549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ChangeArrowheads="1"/>
          </p:cNvSpPr>
          <p:nvPr/>
        </p:nvSpPr>
        <p:spPr bwMode="auto">
          <a:xfrm>
            <a:off x="3132667" y="1380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39" name="Line 3"/>
          <p:cNvSpPr>
            <a:spLocks noChangeShapeType="1"/>
          </p:cNvSpPr>
          <p:nvPr/>
        </p:nvSpPr>
        <p:spPr bwMode="auto">
          <a:xfrm>
            <a:off x="3132667" y="2294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0" name="Oval 4"/>
          <p:cNvSpPr>
            <a:spLocks noChangeArrowheads="1"/>
          </p:cNvSpPr>
          <p:nvPr/>
        </p:nvSpPr>
        <p:spPr bwMode="auto">
          <a:xfrm>
            <a:off x="5259917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1" name="Oval 5"/>
          <p:cNvSpPr>
            <a:spLocks noChangeArrowheads="1"/>
          </p:cNvSpPr>
          <p:nvPr/>
        </p:nvSpPr>
        <p:spPr bwMode="auto">
          <a:xfrm>
            <a:off x="4316942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2" name="Oval 6"/>
          <p:cNvSpPr>
            <a:spLocks noChangeArrowheads="1"/>
          </p:cNvSpPr>
          <p:nvPr/>
        </p:nvSpPr>
        <p:spPr bwMode="auto">
          <a:xfrm>
            <a:off x="809836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3" name="Oval 7"/>
          <p:cNvSpPr>
            <a:spLocks noChangeArrowheads="1"/>
          </p:cNvSpPr>
          <p:nvPr/>
        </p:nvSpPr>
        <p:spPr bwMode="auto">
          <a:xfrm>
            <a:off x="623781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4" name="Oval 8"/>
          <p:cNvSpPr>
            <a:spLocks noChangeArrowheads="1"/>
          </p:cNvSpPr>
          <p:nvPr/>
        </p:nvSpPr>
        <p:spPr bwMode="auto">
          <a:xfrm>
            <a:off x="7164917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5" name="Line 9"/>
          <p:cNvSpPr>
            <a:spLocks noChangeShapeType="1"/>
          </p:cNvSpPr>
          <p:nvPr/>
        </p:nvSpPr>
        <p:spPr bwMode="auto">
          <a:xfrm>
            <a:off x="3126317" y="3077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6" name="Oval 10"/>
          <p:cNvSpPr>
            <a:spLocks noChangeArrowheads="1"/>
          </p:cNvSpPr>
          <p:nvPr/>
        </p:nvSpPr>
        <p:spPr bwMode="auto">
          <a:xfrm>
            <a:off x="5253567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7" name="Oval 11"/>
          <p:cNvSpPr>
            <a:spLocks noChangeArrowheads="1"/>
          </p:cNvSpPr>
          <p:nvPr/>
        </p:nvSpPr>
        <p:spPr bwMode="auto">
          <a:xfrm>
            <a:off x="4310592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8" name="Oval 12"/>
          <p:cNvSpPr>
            <a:spLocks noChangeArrowheads="1"/>
          </p:cNvSpPr>
          <p:nvPr/>
        </p:nvSpPr>
        <p:spPr bwMode="auto">
          <a:xfrm>
            <a:off x="809201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9" name="Oval 13"/>
          <p:cNvSpPr>
            <a:spLocks noChangeArrowheads="1"/>
          </p:cNvSpPr>
          <p:nvPr/>
        </p:nvSpPr>
        <p:spPr bwMode="auto">
          <a:xfrm>
            <a:off x="623146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0" name="Oval 14"/>
          <p:cNvSpPr>
            <a:spLocks noChangeArrowheads="1"/>
          </p:cNvSpPr>
          <p:nvPr/>
        </p:nvSpPr>
        <p:spPr bwMode="auto">
          <a:xfrm>
            <a:off x="7158567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1151" name="Group 15"/>
          <p:cNvGrpSpPr>
            <a:grpSpLocks/>
          </p:cNvGrpSpPr>
          <p:nvPr/>
        </p:nvGrpSpPr>
        <p:grpSpPr bwMode="auto">
          <a:xfrm rot="3415360">
            <a:off x="1749955" y="3600980"/>
            <a:ext cx="2822575" cy="971550"/>
            <a:chOff x="2495" y="2329"/>
            <a:chExt cx="1778" cy="612"/>
          </a:xfrm>
        </p:grpSpPr>
        <p:sp>
          <p:nvSpPr>
            <p:cNvPr id="9115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54" name="Rectangle 18"/>
          <p:cNvSpPr>
            <a:spLocks noChangeArrowheads="1"/>
          </p:cNvSpPr>
          <p:nvPr/>
        </p:nvSpPr>
        <p:spPr bwMode="auto">
          <a:xfrm rot="5400000">
            <a:off x="7095067" y="31882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5" name="Text Box 19"/>
          <p:cNvSpPr txBox="1">
            <a:spLocks noChangeArrowheads="1"/>
          </p:cNvSpPr>
          <p:nvPr/>
        </p:nvSpPr>
        <p:spPr bwMode="auto">
          <a:xfrm>
            <a:off x="4213755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1156" name="Text Box 20"/>
          <p:cNvSpPr txBox="1">
            <a:spLocks noChangeArrowheads="1"/>
          </p:cNvSpPr>
          <p:nvPr/>
        </p:nvSpPr>
        <p:spPr bwMode="auto">
          <a:xfrm>
            <a:off x="7974542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1157" name="Text Box 21"/>
          <p:cNvSpPr txBox="1">
            <a:spLocks noChangeArrowheads="1"/>
          </p:cNvSpPr>
          <p:nvPr/>
        </p:nvSpPr>
        <p:spPr bwMode="auto">
          <a:xfrm>
            <a:off x="7052205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1158" name="Text Box 22"/>
          <p:cNvSpPr txBox="1">
            <a:spLocks noChangeArrowheads="1"/>
          </p:cNvSpPr>
          <p:nvPr/>
        </p:nvSpPr>
        <p:spPr bwMode="auto">
          <a:xfrm>
            <a:off x="6110817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1159" name="Text Box 23"/>
          <p:cNvSpPr txBox="1">
            <a:spLocks noChangeArrowheads="1"/>
          </p:cNvSpPr>
          <p:nvPr/>
        </p:nvSpPr>
        <p:spPr bwMode="auto">
          <a:xfrm>
            <a:off x="5140855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1160" name="Text Box 24"/>
          <p:cNvSpPr txBox="1">
            <a:spLocks noChangeArrowheads="1"/>
          </p:cNvSpPr>
          <p:nvPr/>
        </p:nvSpPr>
        <p:spPr bwMode="auto">
          <a:xfrm>
            <a:off x="4197880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1161" name="Text Box 25"/>
          <p:cNvSpPr txBox="1">
            <a:spLocks noChangeArrowheads="1"/>
          </p:cNvSpPr>
          <p:nvPr/>
        </p:nvSpPr>
        <p:spPr bwMode="auto">
          <a:xfrm>
            <a:off x="5091642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1162" name="Text Box 26"/>
          <p:cNvSpPr txBox="1">
            <a:spLocks noChangeArrowheads="1"/>
          </p:cNvSpPr>
          <p:nvPr/>
        </p:nvSpPr>
        <p:spPr bwMode="auto">
          <a:xfrm>
            <a:off x="6040967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1163" name="Text Box 27"/>
          <p:cNvSpPr txBox="1">
            <a:spLocks noChangeArrowheads="1"/>
          </p:cNvSpPr>
          <p:nvPr/>
        </p:nvSpPr>
        <p:spPr bwMode="auto">
          <a:xfrm>
            <a:off x="6990292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1164" name="Text Box 28"/>
          <p:cNvSpPr txBox="1">
            <a:spLocks noChangeArrowheads="1"/>
          </p:cNvSpPr>
          <p:nvPr/>
        </p:nvSpPr>
        <p:spPr bwMode="auto">
          <a:xfrm>
            <a:off x="7933267" y="3132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1165" name="Freeform 29"/>
          <p:cNvSpPr>
            <a:spLocks/>
          </p:cNvSpPr>
          <p:nvPr/>
        </p:nvSpPr>
        <p:spPr bwMode="auto">
          <a:xfrm>
            <a:off x="846667" y="2675467"/>
            <a:ext cx="5486400" cy="558800"/>
          </a:xfrm>
          <a:custGeom>
            <a:avLst/>
            <a:gdLst>
              <a:gd name="T0" fmla="*/ 3456 w 3456"/>
              <a:gd name="T1" fmla="*/ 256 h 352"/>
              <a:gd name="T2" fmla="*/ 3216 w 3456"/>
              <a:gd name="T3" fmla="*/ 112 h 352"/>
              <a:gd name="T4" fmla="*/ 3024 w 3456"/>
              <a:gd name="T5" fmla="*/ 112 h 352"/>
              <a:gd name="T6" fmla="*/ 2400 w 3456"/>
              <a:gd name="T7" fmla="*/ 64 h 352"/>
              <a:gd name="T8" fmla="*/ 1776 w 3456"/>
              <a:gd name="T9" fmla="*/ 16 h 352"/>
              <a:gd name="T10" fmla="*/ 1248 w 3456"/>
              <a:gd name="T11" fmla="*/ 16 h 352"/>
              <a:gd name="T12" fmla="*/ 864 w 3456"/>
              <a:gd name="T13" fmla="*/ 112 h 352"/>
              <a:gd name="T14" fmla="*/ 0 w 3456"/>
              <a:gd name="T1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56" h="352">
                <a:moveTo>
                  <a:pt x="3456" y="256"/>
                </a:moveTo>
                <a:cubicBezTo>
                  <a:pt x="3372" y="196"/>
                  <a:pt x="3288" y="136"/>
                  <a:pt x="3216" y="112"/>
                </a:cubicBezTo>
                <a:cubicBezTo>
                  <a:pt x="3144" y="88"/>
                  <a:pt x="3160" y="120"/>
                  <a:pt x="3024" y="112"/>
                </a:cubicBezTo>
                <a:cubicBezTo>
                  <a:pt x="2888" y="104"/>
                  <a:pt x="2608" y="80"/>
                  <a:pt x="2400" y="64"/>
                </a:cubicBezTo>
                <a:cubicBezTo>
                  <a:pt x="2192" y="48"/>
                  <a:pt x="1968" y="24"/>
                  <a:pt x="1776" y="16"/>
                </a:cubicBezTo>
                <a:cubicBezTo>
                  <a:pt x="1584" y="8"/>
                  <a:pt x="1400" y="0"/>
                  <a:pt x="1248" y="16"/>
                </a:cubicBezTo>
                <a:cubicBezTo>
                  <a:pt x="1096" y="32"/>
                  <a:pt x="1072" y="56"/>
                  <a:pt x="864" y="112"/>
                </a:cubicBezTo>
                <a:cubicBezTo>
                  <a:pt x="656" y="168"/>
                  <a:pt x="144" y="312"/>
                  <a:pt x="0" y="3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6" name="Line 30"/>
          <p:cNvSpPr>
            <a:spLocks noChangeShapeType="1"/>
          </p:cNvSpPr>
          <p:nvPr/>
        </p:nvSpPr>
        <p:spPr bwMode="auto">
          <a:xfrm flipV="1">
            <a:off x="7171267" y="2294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7" name="Line 31"/>
          <p:cNvSpPr>
            <a:spLocks noChangeShapeType="1"/>
          </p:cNvSpPr>
          <p:nvPr/>
        </p:nvSpPr>
        <p:spPr bwMode="auto">
          <a:xfrm>
            <a:off x="7171267" y="2294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877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2980266" y="13631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3" name="Line 3"/>
          <p:cNvSpPr>
            <a:spLocks noChangeShapeType="1"/>
          </p:cNvSpPr>
          <p:nvPr/>
        </p:nvSpPr>
        <p:spPr bwMode="auto">
          <a:xfrm>
            <a:off x="2980266" y="22775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4" name="Oval 4"/>
          <p:cNvSpPr>
            <a:spLocks noChangeArrowheads="1"/>
          </p:cNvSpPr>
          <p:nvPr/>
        </p:nvSpPr>
        <p:spPr bwMode="auto">
          <a:xfrm>
            <a:off x="5107516" y="2256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5" name="Oval 5"/>
          <p:cNvSpPr>
            <a:spLocks noChangeArrowheads="1"/>
          </p:cNvSpPr>
          <p:nvPr/>
        </p:nvSpPr>
        <p:spPr bwMode="auto">
          <a:xfrm>
            <a:off x="4164541" y="2256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6" name="Oval 6"/>
          <p:cNvSpPr>
            <a:spLocks noChangeArrowheads="1"/>
          </p:cNvSpPr>
          <p:nvPr/>
        </p:nvSpPr>
        <p:spPr bwMode="auto">
          <a:xfrm>
            <a:off x="7945966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Oval 7"/>
          <p:cNvSpPr>
            <a:spLocks noChangeArrowheads="1"/>
          </p:cNvSpPr>
          <p:nvPr/>
        </p:nvSpPr>
        <p:spPr bwMode="auto">
          <a:xfrm>
            <a:off x="6085416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Oval 8"/>
          <p:cNvSpPr>
            <a:spLocks noChangeArrowheads="1"/>
          </p:cNvSpPr>
          <p:nvPr/>
        </p:nvSpPr>
        <p:spPr bwMode="auto">
          <a:xfrm>
            <a:off x="7012516" y="2242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9" name="Line 9"/>
          <p:cNvSpPr>
            <a:spLocks noChangeShapeType="1"/>
          </p:cNvSpPr>
          <p:nvPr/>
        </p:nvSpPr>
        <p:spPr bwMode="auto">
          <a:xfrm>
            <a:off x="2973916" y="30601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0" name="Oval 10"/>
          <p:cNvSpPr>
            <a:spLocks noChangeArrowheads="1"/>
          </p:cNvSpPr>
          <p:nvPr/>
        </p:nvSpPr>
        <p:spPr bwMode="auto">
          <a:xfrm>
            <a:off x="5101166" y="3039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1" name="Oval 11"/>
          <p:cNvSpPr>
            <a:spLocks noChangeArrowheads="1"/>
          </p:cNvSpPr>
          <p:nvPr/>
        </p:nvSpPr>
        <p:spPr bwMode="auto">
          <a:xfrm>
            <a:off x="4158191" y="3039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2" name="Oval 12"/>
          <p:cNvSpPr>
            <a:spLocks noChangeArrowheads="1"/>
          </p:cNvSpPr>
          <p:nvPr/>
        </p:nvSpPr>
        <p:spPr bwMode="auto">
          <a:xfrm>
            <a:off x="7939616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3" name="Oval 13"/>
          <p:cNvSpPr>
            <a:spLocks noChangeArrowheads="1"/>
          </p:cNvSpPr>
          <p:nvPr/>
        </p:nvSpPr>
        <p:spPr bwMode="auto">
          <a:xfrm>
            <a:off x="6079066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4" name="Oval 14"/>
          <p:cNvSpPr>
            <a:spLocks noChangeArrowheads="1"/>
          </p:cNvSpPr>
          <p:nvPr/>
        </p:nvSpPr>
        <p:spPr bwMode="auto">
          <a:xfrm>
            <a:off x="7006166" y="3025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2175" name="Group 15"/>
          <p:cNvGrpSpPr>
            <a:grpSpLocks/>
          </p:cNvGrpSpPr>
          <p:nvPr/>
        </p:nvGrpSpPr>
        <p:grpSpPr bwMode="auto">
          <a:xfrm rot="3415360">
            <a:off x="3045354" y="4193646"/>
            <a:ext cx="2822575" cy="971550"/>
            <a:chOff x="2495" y="2329"/>
            <a:chExt cx="1778" cy="612"/>
          </a:xfrm>
        </p:grpSpPr>
        <p:sp>
          <p:nvSpPr>
            <p:cNvPr id="9217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7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2178" name="Rectangle 18"/>
          <p:cNvSpPr>
            <a:spLocks noChangeArrowheads="1"/>
          </p:cNvSpPr>
          <p:nvPr/>
        </p:nvSpPr>
        <p:spPr bwMode="auto">
          <a:xfrm rot="5400000">
            <a:off x="6942666" y="31712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9" name="Text Box 19"/>
          <p:cNvSpPr txBox="1">
            <a:spLocks noChangeArrowheads="1"/>
          </p:cNvSpPr>
          <p:nvPr/>
        </p:nvSpPr>
        <p:spPr bwMode="auto">
          <a:xfrm>
            <a:off x="4061354" y="1855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2180" name="Text Box 20"/>
          <p:cNvSpPr txBox="1">
            <a:spLocks noChangeArrowheads="1"/>
          </p:cNvSpPr>
          <p:nvPr/>
        </p:nvSpPr>
        <p:spPr bwMode="auto">
          <a:xfrm>
            <a:off x="7822141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2181" name="Text Box 21"/>
          <p:cNvSpPr txBox="1">
            <a:spLocks noChangeArrowheads="1"/>
          </p:cNvSpPr>
          <p:nvPr/>
        </p:nvSpPr>
        <p:spPr bwMode="auto">
          <a:xfrm>
            <a:off x="6899804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2182" name="Text Box 22"/>
          <p:cNvSpPr txBox="1">
            <a:spLocks noChangeArrowheads="1"/>
          </p:cNvSpPr>
          <p:nvPr/>
        </p:nvSpPr>
        <p:spPr bwMode="auto">
          <a:xfrm>
            <a:off x="5958416" y="1855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2183" name="Text Box 23"/>
          <p:cNvSpPr txBox="1">
            <a:spLocks noChangeArrowheads="1"/>
          </p:cNvSpPr>
          <p:nvPr/>
        </p:nvSpPr>
        <p:spPr bwMode="auto">
          <a:xfrm>
            <a:off x="4988454" y="1820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2184" name="Text Box 24"/>
          <p:cNvSpPr txBox="1">
            <a:spLocks noChangeArrowheads="1"/>
          </p:cNvSpPr>
          <p:nvPr/>
        </p:nvSpPr>
        <p:spPr bwMode="auto">
          <a:xfrm>
            <a:off x="4045479" y="3130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2185" name="Text Box 25"/>
          <p:cNvSpPr txBox="1">
            <a:spLocks noChangeArrowheads="1"/>
          </p:cNvSpPr>
          <p:nvPr/>
        </p:nvSpPr>
        <p:spPr bwMode="auto">
          <a:xfrm>
            <a:off x="4939241" y="3123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2186" name="Text Box 26"/>
          <p:cNvSpPr txBox="1">
            <a:spLocks noChangeArrowheads="1"/>
          </p:cNvSpPr>
          <p:nvPr/>
        </p:nvSpPr>
        <p:spPr bwMode="auto">
          <a:xfrm>
            <a:off x="5888566" y="3123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2187" name="Text Box 27"/>
          <p:cNvSpPr txBox="1">
            <a:spLocks noChangeArrowheads="1"/>
          </p:cNvSpPr>
          <p:nvPr/>
        </p:nvSpPr>
        <p:spPr bwMode="auto">
          <a:xfrm>
            <a:off x="6837891" y="3130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2188" name="Text Box 28"/>
          <p:cNvSpPr txBox="1">
            <a:spLocks noChangeArrowheads="1"/>
          </p:cNvSpPr>
          <p:nvPr/>
        </p:nvSpPr>
        <p:spPr bwMode="auto">
          <a:xfrm>
            <a:off x="7780866" y="31157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2189" name="Freeform 29"/>
          <p:cNvSpPr>
            <a:spLocks/>
          </p:cNvSpPr>
          <p:nvPr/>
        </p:nvSpPr>
        <p:spPr bwMode="auto">
          <a:xfrm>
            <a:off x="1608666" y="2582333"/>
            <a:ext cx="4572000" cy="1524000"/>
          </a:xfrm>
          <a:custGeom>
            <a:avLst/>
            <a:gdLst>
              <a:gd name="T0" fmla="*/ 3648 w 3648"/>
              <a:gd name="T1" fmla="*/ 304 h 984"/>
              <a:gd name="T2" fmla="*/ 3456 w 3648"/>
              <a:gd name="T3" fmla="*/ 208 h 984"/>
              <a:gd name="T4" fmla="*/ 3264 w 3648"/>
              <a:gd name="T5" fmla="*/ 160 h 984"/>
              <a:gd name="T6" fmla="*/ 2928 w 3648"/>
              <a:gd name="T7" fmla="*/ 112 h 984"/>
              <a:gd name="T8" fmla="*/ 2544 w 3648"/>
              <a:gd name="T9" fmla="*/ 16 h 984"/>
              <a:gd name="T10" fmla="*/ 2208 w 3648"/>
              <a:gd name="T11" fmla="*/ 16 h 984"/>
              <a:gd name="T12" fmla="*/ 1920 w 3648"/>
              <a:gd name="T13" fmla="*/ 64 h 984"/>
              <a:gd name="T14" fmla="*/ 1584 w 3648"/>
              <a:gd name="T15" fmla="*/ 64 h 984"/>
              <a:gd name="T16" fmla="*/ 1296 w 3648"/>
              <a:gd name="T17" fmla="*/ 64 h 984"/>
              <a:gd name="T18" fmla="*/ 1104 w 3648"/>
              <a:gd name="T19" fmla="*/ 64 h 984"/>
              <a:gd name="T20" fmla="*/ 864 w 3648"/>
              <a:gd name="T21" fmla="*/ 112 h 984"/>
              <a:gd name="T22" fmla="*/ 576 w 3648"/>
              <a:gd name="T23" fmla="*/ 208 h 984"/>
              <a:gd name="T24" fmla="*/ 240 w 3648"/>
              <a:gd name="T25" fmla="*/ 256 h 984"/>
              <a:gd name="T26" fmla="*/ 0 w 3648"/>
              <a:gd name="T27" fmla="*/ 400 h 984"/>
              <a:gd name="T28" fmla="*/ 240 w 3648"/>
              <a:gd name="T29" fmla="*/ 544 h 984"/>
              <a:gd name="T30" fmla="*/ 672 w 3648"/>
              <a:gd name="T31" fmla="*/ 640 h 984"/>
              <a:gd name="T32" fmla="*/ 912 w 3648"/>
              <a:gd name="T33" fmla="*/ 736 h 984"/>
              <a:gd name="T34" fmla="*/ 1248 w 3648"/>
              <a:gd name="T35" fmla="*/ 832 h 984"/>
              <a:gd name="T36" fmla="*/ 1344 w 3648"/>
              <a:gd name="T37" fmla="*/ 832 h 984"/>
              <a:gd name="T38" fmla="*/ 1248 w 3648"/>
              <a:gd name="T39" fmla="*/ 928 h 984"/>
              <a:gd name="T40" fmla="*/ 1152 w 3648"/>
              <a:gd name="T41" fmla="*/ 976 h 984"/>
              <a:gd name="T42" fmla="*/ 1056 w 3648"/>
              <a:gd name="T43" fmla="*/ 976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48" h="984">
                <a:moveTo>
                  <a:pt x="3648" y="304"/>
                </a:moveTo>
                <a:cubicBezTo>
                  <a:pt x="3584" y="268"/>
                  <a:pt x="3520" y="232"/>
                  <a:pt x="3456" y="208"/>
                </a:cubicBezTo>
                <a:cubicBezTo>
                  <a:pt x="3392" y="184"/>
                  <a:pt x="3352" y="176"/>
                  <a:pt x="3264" y="160"/>
                </a:cubicBezTo>
                <a:cubicBezTo>
                  <a:pt x="3176" y="144"/>
                  <a:pt x="3048" y="136"/>
                  <a:pt x="2928" y="112"/>
                </a:cubicBezTo>
                <a:cubicBezTo>
                  <a:pt x="2808" y="88"/>
                  <a:pt x="2664" y="32"/>
                  <a:pt x="2544" y="16"/>
                </a:cubicBezTo>
                <a:cubicBezTo>
                  <a:pt x="2424" y="0"/>
                  <a:pt x="2312" y="8"/>
                  <a:pt x="2208" y="16"/>
                </a:cubicBezTo>
                <a:cubicBezTo>
                  <a:pt x="2104" y="24"/>
                  <a:pt x="2024" y="56"/>
                  <a:pt x="1920" y="64"/>
                </a:cubicBezTo>
                <a:cubicBezTo>
                  <a:pt x="1816" y="72"/>
                  <a:pt x="1688" y="64"/>
                  <a:pt x="1584" y="64"/>
                </a:cubicBezTo>
                <a:cubicBezTo>
                  <a:pt x="1480" y="64"/>
                  <a:pt x="1376" y="64"/>
                  <a:pt x="1296" y="64"/>
                </a:cubicBezTo>
                <a:cubicBezTo>
                  <a:pt x="1216" y="64"/>
                  <a:pt x="1176" y="56"/>
                  <a:pt x="1104" y="64"/>
                </a:cubicBezTo>
                <a:cubicBezTo>
                  <a:pt x="1032" y="72"/>
                  <a:pt x="952" y="88"/>
                  <a:pt x="864" y="112"/>
                </a:cubicBezTo>
                <a:cubicBezTo>
                  <a:pt x="776" y="136"/>
                  <a:pt x="680" y="184"/>
                  <a:pt x="576" y="208"/>
                </a:cubicBezTo>
                <a:cubicBezTo>
                  <a:pt x="472" y="232"/>
                  <a:pt x="336" y="224"/>
                  <a:pt x="240" y="256"/>
                </a:cubicBezTo>
                <a:cubicBezTo>
                  <a:pt x="144" y="288"/>
                  <a:pt x="0" y="352"/>
                  <a:pt x="0" y="400"/>
                </a:cubicBezTo>
                <a:cubicBezTo>
                  <a:pt x="0" y="448"/>
                  <a:pt x="128" y="504"/>
                  <a:pt x="240" y="544"/>
                </a:cubicBezTo>
                <a:cubicBezTo>
                  <a:pt x="352" y="584"/>
                  <a:pt x="560" y="608"/>
                  <a:pt x="672" y="640"/>
                </a:cubicBezTo>
                <a:cubicBezTo>
                  <a:pt x="784" y="672"/>
                  <a:pt x="816" y="704"/>
                  <a:pt x="912" y="736"/>
                </a:cubicBezTo>
                <a:cubicBezTo>
                  <a:pt x="1008" y="768"/>
                  <a:pt x="1176" y="816"/>
                  <a:pt x="1248" y="832"/>
                </a:cubicBezTo>
                <a:cubicBezTo>
                  <a:pt x="1320" y="848"/>
                  <a:pt x="1344" y="816"/>
                  <a:pt x="1344" y="832"/>
                </a:cubicBezTo>
                <a:cubicBezTo>
                  <a:pt x="1344" y="848"/>
                  <a:pt x="1280" y="904"/>
                  <a:pt x="1248" y="928"/>
                </a:cubicBezTo>
                <a:cubicBezTo>
                  <a:pt x="1216" y="952"/>
                  <a:pt x="1184" y="968"/>
                  <a:pt x="1152" y="976"/>
                </a:cubicBezTo>
                <a:cubicBezTo>
                  <a:pt x="1120" y="984"/>
                  <a:pt x="1080" y="968"/>
                  <a:pt x="1056" y="97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0" name="Line 30"/>
          <p:cNvSpPr>
            <a:spLocks noChangeShapeType="1"/>
          </p:cNvSpPr>
          <p:nvPr/>
        </p:nvSpPr>
        <p:spPr bwMode="auto">
          <a:xfrm flipV="1">
            <a:off x="7018866" y="22775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1" name="Line 31"/>
          <p:cNvSpPr>
            <a:spLocks noChangeShapeType="1"/>
          </p:cNvSpPr>
          <p:nvPr/>
        </p:nvSpPr>
        <p:spPr bwMode="auto">
          <a:xfrm>
            <a:off x="7018866" y="22775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360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0"/>
            <a:ext cx="12308114" cy="6934200"/>
            <a:chOff x="1650" y="-11"/>
            <a:chExt cx="4420" cy="4368"/>
          </a:xfrm>
        </p:grpSpPr>
        <p:sp>
          <p:nvSpPr>
            <p:cNvPr id="7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300" y="805987"/>
            <a:ext cx="5473700" cy="512537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3717" y="805987"/>
            <a:ext cx="4897080" cy="4815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52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ChangeArrowheads="1"/>
          </p:cNvSpPr>
          <p:nvPr/>
        </p:nvSpPr>
        <p:spPr bwMode="auto">
          <a:xfrm>
            <a:off x="2861733" y="1634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1" name="Line 3"/>
          <p:cNvSpPr>
            <a:spLocks noChangeShapeType="1"/>
          </p:cNvSpPr>
          <p:nvPr/>
        </p:nvSpPr>
        <p:spPr bwMode="auto">
          <a:xfrm>
            <a:off x="2861733" y="2548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2" name="Oval 4"/>
          <p:cNvSpPr>
            <a:spLocks noChangeArrowheads="1"/>
          </p:cNvSpPr>
          <p:nvPr/>
        </p:nvSpPr>
        <p:spPr bwMode="auto">
          <a:xfrm>
            <a:off x="4988983" y="2527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3" name="Oval 5"/>
          <p:cNvSpPr>
            <a:spLocks noChangeArrowheads="1"/>
          </p:cNvSpPr>
          <p:nvPr/>
        </p:nvSpPr>
        <p:spPr bwMode="auto">
          <a:xfrm>
            <a:off x="4046008" y="2527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4" name="Oval 6"/>
          <p:cNvSpPr>
            <a:spLocks noChangeArrowheads="1"/>
          </p:cNvSpPr>
          <p:nvPr/>
        </p:nvSpPr>
        <p:spPr bwMode="auto">
          <a:xfrm>
            <a:off x="7827433" y="2513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5" name="Oval 7"/>
          <p:cNvSpPr>
            <a:spLocks noChangeArrowheads="1"/>
          </p:cNvSpPr>
          <p:nvPr/>
        </p:nvSpPr>
        <p:spPr bwMode="auto">
          <a:xfrm>
            <a:off x="5966883" y="2513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6" name="Oval 8"/>
          <p:cNvSpPr>
            <a:spLocks noChangeArrowheads="1"/>
          </p:cNvSpPr>
          <p:nvPr/>
        </p:nvSpPr>
        <p:spPr bwMode="auto">
          <a:xfrm>
            <a:off x="6893983" y="2513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7" name="Line 9"/>
          <p:cNvSpPr>
            <a:spLocks noChangeShapeType="1"/>
          </p:cNvSpPr>
          <p:nvPr/>
        </p:nvSpPr>
        <p:spPr bwMode="auto">
          <a:xfrm>
            <a:off x="2855383" y="3331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8" name="Oval 10"/>
          <p:cNvSpPr>
            <a:spLocks noChangeArrowheads="1"/>
          </p:cNvSpPr>
          <p:nvPr/>
        </p:nvSpPr>
        <p:spPr bwMode="auto">
          <a:xfrm>
            <a:off x="4982633" y="3310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9" name="Oval 11"/>
          <p:cNvSpPr>
            <a:spLocks noChangeArrowheads="1"/>
          </p:cNvSpPr>
          <p:nvPr/>
        </p:nvSpPr>
        <p:spPr bwMode="auto">
          <a:xfrm>
            <a:off x="4039658" y="3310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0" name="Oval 12"/>
          <p:cNvSpPr>
            <a:spLocks noChangeArrowheads="1"/>
          </p:cNvSpPr>
          <p:nvPr/>
        </p:nvSpPr>
        <p:spPr bwMode="auto">
          <a:xfrm>
            <a:off x="7821083" y="3296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1" name="Oval 13"/>
          <p:cNvSpPr>
            <a:spLocks noChangeArrowheads="1"/>
          </p:cNvSpPr>
          <p:nvPr/>
        </p:nvSpPr>
        <p:spPr bwMode="auto">
          <a:xfrm>
            <a:off x="5960533" y="3296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2" name="Oval 14"/>
          <p:cNvSpPr>
            <a:spLocks noChangeArrowheads="1"/>
          </p:cNvSpPr>
          <p:nvPr/>
        </p:nvSpPr>
        <p:spPr bwMode="auto">
          <a:xfrm>
            <a:off x="6887633" y="3296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223" name="Group 15"/>
          <p:cNvGrpSpPr>
            <a:grpSpLocks/>
          </p:cNvGrpSpPr>
          <p:nvPr/>
        </p:nvGrpSpPr>
        <p:grpSpPr bwMode="auto">
          <a:xfrm rot="1201978">
            <a:off x="5833534" y="4986867"/>
            <a:ext cx="2822575" cy="971550"/>
            <a:chOff x="2495" y="2329"/>
            <a:chExt cx="1778" cy="612"/>
          </a:xfrm>
        </p:grpSpPr>
        <p:sp>
          <p:nvSpPr>
            <p:cNvPr id="9422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26" name="Text Box 18"/>
          <p:cNvSpPr txBox="1">
            <a:spLocks noChangeArrowheads="1"/>
          </p:cNvSpPr>
          <p:nvPr/>
        </p:nvSpPr>
        <p:spPr bwMode="auto">
          <a:xfrm>
            <a:off x="3942821" y="2126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4227" name="Text Box 19"/>
          <p:cNvSpPr txBox="1">
            <a:spLocks noChangeArrowheads="1"/>
          </p:cNvSpPr>
          <p:nvPr/>
        </p:nvSpPr>
        <p:spPr bwMode="auto">
          <a:xfrm>
            <a:off x="7703608" y="2091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4228" name="Text Box 20"/>
          <p:cNvSpPr txBox="1">
            <a:spLocks noChangeArrowheads="1"/>
          </p:cNvSpPr>
          <p:nvPr/>
        </p:nvSpPr>
        <p:spPr bwMode="auto">
          <a:xfrm>
            <a:off x="6781271" y="2091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4229" name="Text Box 21"/>
          <p:cNvSpPr txBox="1">
            <a:spLocks noChangeArrowheads="1"/>
          </p:cNvSpPr>
          <p:nvPr/>
        </p:nvSpPr>
        <p:spPr bwMode="auto">
          <a:xfrm>
            <a:off x="5839883" y="2126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4230" name="Text Box 22"/>
          <p:cNvSpPr txBox="1">
            <a:spLocks noChangeArrowheads="1"/>
          </p:cNvSpPr>
          <p:nvPr/>
        </p:nvSpPr>
        <p:spPr bwMode="auto">
          <a:xfrm>
            <a:off x="4869921" y="2091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4231" name="Text Box 23"/>
          <p:cNvSpPr txBox="1">
            <a:spLocks noChangeArrowheads="1"/>
          </p:cNvSpPr>
          <p:nvPr/>
        </p:nvSpPr>
        <p:spPr bwMode="auto">
          <a:xfrm>
            <a:off x="3926946" y="3400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4232" name="Text Box 24"/>
          <p:cNvSpPr txBox="1">
            <a:spLocks noChangeArrowheads="1"/>
          </p:cNvSpPr>
          <p:nvPr/>
        </p:nvSpPr>
        <p:spPr bwMode="auto">
          <a:xfrm>
            <a:off x="4820708" y="3394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4233" name="Text Box 25"/>
          <p:cNvSpPr txBox="1">
            <a:spLocks noChangeArrowheads="1"/>
          </p:cNvSpPr>
          <p:nvPr/>
        </p:nvSpPr>
        <p:spPr bwMode="auto">
          <a:xfrm>
            <a:off x="5770033" y="3394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4234" name="Text Box 26"/>
          <p:cNvSpPr txBox="1">
            <a:spLocks noChangeArrowheads="1"/>
          </p:cNvSpPr>
          <p:nvPr/>
        </p:nvSpPr>
        <p:spPr bwMode="auto">
          <a:xfrm>
            <a:off x="6719358" y="3400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4235" name="Text Box 27"/>
          <p:cNvSpPr txBox="1">
            <a:spLocks noChangeArrowheads="1"/>
          </p:cNvSpPr>
          <p:nvPr/>
        </p:nvSpPr>
        <p:spPr bwMode="auto">
          <a:xfrm>
            <a:off x="7662333" y="3386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4236" name="Freeform 28"/>
          <p:cNvSpPr>
            <a:spLocks/>
          </p:cNvSpPr>
          <p:nvPr/>
        </p:nvSpPr>
        <p:spPr bwMode="auto">
          <a:xfrm>
            <a:off x="5300133" y="5520267"/>
            <a:ext cx="533400" cy="177800"/>
          </a:xfrm>
          <a:custGeom>
            <a:avLst/>
            <a:gdLst>
              <a:gd name="T0" fmla="*/ 336 w 336"/>
              <a:gd name="T1" fmla="*/ 0 h 112"/>
              <a:gd name="T2" fmla="*/ 192 w 336"/>
              <a:gd name="T3" fmla="*/ 96 h 112"/>
              <a:gd name="T4" fmla="*/ 96 w 336"/>
              <a:gd name="T5" fmla="*/ 96 h 112"/>
              <a:gd name="T6" fmla="*/ 0 w 336"/>
              <a:gd name="T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6" h="112">
                <a:moveTo>
                  <a:pt x="336" y="0"/>
                </a:moveTo>
                <a:cubicBezTo>
                  <a:pt x="284" y="40"/>
                  <a:pt x="232" y="80"/>
                  <a:pt x="192" y="96"/>
                </a:cubicBezTo>
                <a:cubicBezTo>
                  <a:pt x="152" y="112"/>
                  <a:pt x="128" y="96"/>
                  <a:pt x="96" y="96"/>
                </a:cubicBezTo>
                <a:cubicBezTo>
                  <a:pt x="64" y="96"/>
                  <a:pt x="16" y="96"/>
                  <a:pt x="0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8" name="Line 30"/>
          <p:cNvSpPr>
            <a:spLocks noChangeShapeType="1"/>
          </p:cNvSpPr>
          <p:nvPr/>
        </p:nvSpPr>
        <p:spPr bwMode="auto">
          <a:xfrm flipV="1">
            <a:off x="6900333" y="2548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Line 31"/>
          <p:cNvSpPr>
            <a:spLocks noChangeShapeType="1"/>
          </p:cNvSpPr>
          <p:nvPr/>
        </p:nvSpPr>
        <p:spPr bwMode="auto">
          <a:xfrm>
            <a:off x="6900333" y="2548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0" name="Freeform 32"/>
          <p:cNvSpPr>
            <a:spLocks/>
          </p:cNvSpPr>
          <p:nvPr/>
        </p:nvSpPr>
        <p:spPr bwMode="auto">
          <a:xfrm>
            <a:off x="2950633" y="2751667"/>
            <a:ext cx="3035300" cy="2857500"/>
          </a:xfrm>
          <a:custGeom>
            <a:avLst/>
            <a:gdLst>
              <a:gd name="T0" fmla="*/ 1912 w 1912"/>
              <a:gd name="T1" fmla="*/ 352 h 1800"/>
              <a:gd name="T2" fmla="*/ 1816 w 1912"/>
              <a:gd name="T3" fmla="*/ 208 h 1800"/>
              <a:gd name="T4" fmla="*/ 1528 w 1912"/>
              <a:gd name="T5" fmla="*/ 160 h 1800"/>
              <a:gd name="T6" fmla="*/ 1144 w 1912"/>
              <a:gd name="T7" fmla="*/ 16 h 1800"/>
              <a:gd name="T8" fmla="*/ 664 w 1912"/>
              <a:gd name="T9" fmla="*/ 64 h 1800"/>
              <a:gd name="T10" fmla="*/ 280 w 1912"/>
              <a:gd name="T11" fmla="*/ 256 h 1800"/>
              <a:gd name="T12" fmla="*/ 40 w 1912"/>
              <a:gd name="T13" fmla="*/ 736 h 1800"/>
              <a:gd name="T14" fmla="*/ 40 w 1912"/>
              <a:gd name="T15" fmla="*/ 1072 h 1800"/>
              <a:gd name="T16" fmla="*/ 136 w 1912"/>
              <a:gd name="T17" fmla="*/ 1216 h 1800"/>
              <a:gd name="T18" fmla="*/ 328 w 1912"/>
              <a:gd name="T19" fmla="*/ 1552 h 1800"/>
              <a:gd name="T20" fmla="*/ 616 w 1912"/>
              <a:gd name="T21" fmla="*/ 1744 h 1800"/>
              <a:gd name="T22" fmla="*/ 856 w 1912"/>
              <a:gd name="T23" fmla="*/ 1792 h 1800"/>
              <a:gd name="T24" fmla="*/ 1096 w 1912"/>
              <a:gd name="T25" fmla="*/ 1792 h 1800"/>
              <a:gd name="T26" fmla="*/ 1288 w 1912"/>
              <a:gd name="T27" fmla="*/ 1744 h 1800"/>
              <a:gd name="T28" fmla="*/ 1480 w 1912"/>
              <a:gd name="T29" fmla="*/ 1696 h 1800"/>
              <a:gd name="T30" fmla="*/ 1672 w 1912"/>
              <a:gd name="T31" fmla="*/ 1696 h 1800"/>
              <a:gd name="T32" fmla="*/ 1816 w 1912"/>
              <a:gd name="T33" fmla="*/ 1744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12" h="1800">
                <a:moveTo>
                  <a:pt x="1912" y="352"/>
                </a:moveTo>
                <a:cubicBezTo>
                  <a:pt x="1896" y="296"/>
                  <a:pt x="1880" y="240"/>
                  <a:pt x="1816" y="208"/>
                </a:cubicBezTo>
                <a:cubicBezTo>
                  <a:pt x="1752" y="176"/>
                  <a:pt x="1640" y="192"/>
                  <a:pt x="1528" y="160"/>
                </a:cubicBezTo>
                <a:cubicBezTo>
                  <a:pt x="1416" y="128"/>
                  <a:pt x="1288" y="32"/>
                  <a:pt x="1144" y="16"/>
                </a:cubicBezTo>
                <a:cubicBezTo>
                  <a:pt x="1000" y="0"/>
                  <a:pt x="808" y="24"/>
                  <a:pt x="664" y="64"/>
                </a:cubicBezTo>
                <a:cubicBezTo>
                  <a:pt x="520" y="104"/>
                  <a:pt x="384" y="144"/>
                  <a:pt x="280" y="256"/>
                </a:cubicBezTo>
                <a:cubicBezTo>
                  <a:pt x="176" y="368"/>
                  <a:pt x="80" y="600"/>
                  <a:pt x="40" y="736"/>
                </a:cubicBezTo>
                <a:cubicBezTo>
                  <a:pt x="0" y="872"/>
                  <a:pt x="24" y="992"/>
                  <a:pt x="40" y="1072"/>
                </a:cubicBezTo>
                <a:cubicBezTo>
                  <a:pt x="56" y="1152"/>
                  <a:pt x="88" y="1136"/>
                  <a:pt x="136" y="1216"/>
                </a:cubicBezTo>
                <a:cubicBezTo>
                  <a:pt x="184" y="1296"/>
                  <a:pt x="248" y="1464"/>
                  <a:pt x="328" y="1552"/>
                </a:cubicBezTo>
                <a:cubicBezTo>
                  <a:pt x="408" y="1640"/>
                  <a:pt x="528" y="1704"/>
                  <a:pt x="616" y="1744"/>
                </a:cubicBezTo>
                <a:cubicBezTo>
                  <a:pt x="704" y="1784"/>
                  <a:pt x="776" y="1784"/>
                  <a:pt x="856" y="1792"/>
                </a:cubicBezTo>
                <a:cubicBezTo>
                  <a:pt x="936" y="1800"/>
                  <a:pt x="1024" y="1800"/>
                  <a:pt x="1096" y="1792"/>
                </a:cubicBezTo>
                <a:cubicBezTo>
                  <a:pt x="1168" y="1784"/>
                  <a:pt x="1224" y="1760"/>
                  <a:pt x="1288" y="1744"/>
                </a:cubicBezTo>
                <a:cubicBezTo>
                  <a:pt x="1352" y="1728"/>
                  <a:pt x="1416" y="1704"/>
                  <a:pt x="1480" y="1696"/>
                </a:cubicBezTo>
                <a:cubicBezTo>
                  <a:pt x="1544" y="1688"/>
                  <a:pt x="1616" y="1688"/>
                  <a:pt x="1672" y="1696"/>
                </a:cubicBezTo>
                <a:cubicBezTo>
                  <a:pt x="1728" y="1704"/>
                  <a:pt x="1784" y="1736"/>
                  <a:pt x="1816" y="17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1865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ChangeArrowheads="1"/>
          </p:cNvSpPr>
          <p:nvPr/>
        </p:nvSpPr>
        <p:spPr bwMode="auto">
          <a:xfrm>
            <a:off x="2421466" y="13800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5" name="Line 3"/>
          <p:cNvSpPr>
            <a:spLocks noChangeShapeType="1"/>
          </p:cNvSpPr>
          <p:nvPr/>
        </p:nvSpPr>
        <p:spPr bwMode="auto">
          <a:xfrm>
            <a:off x="2421466" y="22944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6" name="Oval 4"/>
          <p:cNvSpPr>
            <a:spLocks noChangeArrowheads="1"/>
          </p:cNvSpPr>
          <p:nvPr/>
        </p:nvSpPr>
        <p:spPr bwMode="auto">
          <a:xfrm>
            <a:off x="4548716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7" name="Oval 5"/>
          <p:cNvSpPr>
            <a:spLocks noChangeArrowheads="1"/>
          </p:cNvSpPr>
          <p:nvPr/>
        </p:nvSpPr>
        <p:spPr bwMode="auto">
          <a:xfrm>
            <a:off x="3605741" y="22738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8" name="Oval 6"/>
          <p:cNvSpPr>
            <a:spLocks noChangeArrowheads="1"/>
          </p:cNvSpPr>
          <p:nvPr/>
        </p:nvSpPr>
        <p:spPr bwMode="auto">
          <a:xfrm>
            <a:off x="7387166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9" name="Oval 7"/>
          <p:cNvSpPr>
            <a:spLocks noChangeArrowheads="1"/>
          </p:cNvSpPr>
          <p:nvPr/>
        </p:nvSpPr>
        <p:spPr bwMode="auto">
          <a:xfrm>
            <a:off x="5526616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Oval 8"/>
          <p:cNvSpPr>
            <a:spLocks noChangeArrowheads="1"/>
          </p:cNvSpPr>
          <p:nvPr/>
        </p:nvSpPr>
        <p:spPr bwMode="auto">
          <a:xfrm>
            <a:off x="6453716" y="22595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1" name="Line 9"/>
          <p:cNvSpPr>
            <a:spLocks noChangeShapeType="1"/>
          </p:cNvSpPr>
          <p:nvPr/>
        </p:nvSpPr>
        <p:spPr bwMode="auto">
          <a:xfrm>
            <a:off x="2415116" y="30771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2" name="Oval 10"/>
          <p:cNvSpPr>
            <a:spLocks noChangeArrowheads="1"/>
          </p:cNvSpPr>
          <p:nvPr/>
        </p:nvSpPr>
        <p:spPr bwMode="auto">
          <a:xfrm>
            <a:off x="4542366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3" name="Oval 11"/>
          <p:cNvSpPr>
            <a:spLocks noChangeArrowheads="1"/>
          </p:cNvSpPr>
          <p:nvPr/>
        </p:nvSpPr>
        <p:spPr bwMode="auto">
          <a:xfrm>
            <a:off x="3599391" y="30564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4" name="Oval 12"/>
          <p:cNvSpPr>
            <a:spLocks noChangeArrowheads="1"/>
          </p:cNvSpPr>
          <p:nvPr/>
        </p:nvSpPr>
        <p:spPr bwMode="auto">
          <a:xfrm>
            <a:off x="7380816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5" name="Oval 13"/>
          <p:cNvSpPr>
            <a:spLocks noChangeArrowheads="1"/>
          </p:cNvSpPr>
          <p:nvPr/>
        </p:nvSpPr>
        <p:spPr bwMode="auto">
          <a:xfrm>
            <a:off x="5520266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6" name="Oval 14"/>
          <p:cNvSpPr>
            <a:spLocks noChangeArrowheads="1"/>
          </p:cNvSpPr>
          <p:nvPr/>
        </p:nvSpPr>
        <p:spPr bwMode="auto">
          <a:xfrm>
            <a:off x="6447366" y="30421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47" name="Group 15"/>
          <p:cNvGrpSpPr>
            <a:grpSpLocks/>
          </p:cNvGrpSpPr>
          <p:nvPr/>
        </p:nvGrpSpPr>
        <p:grpSpPr bwMode="auto">
          <a:xfrm rot="237564">
            <a:off x="6993467" y="4123267"/>
            <a:ext cx="2822575" cy="971550"/>
            <a:chOff x="2495" y="2329"/>
            <a:chExt cx="1778" cy="612"/>
          </a:xfrm>
        </p:grpSpPr>
        <p:sp>
          <p:nvSpPr>
            <p:cNvPr id="9524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4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250" name="Text Box 18"/>
          <p:cNvSpPr txBox="1">
            <a:spLocks noChangeArrowheads="1"/>
          </p:cNvSpPr>
          <p:nvPr/>
        </p:nvSpPr>
        <p:spPr bwMode="auto">
          <a:xfrm>
            <a:off x="3502554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5251" name="Text Box 19"/>
          <p:cNvSpPr txBox="1">
            <a:spLocks noChangeArrowheads="1"/>
          </p:cNvSpPr>
          <p:nvPr/>
        </p:nvSpPr>
        <p:spPr bwMode="auto">
          <a:xfrm>
            <a:off x="7263341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5252" name="Text Box 20"/>
          <p:cNvSpPr txBox="1">
            <a:spLocks noChangeArrowheads="1"/>
          </p:cNvSpPr>
          <p:nvPr/>
        </p:nvSpPr>
        <p:spPr bwMode="auto">
          <a:xfrm>
            <a:off x="6341004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5253" name="Text Box 21"/>
          <p:cNvSpPr txBox="1">
            <a:spLocks noChangeArrowheads="1"/>
          </p:cNvSpPr>
          <p:nvPr/>
        </p:nvSpPr>
        <p:spPr bwMode="auto">
          <a:xfrm>
            <a:off x="5399616" y="18721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5254" name="Text Box 22"/>
          <p:cNvSpPr txBox="1">
            <a:spLocks noChangeArrowheads="1"/>
          </p:cNvSpPr>
          <p:nvPr/>
        </p:nvSpPr>
        <p:spPr bwMode="auto">
          <a:xfrm>
            <a:off x="4429654" y="18372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5255" name="Text Box 23"/>
          <p:cNvSpPr txBox="1">
            <a:spLocks noChangeArrowheads="1"/>
          </p:cNvSpPr>
          <p:nvPr/>
        </p:nvSpPr>
        <p:spPr bwMode="auto">
          <a:xfrm>
            <a:off x="3486679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5256" name="Text Box 24"/>
          <p:cNvSpPr txBox="1">
            <a:spLocks noChangeArrowheads="1"/>
          </p:cNvSpPr>
          <p:nvPr/>
        </p:nvSpPr>
        <p:spPr bwMode="auto">
          <a:xfrm>
            <a:off x="4380441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5257" name="Text Box 25"/>
          <p:cNvSpPr txBox="1">
            <a:spLocks noChangeArrowheads="1"/>
          </p:cNvSpPr>
          <p:nvPr/>
        </p:nvSpPr>
        <p:spPr bwMode="auto">
          <a:xfrm>
            <a:off x="5329766" y="31406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5258" name="Text Box 26"/>
          <p:cNvSpPr txBox="1">
            <a:spLocks noChangeArrowheads="1"/>
          </p:cNvSpPr>
          <p:nvPr/>
        </p:nvSpPr>
        <p:spPr bwMode="auto">
          <a:xfrm>
            <a:off x="6279091" y="31469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5259" name="Text Box 27"/>
          <p:cNvSpPr txBox="1">
            <a:spLocks noChangeArrowheads="1"/>
          </p:cNvSpPr>
          <p:nvPr/>
        </p:nvSpPr>
        <p:spPr bwMode="auto">
          <a:xfrm>
            <a:off x="7222066" y="31326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5261" name="Freeform 29"/>
          <p:cNvSpPr>
            <a:spLocks/>
          </p:cNvSpPr>
          <p:nvPr/>
        </p:nvSpPr>
        <p:spPr bwMode="auto">
          <a:xfrm>
            <a:off x="7145866" y="4961467"/>
            <a:ext cx="177800" cy="381000"/>
          </a:xfrm>
          <a:custGeom>
            <a:avLst/>
            <a:gdLst>
              <a:gd name="T0" fmla="*/ 0 w 112"/>
              <a:gd name="T1" fmla="*/ 0 h 240"/>
              <a:gd name="T2" fmla="*/ 96 w 112"/>
              <a:gd name="T3" fmla="*/ 96 h 240"/>
              <a:gd name="T4" fmla="*/ 96 w 112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2" h="240">
                <a:moveTo>
                  <a:pt x="0" y="0"/>
                </a:moveTo>
                <a:cubicBezTo>
                  <a:pt x="40" y="28"/>
                  <a:pt x="80" y="56"/>
                  <a:pt x="96" y="96"/>
                </a:cubicBezTo>
                <a:cubicBezTo>
                  <a:pt x="112" y="136"/>
                  <a:pt x="96" y="208"/>
                  <a:pt x="96" y="2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2" name="Line 30"/>
          <p:cNvSpPr>
            <a:spLocks noChangeShapeType="1"/>
          </p:cNvSpPr>
          <p:nvPr/>
        </p:nvSpPr>
        <p:spPr bwMode="auto">
          <a:xfrm flipV="1">
            <a:off x="6460066" y="2294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3" name="Line 31"/>
          <p:cNvSpPr>
            <a:spLocks noChangeShapeType="1"/>
          </p:cNvSpPr>
          <p:nvPr/>
        </p:nvSpPr>
        <p:spPr bwMode="auto">
          <a:xfrm>
            <a:off x="6460066" y="22944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5" name="Freeform 33"/>
          <p:cNvSpPr>
            <a:spLocks/>
          </p:cNvSpPr>
          <p:nvPr/>
        </p:nvSpPr>
        <p:spPr bwMode="auto">
          <a:xfrm>
            <a:off x="2764366" y="2561167"/>
            <a:ext cx="4381500" cy="3898900"/>
          </a:xfrm>
          <a:custGeom>
            <a:avLst/>
            <a:gdLst>
              <a:gd name="T0" fmla="*/ 1752 w 2760"/>
              <a:gd name="T1" fmla="*/ 312 h 2456"/>
              <a:gd name="T2" fmla="*/ 1608 w 2760"/>
              <a:gd name="T3" fmla="*/ 216 h 2456"/>
              <a:gd name="T4" fmla="*/ 1416 w 2760"/>
              <a:gd name="T5" fmla="*/ 120 h 2456"/>
              <a:gd name="T6" fmla="*/ 1080 w 2760"/>
              <a:gd name="T7" fmla="*/ 24 h 2456"/>
              <a:gd name="T8" fmla="*/ 744 w 2760"/>
              <a:gd name="T9" fmla="*/ 24 h 2456"/>
              <a:gd name="T10" fmla="*/ 312 w 2760"/>
              <a:gd name="T11" fmla="*/ 168 h 2456"/>
              <a:gd name="T12" fmla="*/ 120 w 2760"/>
              <a:gd name="T13" fmla="*/ 456 h 2456"/>
              <a:gd name="T14" fmla="*/ 24 w 2760"/>
              <a:gd name="T15" fmla="*/ 888 h 2456"/>
              <a:gd name="T16" fmla="*/ 24 w 2760"/>
              <a:gd name="T17" fmla="*/ 1368 h 2456"/>
              <a:gd name="T18" fmla="*/ 168 w 2760"/>
              <a:gd name="T19" fmla="*/ 1848 h 2456"/>
              <a:gd name="T20" fmla="*/ 408 w 2760"/>
              <a:gd name="T21" fmla="*/ 2136 h 2456"/>
              <a:gd name="T22" fmla="*/ 936 w 2760"/>
              <a:gd name="T23" fmla="*/ 2376 h 2456"/>
              <a:gd name="T24" fmla="*/ 1272 w 2760"/>
              <a:gd name="T25" fmla="*/ 2424 h 2456"/>
              <a:gd name="T26" fmla="*/ 1752 w 2760"/>
              <a:gd name="T27" fmla="*/ 2424 h 2456"/>
              <a:gd name="T28" fmla="*/ 2280 w 2760"/>
              <a:gd name="T29" fmla="*/ 2232 h 2456"/>
              <a:gd name="T30" fmla="*/ 2472 w 2760"/>
              <a:gd name="T31" fmla="*/ 1992 h 2456"/>
              <a:gd name="T32" fmla="*/ 2568 w 2760"/>
              <a:gd name="T33" fmla="*/ 1800 h 2456"/>
              <a:gd name="T34" fmla="*/ 2664 w 2760"/>
              <a:gd name="T35" fmla="*/ 1656 h 2456"/>
              <a:gd name="T36" fmla="*/ 2760 w 2760"/>
              <a:gd name="T37" fmla="*/ 1560 h 2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60" h="2456">
                <a:moveTo>
                  <a:pt x="1752" y="312"/>
                </a:moveTo>
                <a:cubicBezTo>
                  <a:pt x="1708" y="280"/>
                  <a:pt x="1664" y="248"/>
                  <a:pt x="1608" y="216"/>
                </a:cubicBezTo>
                <a:cubicBezTo>
                  <a:pt x="1552" y="184"/>
                  <a:pt x="1504" y="152"/>
                  <a:pt x="1416" y="120"/>
                </a:cubicBezTo>
                <a:cubicBezTo>
                  <a:pt x="1328" y="88"/>
                  <a:pt x="1192" y="40"/>
                  <a:pt x="1080" y="24"/>
                </a:cubicBezTo>
                <a:cubicBezTo>
                  <a:pt x="968" y="8"/>
                  <a:pt x="872" y="0"/>
                  <a:pt x="744" y="24"/>
                </a:cubicBezTo>
                <a:cubicBezTo>
                  <a:pt x="616" y="48"/>
                  <a:pt x="416" y="96"/>
                  <a:pt x="312" y="168"/>
                </a:cubicBezTo>
                <a:cubicBezTo>
                  <a:pt x="208" y="240"/>
                  <a:pt x="168" y="336"/>
                  <a:pt x="120" y="456"/>
                </a:cubicBezTo>
                <a:cubicBezTo>
                  <a:pt x="72" y="576"/>
                  <a:pt x="40" y="736"/>
                  <a:pt x="24" y="888"/>
                </a:cubicBezTo>
                <a:cubicBezTo>
                  <a:pt x="8" y="1040"/>
                  <a:pt x="0" y="1208"/>
                  <a:pt x="24" y="1368"/>
                </a:cubicBezTo>
                <a:cubicBezTo>
                  <a:pt x="48" y="1528"/>
                  <a:pt x="104" y="1720"/>
                  <a:pt x="168" y="1848"/>
                </a:cubicBezTo>
                <a:cubicBezTo>
                  <a:pt x="232" y="1976"/>
                  <a:pt x="280" y="2048"/>
                  <a:pt x="408" y="2136"/>
                </a:cubicBezTo>
                <a:cubicBezTo>
                  <a:pt x="536" y="2224"/>
                  <a:pt x="792" y="2328"/>
                  <a:pt x="936" y="2376"/>
                </a:cubicBezTo>
                <a:cubicBezTo>
                  <a:pt x="1080" y="2424"/>
                  <a:pt x="1136" y="2416"/>
                  <a:pt x="1272" y="2424"/>
                </a:cubicBezTo>
                <a:cubicBezTo>
                  <a:pt x="1408" y="2432"/>
                  <a:pt x="1584" y="2456"/>
                  <a:pt x="1752" y="2424"/>
                </a:cubicBezTo>
                <a:cubicBezTo>
                  <a:pt x="1920" y="2392"/>
                  <a:pt x="2160" y="2304"/>
                  <a:pt x="2280" y="2232"/>
                </a:cubicBezTo>
                <a:cubicBezTo>
                  <a:pt x="2400" y="2160"/>
                  <a:pt x="2424" y="2064"/>
                  <a:pt x="2472" y="1992"/>
                </a:cubicBezTo>
                <a:cubicBezTo>
                  <a:pt x="2520" y="1920"/>
                  <a:pt x="2536" y="1856"/>
                  <a:pt x="2568" y="1800"/>
                </a:cubicBezTo>
                <a:cubicBezTo>
                  <a:pt x="2600" y="1744"/>
                  <a:pt x="2632" y="1696"/>
                  <a:pt x="2664" y="1656"/>
                </a:cubicBezTo>
                <a:cubicBezTo>
                  <a:pt x="2696" y="1616"/>
                  <a:pt x="2744" y="1584"/>
                  <a:pt x="2760" y="15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6746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ChangeArrowheads="1"/>
          </p:cNvSpPr>
          <p:nvPr/>
        </p:nvSpPr>
        <p:spPr bwMode="auto">
          <a:xfrm>
            <a:off x="2590800" y="1397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59" name="Line 3"/>
          <p:cNvSpPr>
            <a:spLocks noChangeShapeType="1"/>
          </p:cNvSpPr>
          <p:nvPr/>
        </p:nvSpPr>
        <p:spPr bwMode="auto">
          <a:xfrm>
            <a:off x="2590800" y="2311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Oval 4"/>
          <p:cNvSpPr>
            <a:spLocks noChangeArrowheads="1"/>
          </p:cNvSpPr>
          <p:nvPr/>
        </p:nvSpPr>
        <p:spPr bwMode="auto">
          <a:xfrm>
            <a:off x="4718050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1" name="Oval 5"/>
          <p:cNvSpPr>
            <a:spLocks noChangeArrowheads="1"/>
          </p:cNvSpPr>
          <p:nvPr/>
        </p:nvSpPr>
        <p:spPr bwMode="auto">
          <a:xfrm>
            <a:off x="3775075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2" name="Oval 6"/>
          <p:cNvSpPr>
            <a:spLocks noChangeArrowheads="1"/>
          </p:cNvSpPr>
          <p:nvPr/>
        </p:nvSpPr>
        <p:spPr bwMode="auto">
          <a:xfrm>
            <a:off x="7556500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3" name="Oval 7"/>
          <p:cNvSpPr>
            <a:spLocks noChangeArrowheads="1"/>
          </p:cNvSpPr>
          <p:nvPr/>
        </p:nvSpPr>
        <p:spPr bwMode="auto">
          <a:xfrm>
            <a:off x="5695950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4" name="Oval 8"/>
          <p:cNvSpPr>
            <a:spLocks noChangeArrowheads="1"/>
          </p:cNvSpPr>
          <p:nvPr/>
        </p:nvSpPr>
        <p:spPr bwMode="auto">
          <a:xfrm>
            <a:off x="6623050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5" name="Line 9"/>
          <p:cNvSpPr>
            <a:spLocks noChangeShapeType="1"/>
          </p:cNvSpPr>
          <p:nvPr/>
        </p:nvSpPr>
        <p:spPr bwMode="auto">
          <a:xfrm>
            <a:off x="2584450" y="3094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Oval 10"/>
          <p:cNvSpPr>
            <a:spLocks noChangeArrowheads="1"/>
          </p:cNvSpPr>
          <p:nvPr/>
        </p:nvSpPr>
        <p:spPr bwMode="auto">
          <a:xfrm>
            <a:off x="4711700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7" name="Oval 11"/>
          <p:cNvSpPr>
            <a:spLocks noChangeArrowheads="1"/>
          </p:cNvSpPr>
          <p:nvPr/>
        </p:nvSpPr>
        <p:spPr bwMode="auto">
          <a:xfrm>
            <a:off x="3768725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8" name="Oval 12"/>
          <p:cNvSpPr>
            <a:spLocks noChangeArrowheads="1"/>
          </p:cNvSpPr>
          <p:nvPr/>
        </p:nvSpPr>
        <p:spPr bwMode="auto">
          <a:xfrm>
            <a:off x="7550150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9" name="Oval 13"/>
          <p:cNvSpPr>
            <a:spLocks noChangeArrowheads="1"/>
          </p:cNvSpPr>
          <p:nvPr/>
        </p:nvSpPr>
        <p:spPr bwMode="auto">
          <a:xfrm>
            <a:off x="5689600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0" name="Oval 14"/>
          <p:cNvSpPr>
            <a:spLocks noChangeArrowheads="1"/>
          </p:cNvSpPr>
          <p:nvPr/>
        </p:nvSpPr>
        <p:spPr bwMode="auto">
          <a:xfrm>
            <a:off x="6616700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6271" name="Group 15"/>
          <p:cNvGrpSpPr>
            <a:grpSpLocks/>
          </p:cNvGrpSpPr>
          <p:nvPr/>
        </p:nvGrpSpPr>
        <p:grpSpPr bwMode="auto">
          <a:xfrm rot="-1824283">
            <a:off x="8382001" y="3606800"/>
            <a:ext cx="2822575" cy="971550"/>
            <a:chOff x="2495" y="2329"/>
            <a:chExt cx="1778" cy="612"/>
          </a:xfrm>
        </p:grpSpPr>
        <p:sp>
          <p:nvSpPr>
            <p:cNvPr id="96272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73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74" name="Text Box 18"/>
          <p:cNvSpPr txBox="1">
            <a:spLocks noChangeArrowheads="1"/>
          </p:cNvSpPr>
          <p:nvPr/>
        </p:nvSpPr>
        <p:spPr bwMode="auto">
          <a:xfrm>
            <a:off x="3671888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6275" name="Text Box 19"/>
          <p:cNvSpPr txBox="1">
            <a:spLocks noChangeArrowheads="1"/>
          </p:cNvSpPr>
          <p:nvPr/>
        </p:nvSpPr>
        <p:spPr bwMode="auto">
          <a:xfrm>
            <a:off x="7432675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6276" name="Text Box 20"/>
          <p:cNvSpPr txBox="1">
            <a:spLocks noChangeArrowheads="1"/>
          </p:cNvSpPr>
          <p:nvPr/>
        </p:nvSpPr>
        <p:spPr bwMode="auto">
          <a:xfrm>
            <a:off x="6510338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6277" name="Text Box 21"/>
          <p:cNvSpPr txBox="1">
            <a:spLocks noChangeArrowheads="1"/>
          </p:cNvSpPr>
          <p:nvPr/>
        </p:nvSpPr>
        <p:spPr bwMode="auto">
          <a:xfrm>
            <a:off x="5568950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6278" name="Text Box 22"/>
          <p:cNvSpPr txBox="1">
            <a:spLocks noChangeArrowheads="1"/>
          </p:cNvSpPr>
          <p:nvPr/>
        </p:nvSpPr>
        <p:spPr bwMode="auto">
          <a:xfrm>
            <a:off x="4598988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6279" name="Text Box 23"/>
          <p:cNvSpPr txBox="1">
            <a:spLocks noChangeArrowheads="1"/>
          </p:cNvSpPr>
          <p:nvPr/>
        </p:nvSpPr>
        <p:spPr bwMode="auto">
          <a:xfrm>
            <a:off x="3656013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6280" name="Text Box 24"/>
          <p:cNvSpPr txBox="1">
            <a:spLocks noChangeArrowheads="1"/>
          </p:cNvSpPr>
          <p:nvPr/>
        </p:nvSpPr>
        <p:spPr bwMode="auto">
          <a:xfrm>
            <a:off x="4549775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6281" name="Text Box 25"/>
          <p:cNvSpPr txBox="1">
            <a:spLocks noChangeArrowheads="1"/>
          </p:cNvSpPr>
          <p:nvPr/>
        </p:nvSpPr>
        <p:spPr bwMode="auto">
          <a:xfrm>
            <a:off x="5499100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6282" name="Text Box 26"/>
          <p:cNvSpPr txBox="1">
            <a:spLocks noChangeArrowheads="1"/>
          </p:cNvSpPr>
          <p:nvPr/>
        </p:nvSpPr>
        <p:spPr bwMode="auto">
          <a:xfrm>
            <a:off x="6448425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6283" name="Text Box 27"/>
          <p:cNvSpPr txBox="1">
            <a:spLocks noChangeArrowheads="1"/>
          </p:cNvSpPr>
          <p:nvPr/>
        </p:nvSpPr>
        <p:spPr bwMode="auto">
          <a:xfrm>
            <a:off x="7391400" y="3149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6285" name="Line 29"/>
          <p:cNvSpPr>
            <a:spLocks noChangeShapeType="1"/>
          </p:cNvSpPr>
          <p:nvPr/>
        </p:nvSpPr>
        <p:spPr bwMode="auto">
          <a:xfrm flipV="1">
            <a:off x="6629400" y="2311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6" name="Line 30"/>
          <p:cNvSpPr>
            <a:spLocks noChangeShapeType="1"/>
          </p:cNvSpPr>
          <p:nvPr/>
        </p:nvSpPr>
        <p:spPr bwMode="auto">
          <a:xfrm>
            <a:off x="6629400" y="2311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Freeform 32"/>
          <p:cNvSpPr>
            <a:spLocks/>
          </p:cNvSpPr>
          <p:nvPr/>
        </p:nvSpPr>
        <p:spPr bwMode="auto">
          <a:xfrm>
            <a:off x="3302000" y="2438400"/>
            <a:ext cx="5791200" cy="4203700"/>
          </a:xfrm>
          <a:custGeom>
            <a:avLst/>
            <a:gdLst>
              <a:gd name="T0" fmla="*/ 1520 w 3648"/>
              <a:gd name="T1" fmla="*/ 400 h 2648"/>
              <a:gd name="T2" fmla="*/ 1424 w 3648"/>
              <a:gd name="T3" fmla="*/ 208 h 2648"/>
              <a:gd name="T4" fmla="*/ 1136 w 3648"/>
              <a:gd name="T5" fmla="*/ 64 h 2648"/>
              <a:gd name="T6" fmla="*/ 752 w 3648"/>
              <a:gd name="T7" fmla="*/ 16 h 2648"/>
              <a:gd name="T8" fmla="*/ 416 w 3648"/>
              <a:gd name="T9" fmla="*/ 160 h 2648"/>
              <a:gd name="T10" fmla="*/ 224 w 3648"/>
              <a:gd name="T11" fmla="*/ 448 h 2648"/>
              <a:gd name="T12" fmla="*/ 32 w 3648"/>
              <a:gd name="T13" fmla="*/ 1024 h 2648"/>
              <a:gd name="T14" fmla="*/ 32 w 3648"/>
              <a:gd name="T15" fmla="*/ 1408 h 2648"/>
              <a:gd name="T16" fmla="*/ 224 w 3648"/>
              <a:gd name="T17" fmla="*/ 1984 h 2648"/>
              <a:gd name="T18" fmla="*/ 704 w 3648"/>
              <a:gd name="T19" fmla="*/ 2368 h 2648"/>
              <a:gd name="T20" fmla="*/ 1424 w 3648"/>
              <a:gd name="T21" fmla="*/ 2608 h 2648"/>
              <a:gd name="T22" fmla="*/ 2240 w 3648"/>
              <a:gd name="T23" fmla="*/ 2608 h 2648"/>
              <a:gd name="T24" fmla="*/ 2816 w 3648"/>
              <a:gd name="T25" fmla="*/ 2416 h 2648"/>
              <a:gd name="T26" fmla="*/ 3248 w 3648"/>
              <a:gd name="T27" fmla="*/ 1984 h 2648"/>
              <a:gd name="T28" fmla="*/ 3440 w 3648"/>
              <a:gd name="T29" fmla="*/ 1840 h 2648"/>
              <a:gd name="T30" fmla="*/ 3536 w 3648"/>
              <a:gd name="T31" fmla="*/ 1696 h 2648"/>
              <a:gd name="T32" fmla="*/ 3632 w 3648"/>
              <a:gd name="T33" fmla="*/ 1792 h 2648"/>
              <a:gd name="T34" fmla="*/ 3632 w 3648"/>
              <a:gd name="T35" fmla="*/ 1936 h 2648"/>
              <a:gd name="T36" fmla="*/ 3584 w 3648"/>
              <a:gd name="T37" fmla="*/ 2080 h 2648"/>
              <a:gd name="T38" fmla="*/ 3488 w 3648"/>
              <a:gd name="T39" fmla="*/ 2176 h 2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48" h="2648">
                <a:moveTo>
                  <a:pt x="1520" y="400"/>
                </a:moveTo>
                <a:cubicBezTo>
                  <a:pt x="1504" y="332"/>
                  <a:pt x="1488" y="264"/>
                  <a:pt x="1424" y="208"/>
                </a:cubicBezTo>
                <a:cubicBezTo>
                  <a:pt x="1360" y="152"/>
                  <a:pt x="1248" y="96"/>
                  <a:pt x="1136" y="64"/>
                </a:cubicBezTo>
                <a:cubicBezTo>
                  <a:pt x="1024" y="32"/>
                  <a:pt x="872" y="0"/>
                  <a:pt x="752" y="16"/>
                </a:cubicBezTo>
                <a:cubicBezTo>
                  <a:pt x="632" y="32"/>
                  <a:pt x="504" y="88"/>
                  <a:pt x="416" y="160"/>
                </a:cubicBezTo>
                <a:cubicBezTo>
                  <a:pt x="328" y="232"/>
                  <a:pt x="288" y="304"/>
                  <a:pt x="224" y="448"/>
                </a:cubicBezTo>
                <a:cubicBezTo>
                  <a:pt x="160" y="592"/>
                  <a:pt x="64" y="864"/>
                  <a:pt x="32" y="1024"/>
                </a:cubicBezTo>
                <a:cubicBezTo>
                  <a:pt x="0" y="1184"/>
                  <a:pt x="0" y="1248"/>
                  <a:pt x="32" y="1408"/>
                </a:cubicBezTo>
                <a:cubicBezTo>
                  <a:pt x="64" y="1568"/>
                  <a:pt x="112" y="1824"/>
                  <a:pt x="224" y="1984"/>
                </a:cubicBezTo>
                <a:cubicBezTo>
                  <a:pt x="336" y="2144"/>
                  <a:pt x="504" y="2264"/>
                  <a:pt x="704" y="2368"/>
                </a:cubicBezTo>
                <a:cubicBezTo>
                  <a:pt x="904" y="2472"/>
                  <a:pt x="1168" y="2568"/>
                  <a:pt x="1424" y="2608"/>
                </a:cubicBezTo>
                <a:cubicBezTo>
                  <a:pt x="1680" y="2648"/>
                  <a:pt x="2008" y="2640"/>
                  <a:pt x="2240" y="2608"/>
                </a:cubicBezTo>
                <a:cubicBezTo>
                  <a:pt x="2472" y="2576"/>
                  <a:pt x="2648" y="2520"/>
                  <a:pt x="2816" y="2416"/>
                </a:cubicBezTo>
                <a:cubicBezTo>
                  <a:pt x="2984" y="2312"/>
                  <a:pt x="3144" y="2080"/>
                  <a:pt x="3248" y="1984"/>
                </a:cubicBezTo>
                <a:cubicBezTo>
                  <a:pt x="3352" y="1888"/>
                  <a:pt x="3392" y="1888"/>
                  <a:pt x="3440" y="1840"/>
                </a:cubicBezTo>
                <a:cubicBezTo>
                  <a:pt x="3488" y="1792"/>
                  <a:pt x="3504" y="1704"/>
                  <a:pt x="3536" y="1696"/>
                </a:cubicBezTo>
                <a:cubicBezTo>
                  <a:pt x="3568" y="1688"/>
                  <a:pt x="3616" y="1752"/>
                  <a:pt x="3632" y="1792"/>
                </a:cubicBezTo>
                <a:cubicBezTo>
                  <a:pt x="3648" y="1832"/>
                  <a:pt x="3640" y="1888"/>
                  <a:pt x="3632" y="1936"/>
                </a:cubicBezTo>
                <a:cubicBezTo>
                  <a:pt x="3624" y="1984"/>
                  <a:pt x="3608" y="2040"/>
                  <a:pt x="3584" y="2080"/>
                </a:cubicBezTo>
                <a:cubicBezTo>
                  <a:pt x="3560" y="2120"/>
                  <a:pt x="3524" y="2148"/>
                  <a:pt x="3488" y="217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690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ChangeArrowheads="1"/>
          </p:cNvSpPr>
          <p:nvPr/>
        </p:nvSpPr>
        <p:spPr bwMode="auto">
          <a:xfrm>
            <a:off x="2302933" y="11768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3" name="Line 3"/>
          <p:cNvSpPr>
            <a:spLocks noChangeShapeType="1"/>
          </p:cNvSpPr>
          <p:nvPr/>
        </p:nvSpPr>
        <p:spPr bwMode="auto">
          <a:xfrm>
            <a:off x="2302933" y="20912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4" name="Oval 4"/>
          <p:cNvSpPr>
            <a:spLocks noChangeArrowheads="1"/>
          </p:cNvSpPr>
          <p:nvPr/>
        </p:nvSpPr>
        <p:spPr bwMode="auto">
          <a:xfrm>
            <a:off x="4430183" y="20706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5" name="Oval 5"/>
          <p:cNvSpPr>
            <a:spLocks noChangeArrowheads="1"/>
          </p:cNvSpPr>
          <p:nvPr/>
        </p:nvSpPr>
        <p:spPr bwMode="auto">
          <a:xfrm>
            <a:off x="3487208" y="20706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Oval 6"/>
          <p:cNvSpPr>
            <a:spLocks noChangeArrowheads="1"/>
          </p:cNvSpPr>
          <p:nvPr/>
        </p:nvSpPr>
        <p:spPr bwMode="auto">
          <a:xfrm>
            <a:off x="7268633" y="2056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Oval 7"/>
          <p:cNvSpPr>
            <a:spLocks noChangeArrowheads="1"/>
          </p:cNvSpPr>
          <p:nvPr/>
        </p:nvSpPr>
        <p:spPr bwMode="auto">
          <a:xfrm>
            <a:off x="5408083" y="2056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8" name="Oval 8"/>
          <p:cNvSpPr>
            <a:spLocks noChangeArrowheads="1"/>
          </p:cNvSpPr>
          <p:nvPr/>
        </p:nvSpPr>
        <p:spPr bwMode="auto">
          <a:xfrm>
            <a:off x="6335183" y="2056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9" name="Line 9"/>
          <p:cNvSpPr>
            <a:spLocks noChangeShapeType="1"/>
          </p:cNvSpPr>
          <p:nvPr/>
        </p:nvSpPr>
        <p:spPr bwMode="auto">
          <a:xfrm>
            <a:off x="2296583" y="28739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Oval 10"/>
          <p:cNvSpPr>
            <a:spLocks noChangeArrowheads="1"/>
          </p:cNvSpPr>
          <p:nvPr/>
        </p:nvSpPr>
        <p:spPr bwMode="auto">
          <a:xfrm>
            <a:off x="4423833" y="28532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1" name="Oval 11"/>
          <p:cNvSpPr>
            <a:spLocks noChangeArrowheads="1"/>
          </p:cNvSpPr>
          <p:nvPr/>
        </p:nvSpPr>
        <p:spPr bwMode="auto">
          <a:xfrm>
            <a:off x="3480858" y="28532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2" name="Oval 12"/>
          <p:cNvSpPr>
            <a:spLocks noChangeArrowheads="1"/>
          </p:cNvSpPr>
          <p:nvPr/>
        </p:nvSpPr>
        <p:spPr bwMode="auto">
          <a:xfrm>
            <a:off x="7262283" y="2838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3" name="Oval 13"/>
          <p:cNvSpPr>
            <a:spLocks noChangeArrowheads="1"/>
          </p:cNvSpPr>
          <p:nvPr/>
        </p:nvSpPr>
        <p:spPr bwMode="auto">
          <a:xfrm>
            <a:off x="5401733" y="2838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4" name="Oval 14"/>
          <p:cNvSpPr>
            <a:spLocks noChangeArrowheads="1"/>
          </p:cNvSpPr>
          <p:nvPr/>
        </p:nvSpPr>
        <p:spPr bwMode="auto">
          <a:xfrm>
            <a:off x="6328833" y="2838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7295" name="Group 15"/>
          <p:cNvGrpSpPr>
            <a:grpSpLocks/>
          </p:cNvGrpSpPr>
          <p:nvPr/>
        </p:nvGrpSpPr>
        <p:grpSpPr bwMode="auto">
          <a:xfrm rot="-5771265">
            <a:off x="8159221" y="2711980"/>
            <a:ext cx="2822575" cy="971550"/>
            <a:chOff x="2495" y="2329"/>
            <a:chExt cx="1778" cy="612"/>
          </a:xfrm>
        </p:grpSpPr>
        <p:sp>
          <p:nvSpPr>
            <p:cNvPr id="9729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298" name="Text Box 18"/>
          <p:cNvSpPr txBox="1">
            <a:spLocks noChangeArrowheads="1"/>
          </p:cNvSpPr>
          <p:nvPr/>
        </p:nvSpPr>
        <p:spPr bwMode="auto">
          <a:xfrm>
            <a:off x="3384021" y="16689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7144808" y="1634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6222471" y="1634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7301" name="Text Box 21"/>
          <p:cNvSpPr txBox="1">
            <a:spLocks noChangeArrowheads="1"/>
          </p:cNvSpPr>
          <p:nvPr/>
        </p:nvSpPr>
        <p:spPr bwMode="auto">
          <a:xfrm>
            <a:off x="5281083" y="16689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7302" name="Text Box 22"/>
          <p:cNvSpPr txBox="1">
            <a:spLocks noChangeArrowheads="1"/>
          </p:cNvSpPr>
          <p:nvPr/>
        </p:nvSpPr>
        <p:spPr bwMode="auto">
          <a:xfrm>
            <a:off x="4311121" y="1634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7303" name="Text Box 23"/>
          <p:cNvSpPr txBox="1">
            <a:spLocks noChangeArrowheads="1"/>
          </p:cNvSpPr>
          <p:nvPr/>
        </p:nvSpPr>
        <p:spPr bwMode="auto">
          <a:xfrm>
            <a:off x="3368146" y="29437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7304" name="Text Box 24"/>
          <p:cNvSpPr txBox="1">
            <a:spLocks noChangeArrowheads="1"/>
          </p:cNvSpPr>
          <p:nvPr/>
        </p:nvSpPr>
        <p:spPr bwMode="auto">
          <a:xfrm>
            <a:off x="4261908" y="29374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7305" name="Text Box 25"/>
          <p:cNvSpPr txBox="1">
            <a:spLocks noChangeArrowheads="1"/>
          </p:cNvSpPr>
          <p:nvPr/>
        </p:nvSpPr>
        <p:spPr bwMode="auto">
          <a:xfrm>
            <a:off x="5211233" y="29374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7306" name="Text Box 26"/>
          <p:cNvSpPr txBox="1">
            <a:spLocks noChangeArrowheads="1"/>
          </p:cNvSpPr>
          <p:nvPr/>
        </p:nvSpPr>
        <p:spPr bwMode="auto">
          <a:xfrm>
            <a:off x="6160558" y="29437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7307" name="Text Box 27"/>
          <p:cNvSpPr txBox="1">
            <a:spLocks noChangeArrowheads="1"/>
          </p:cNvSpPr>
          <p:nvPr/>
        </p:nvSpPr>
        <p:spPr bwMode="auto">
          <a:xfrm>
            <a:off x="7103533" y="29294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7309" name="Line 29"/>
          <p:cNvSpPr>
            <a:spLocks noChangeShapeType="1"/>
          </p:cNvSpPr>
          <p:nvPr/>
        </p:nvSpPr>
        <p:spPr bwMode="auto">
          <a:xfrm flipV="1">
            <a:off x="6341533" y="20912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0" name="Line 30"/>
          <p:cNvSpPr>
            <a:spLocks noChangeShapeType="1"/>
          </p:cNvSpPr>
          <p:nvPr/>
        </p:nvSpPr>
        <p:spPr bwMode="auto">
          <a:xfrm>
            <a:off x="6341533" y="20912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Freeform 31"/>
          <p:cNvSpPr>
            <a:spLocks/>
          </p:cNvSpPr>
          <p:nvPr/>
        </p:nvSpPr>
        <p:spPr bwMode="auto">
          <a:xfrm>
            <a:off x="4207933" y="2675467"/>
            <a:ext cx="6400800" cy="4064000"/>
          </a:xfrm>
          <a:custGeom>
            <a:avLst/>
            <a:gdLst>
              <a:gd name="T0" fmla="*/ 768 w 4032"/>
              <a:gd name="T1" fmla="*/ 112 h 2560"/>
              <a:gd name="T2" fmla="*/ 624 w 4032"/>
              <a:gd name="T3" fmla="*/ 16 h 2560"/>
              <a:gd name="T4" fmla="*/ 384 w 4032"/>
              <a:gd name="T5" fmla="*/ 64 h 2560"/>
              <a:gd name="T6" fmla="*/ 96 w 4032"/>
              <a:gd name="T7" fmla="*/ 400 h 2560"/>
              <a:gd name="T8" fmla="*/ 0 w 4032"/>
              <a:gd name="T9" fmla="*/ 880 h 2560"/>
              <a:gd name="T10" fmla="*/ 96 w 4032"/>
              <a:gd name="T11" fmla="*/ 1456 h 2560"/>
              <a:gd name="T12" fmla="*/ 432 w 4032"/>
              <a:gd name="T13" fmla="*/ 1936 h 2560"/>
              <a:gd name="T14" fmla="*/ 1056 w 4032"/>
              <a:gd name="T15" fmla="*/ 2224 h 2560"/>
              <a:gd name="T16" fmla="*/ 2016 w 4032"/>
              <a:gd name="T17" fmla="*/ 2512 h 2560"/>
              <a:gd name="T18" fmla="*/ 2832 w 4032"/>
              <a:gd name="T19" fmla="*/ 2512 h 2560"/>
              <a:gd name="T20" fmla="*/ 3312 w 4032"/>
              <a:gd name="T21" fmla="*/ 2272 h 2560"/>
              <a:gd name="T22" fmla="*/ 3600 w 4032"/>
              <a:gd name="T23" fmla="*/ 1696 h 2560"/>
              <a:gd name="T24" fmla="*/ 3648 w 4032"/>
              <a:gd name="T25" fmla="*/ 1408 h 2560"/>
              <a:gd name="T26" fmla="*/ 3696 w 4032"/>
              <a:gd name="T27" fmla="*/ 1216 h 2560"/>
              <a:gd name="T28" fmla="*/ 3744 w 4032"/>
              <a:gd name="T29" fmla="*/ 1120 h 2560"/>
              <a:gd name="T30" fmla="*/ 3936 w 4032"/>
              <a:gd name="T31" fmla="*/ 1120 h 2560"/>
              <a:gd name="T32" fmla="*/ 4032 w 4032"/>
              <a:gd name="T33" fmla="*/ 1312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32" h="2560">
                <a:moveTo>
                  <a:pt x="768" y="112"/>
                </a:moveTo>
                <a:cubicBezTo>
                  <a:pt x="728" y="68"/>
                  <a:pt x="688" y="24"/>
                  <a:pt x="624" y="16"/>
                </a:cubicBezTo>
                <a:cubicBezTo>
                  <a:pt x="560" y="8"/>
                  <a:pt x="472" y="0"/>
                  <a:pt x="384" y="64"/>
                </a:cubicBezTo>
                <a:cubicBezTo>
                  <a:pt x="296" y="128"/>
                  <a:pt x="160" y="264"/>
                  <a:pt x="96" y="400"/>
                </a:cubicBezTo>
                <a:cubicBezTo>
                  <a:pt x="32" y="536"/>
                  <a:pt x="0" y="704"/>
                  <a:pt x="0" y="880"/>
                </a:cubicBezTo>
                <a:cubicBezTo>
                  <a:pt x="0" y="1056"/>
                  <a:pt x="24" y="1280"/>
                  <a:pt x="96" y="1456"/>
                </a:cubicBezTo>
                <a:cubicBezTo>
                  <a:pt x="168" y="1632"/>
                  <a:pt x="272" y="1808"/>
                  <a:pt x="432" y="1936"/>
                </a:cubicBezTo>
                <a:cubicBezTo>
                  <a:pt x="592" y="2064"/>
                  <a:pt x="792" y="2128"/>
                  <a:pt x="1056" y="2224"/>
                </a:cubicBezTo>
                <a:cubicBezTo>
                  <a:pt x="1320" y="2320"/>
                  <a:pt x="1720" y="2464"/>
                  <a:pt x="2016" y="2512"/>
                </a:cubicBezTo>
                <a:cubicBezTo>
                  <a:pt x="2312" y="2560"/>
                  <a:pt x="2616" y="2552"/>
                  <a:pt x="2832" y="2512"/>
                </a:cubicBezTo>
                <a:cubicBezTo>
                  <a:pt x="3048" y="2472"/>
                  <a:pt x="3184" y="2408"/>
                  <a:pt x="3312" y="2272"/>
                </a:cubicBezTo>
                <a:cubicBezTo>
                  <a:pt x="3440" y="2136"/>
                  <a:pt x="3544" y="1840"/>
                  <a:pt x="3600" y="1696"/>
                </a:cubicBezTo>
                <a:cubicBezTo>
                  <a:pt x="3656" y="1552"/>
                  <a:pt x="3632" y="1488"/>
                  <a:pt x="3648" y="1408"/>
                </a:cubicBezTo>
                <a:cubicBezTo>
                  <a:pt x="3664" y="1328"/>
                  <a:pt x="3680" y="1264"/>
                  <a:pt x="3696" y="1216"/>
                </a:cubicBezTo>
                <a:cubicBezTo>
                  <a:pt x="3712" y="1168"/>
                  <a:pt x="3704" y="1136"/>
                  <a:pt x="3744" y="1120"/>
                </a:cubicBezTo>
                <a:cubicBezTo>
                  <a:pt x="3784" y="1104"/>
                  <a:pt x="3888" y="1088"/>
                  <a:pt x="3936" y="1120"/>
                </a:cubicBezTo>
                <a:cubicBezTo>
                  <a:pt x="3984" y="1152"/>
                  <a:pt x="4008" y="1272"/>
                  <a:pt x="4032" y="13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286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/>
        </p:nvSpPr>
        <p:spPr bwMode="auto">
          <a:xfrm>
            <a:off x="2286000" y="12827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07" name="Line 3"/>
          <p:cNvSpPr>
            <a:spLocks noChangeShapeType="1"/>
          </p:cNvSpPr>
          <p:nvPr/>
        </p:nvSpPr>
        <p:spPr bwMode="auto">
          <a:xfrm>
            <a:off x="2286000" y="21971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8" name="Oval 4"/>
          <p:cNvSpPr>
            <a:spLocks noChangeArrowheads="1"/>
          </p:cNvSpPr>
          <p:nvPr/>
        </p:nvSpPr>
        <p:spPr bwMode="auto">
          <a:xfrm>
            <a:off x="4413250" y="21764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09" name="Oval 5"/>
          <p:cNvSpPr>
            <a:spLocks noChangeArrowheads="1"/>
          </p:cNvSpPr>
          <p:nvPr/>
        </p:nvSpPr>
        <p:spPr bwMode="auto">
          <a:xfrm>
            <a:off x="3470275" y="21764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0" name="Oval 6"/>
          <p:cNvSpPr>
            <a:spLocks noChangeArrowheads="1"/>
          </p:cNvSpPr>
          <p:nvPr/>
        </p:nvSpPr>
        <p:spPr bwMode="auto">
          <a:xfrm>
            <a:off x="7251700" y="21621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1" name="Oval 7"/>
          <p:cNvSpPr>
            <a:spLocks noChangeArrowheads="1"/>
          </p:cNvSpPr>
          <p:nvPr/>
        </p:nvSpPr>
        <p:spPr bwMode="auto">
          <a:xfrm>
            <a:off x="5391150" y="21621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2" name="Oval 8"/>
          <p:cNvSpPr>
            <a:spLocks noChangeArrowheads="1"/>
          </p:cNvSpPr>
          <p:nvPr/>
        </p:nvSpPr>
        <p:spPr bwMode="auto">
          <a:xfrm>
            <a:off x="6318250" y="21621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3" name="Line 9"/>
          <p:cNvSpPr>
            <a:spLocks noChangeShapeType="1"/>
          </p:cNvSpPr>
          <p:nvPr/>
        </p:nvSpPr>
        <p:spPr bwMode="auto">
          <a:xfrm>
            <a:off x="2279650" y="29797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Oval 10"/>
          <p:cNvSpPr>
            <a:spLocks noChangeArrowheads="1"/>
          </p:cNvSpPr>
          <p:nvPr/>
        </p:nvSpPr>
        <p:spPr bwMode="auto">
          <a:xfrm>
            <a:off x="4406900" y="29591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5" name="Oval 11"/>
          <p:cNvSpPr>
            <a:spLocks noChangeArrowheads="1"/>
          </p:cNvSpPr>
          <p:nvPr/>
        </p:nvSpPr>
        <p:spPr bwMode="auto">
          <a:xfrm>
            <a:off x="3463925" y="29591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6" name="Oval 12"/>
          <p:cNvSpPr>
            <a:spLocks noChangeArrowheads="1"/>
          </p:cNvSpPr>
          <p:nvPr/>
        </p:nvSpPr>
        <p:spPr bwMode="auto">
          <a:xfrm>
            <a:off x="7245350" y="29448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7" name="Oval 13"/>
          <p:cNvSpPr>
            <a:spLocks noChangeArrowheads="1"/>
          </p:cNvSpPr>
          <p:nvPr/>
        </p:nvSpPr>
        <p:spPr bwMode="auto">
          <a:xfrm>
            <a:off x="5384800" y="29448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8" name="Oval 14"/>
          <p:cNvSpPr>
            <a:spLocks noChangeArrowheads="1"/>
          </p:cNvSpPr>
          <p:nvPr/>
        </p:nvSpPr>
        <p:spPr bwMode="auto">
          <a:xfrm>
            <a:off x="6311900" y="29448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8319" name="Group 15"/>
          <p:cNvGrpSpPr>
            <a:grpSpLocks/>
          </p:cNvGrpSpPr>
          <p:nvPr/>
        </p:nvGrpSpPr>
        <p:grpSpPr bwMode="auto">
          <a:xfrm rot="-28318202">
            <a:off x="7532688" y="2436813"/>
            <a:ext cx="2822575" cy="971550"/>
            <a:chOff x="2495" y="2329"/>
            <a:chExt cx="1778" cy="612"/>
          </a:xfrm>
        </p:grpSpPr>
        <p:sp>
          <p:nvSpPr>
            <p:cNvPr id="98320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21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322" name="Text Box 18"/>
          <p:cNvSpPr txBox="1">
            <a:spLocks noChangeArrowheads="1"/>
          </p:cNvSpPr>
          <p:nvPr/>
        </p:nvSpPr>
        <p:spPr bwMode="auto">
          <a:xfrm>
            <a:off x="3367088" y="17748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8323" name="Text Box 19"/>
          <p:cNvSpPr txBox="1">
            <a:spLocks noChangeArrowheads="1"/>
          </p:cNvSpPr>
          <p:nvPr/>
        </p:nvSpPr>
        <p:spPr bwMode="auto">
          <a:xfrm>
            <a:off x="7127875" y="17399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8324" name="Text Box 20"/>
          <p:cNvSpPr txBox="1">
            <a:spLocks noChangeArrowheads="1"/>
          </p:cNvSpPr>
          <p:nvPr/>
        </p:nvSpPr>
        <p:spPr bwMode="auto">
          <a:xfrm>
            <a:off x="6205538" y="17399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8325" name="Text Box 21"/>
          <p:cNvSpPr txBox="1">
            <a:spLocks noChangeArrowheads="1"/>
          </p:cNvSpPr>
          <p:nvPr/>
        </p:nvSpPr>
        <p:spPr bwMode="auto">
          <a:xfrm>
            <a:off x="5264150" y="17748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8326" name="Text Box 22"/>
          <p:cNvSpPr txBox="1">
            <a:spLocks noChangeArrowheads="1"/>
          </p:cNvSpPr>
          <p:nvPr/>
        </p:nvSpPr>
        <p:spPr bwMode="auto">
          <a:xfrm>
            <a:off x="4294188" y="17399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8327" name="Text Box 23"/>
          <p:cNvSpPr txBox="1">
            <a:spLocks noChangeArrowheads="1"/>
          </p:cNvSpPr>
          <p:nvPr/>
        </p:nvSpPr>
        <p:spPr bwMode="auto">
          <a:xfrm>
            <a:off x="3351213" y="30495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8328" name="Text Box 24"/>
          <p:cNvSpPr txBox="1">
            <a:spLocks noChangeArrowheads="1"/>
          </p:cNvSpPr>
          <p:nvPr/>
        </p:nvSpPr>
        <p:spPr bwMode="auto">
          <a:xfrm>
            <a:off x="4244975" y="30432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8329" name="Text Box 25"/>
          <p:cNvSpPr txBox="1">
            <a:spLocks noChangeArrowheads="1"/>
          </p:cNvSpPr>
          <p:nvPr/>
        </p:nvSpPr>
        <p:spPr bwMode="auto">
          <a:xfrm>
            <a:off x="5194300" y="30432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8330" name="Text Box 26"/>
          <p:cNvSpPr txBox="1">
            <a:spLocks noChangeArrowheads="1"/>
          </p:cNvSpPr>
          <p:nvPr/>
        </p:nvSpPr>
        <p:spPr bwMode="auto">
          <a:xfrm>
            <a:off x="6143625" y="30495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8331" name="Text Box 27"/>
          <p:cNvSpPr txBox="1">
            <a:spLocks noChangeArrowheads="1"/>
          </p:cNvSpPr>
          <p:nvPr/>
        </p:nvSpPr>
        <p:spPr bwMode="auto">
          <a:xfrm>
            <a:off x="7086600" y="30353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8333" name="Line 29"/>
          <p:cNvSpPr>
            <a:spLocks noChangeShapeType="1"/>
          </p:cNvSpPr>
          <p:nvPr/>
        </p:nvSpPr>
        <p:spPr bwMode="auto">
          <a:xfrm flipV="1">
            <a:off x="6324600" y="21971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4" name="Line 30"/>
          <p:cNvSpPr>
            <a:spLocks noChangeShapeType="1"/>
          </p:cNvSpPr>
          <p:nvPr/>
        </p:nvSpPr>
        <p:spPr bwMode="auto">
          <a:xfrm>
            <a:off x="6324600" y="21971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5" name="Freeform 31"/>
          <p:cNvSpPr>
            <a:spLocks/>
          </p:cNvSpPr>
          <p:nvPr/>
        </p:nvSpPr>
        <p:spPr bwMode="auto">
          <a:xfrm>
            <a:off x="4724400" y="2959100"/>
            <a:ext cx="5664200" cy="3898900"/>
          </a:xfrm>
          <a:custGeom>
            <a:avLst/>
            <a:gdLst>
              <a:gd name="T0" fmla="*/ 432 w 3568"/>
              <a:gd name="T1" fmla="*/ 0 h 2456"/>
              <a:gd name="T2" fmla="*/ 240 w 3568"/>
              <a:gd name="T3" fmla="*/ 96 h 2456"/>
              <a:gd name="T4" fmla="*/ 48 w 3568"/>
              <a:gd name="T5" fmla="*/ 288 h 2456"/>
              <a:gd name="T6" fmla="*/ 0 w 3568"/>
              <a:gd name="T7" fmla="*/ 624 h 2456"/>
              <a:gd name="T8" fmla="*/ 48 w 3568"/>
              <a:gd name="T9" fmla="*/ 960 h 2456"/>
              <a:gd name="T10" fmla="*/ 192 w 3568"/>
              <a:gd name="T11" fmla="*/ 1440 h 2456"/>
              <a:gd name="T12" fmla="*/ 576 w 3568"/>
              <a:gd name="T13" fmla="*/ 1920 h 2456"/>
              <a:gd name="T14" fmla="*/ 1296 w 3568"/>
              <a:gd name="T15" fmla="*/ 2208 h 2456"/>
              <a:gd name="T16" fmla="*/ 1872 w 3568"/>
              <a:gd name="T17" fmla="*/ 2400 h 2456"/>
              <a:gd name="T18" fmla="*/ 2640 w 3568"/>
              <a:gd name="T19" fmla="*/ 2448 h 2456"/>
              <a:gd name="T20" fmla="*/ 3216 w 3568"/>
              <a:gd name="T21" fmla="*/ 2352 h 2456"/>
              <a:gd name="T22" fmla="*/ 3456 w 3568"/>
              <a:gd name="T23" fmla="*/ 2016 h 2456"/>
              <a:gd name="T24" fmla="*/ 3552 w 3568"/>
              <a:gd name="T25" fmla="*/ 1536 h 2456"/>
              <a:gd name="T26" fmla="*/ 3552 w 3568"/>
              <a:gd name="T27" fmla="*/ 1200 h 2456"/>
              <a:gd name="T28" fmla="*/ 3504 w 3568"/>
              <a:gd name="T29" fmla="*/ 912 h 2456"/>
              <a:gd name="T30" fmla="*/ 3408 w 3568"/>
              <a:gd name="T31" fmla="*/ 768 h 2456"/>
              <a:gd name="T32" fmla="*/ 3312 w 3568"/>
              <a:gd name="T33" fmla="*/ 672 h 2456"/>
              <a:gd name="T34" fmla="*/ 3168 w 3568"/>
              <a:gd name="T35" fmla="*/ 624 h 2456"/>
              <a:gd name="T36" fmla="*/ 3120 w 3568"/>
              <a:gd name="T37" fmla="*/ 864 h 2456"/>
              <a:gd name="T38" fmla="*/ 3120 w 3568"/>
              <a:gd name="T39" fmla="*/ 1008 h 2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68" h="2456">
                <a:moveTo>
                  <a:pt x="432" y="0"/>
                </a:moveTo>
                <a:cubicBezTo>
                  <a:pt x="368" y="24"/>
                  <a:pt x="304" y="48"/>
                  <a:pt x="240" y="96"/>
                </a:cubicBezTo>
                <a:cubicBezTo>
                  <a:pt x="176" y="144"/>
                  <a:pt x="88" y="200"/>
                  <a:pt x="48" y="288"/>
                </a:cubicBezTo>
                <a:cubicBezTo>
                  <a:pt x="8" y="376"/>
                  <a:pt x="0" y="512"/>
                  <a:pt x="0" y="624"/>
                </a:cubicBezTo>
                <a:cubicBezTo>
                  <a:pt x="0" y="736"/>
                  <a:pt x="16" y="824"/>
                  <a:pt x="48" y="960"/>
                </a:cubicBezTo>
                <a:cubicBezTo>
                  <a:pt x="80" y="1096"/>
                  <a:pt x="104" y="1280"/>
                  <a:pt x="192" y="1440"/>
                </a:cubicBezTo>
                <a:cubicBezTo>
                  <a:pt x="280" y="1600"/>
                  <a:pt x="392" y="1792"/>
                  <a:pt x="576" y="1920"/>
                </a:cubicBezTo>
                <a:cubicBezTo>
                  <a:pt x="760" y="2048"/>
                  <a:pt x="1080" y="2128"/>
                  <a:pt x="1296" y="2208"/>
                </a:cubicBezTo>
                <a:cubicBezTo>
                  <a:pt x="1512" y="2288"/>
                  <a:pt x="1648" y="2360"/>
                  <a:pt x="1872" y="2400"/>
                </a:cubicBezTo>
                <a:cubicBezTo>
                  <a:pt x="2096" y="2440"/>
                  <a:pt x="2416" y="2456"/>
                  <a:pt x="2640" y="2448"/>
                </a:cubicBezTo>
                <a:cubicBezTo>
                  <a:pt x="2864" y="2440"/>
                  <a:pt x="3080" y="2424"/>
                  <a:pt x="3216" y="2352"/>
                </a:cubicBezTo>
                <a:cubicBezTo>
                  <a:pt x="3352" y="2280"/>
                  <a:pt x="3400" y="2152"/>
                  <a:pt x="3456" y="2016"/>
                </a:cubicBezTo>
                <a:cubicBezTo>
                  <a:pt x="3512" y="1880"/>
                  <a:pt x="3536" y="1672"/>
                  <a:pt x="3552" y="1536"/>
                </a:cubicBezTo>
                <a:cubicBezTo>
                  <a:pt x="3568" y="1400"/>
                  <a:pt x="3560" y="1304"/>
                  <a:pt x="3552" y="1200"/>
                </a:cubicBezTo>
                <a:cubicBezTo>
                  <a:pt x="3544" y="1096"/>
                  <a:pt x="3528" y="984"/>
                  <a:pt x="3504" y="912"/>
                </a:cubicBezTo>
                <a:cubicBezTo>
                  <a:pt x="3480" y="840"/>
                  <a:pt x="3440" y="808"/>
                  <a:pt x="3408" y="768"/>
                </a:cubicBezTo>
                <a:cubicBezTo>
                  <a:pt x="3376" y="728"/>
                  <a:pt x="3352" y="696"/>
                  <a:pt x="3312" y="672"/>
                </a:cubicBezTo>
                <a:cubicBezTo>
                  <a:pt x="3272" y="648"/>
                  <a:pt x="3200" y="592"/>
                  <a:pt x="3168" y="624"/>
                </a:cubicBezTo>
                <a:cubicBezTo>
                  <a:pt x="3136" y="656"/>
                  <a:pt x="3128" y="800"/>
                  <a:pt x="3120" y="864"/>
                </a:cubicBezTo>
                <a:cubicBezTo>
                  <a:pt x="3112" y="928"/>
                  <a:pt x="3120" y="976"/>
                  <a:pt x="3120" y="10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0505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ChangeArrowheads="1"/>
          </p:cNvSpPr>
          <p:nvPr/>
        </p:nvSpPr>
        <p:spPr bwMode="auto">
          <a:xfrm>
            <a:off x="2590800" y="1636712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1" name="Line 3"/>
          <p:cNvSpPr>
            <a:spLocks noChangeShapeType="1"/>
          </p:cNvSpPr>
          <p:nvPr/>
        </p:nvSpPr>
        <p:spPr bwMode="auto">
          <a:xfrm>
            <a:off x="2590800" y="255111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2" name="Oval 4"/>
          <p:cNvSpPr>
            <a:spLocks noChangeArrowheads="1"/>
          </p:cNvSpPr>
          <p:nvPr/>
        </p:nvSpPr>
        <p:spPr bwMode="auto">
          <a:xfrm>
            <a:off x="4718050" y="2530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3" name="Oval 5"/>
          <p:cNvSpPr>
            <a:spLocks noChangeArrowheads="1"/>
          </p:cNvSpPr>
          <p:nvPr/>
        </p:nvSpPr>
        <p:spPr bwMode="auto">
          <a:xfrm>
            <a:off x="3775075" y="2530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Oval 6"/>
          <p:cNvSpPr>
            <a:spLocks noChangeArrowheads="1"/>
          </p:cNvSpPr>
          <p:nvPr/>
        </p:nvSpPr>
        <p:spPr bwMode="auto">
          <a:xfrm>
            <a:off x="7556500" y="251618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5" name="Oval 7"/>
          <p:cNvSpPr>
            <a:spLocks noChangeArrowheads="1"/>
          </p:cNvSpPr>
          <p:nvPr/>
        </p:nvSpPr>
        <p:spPr bwMode="auto">
          <a:xfrm>
            <a:off x="5695950" y="251618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Oval 8"/>
          <p:cNvSpPr>
            <a:spLocks noChangeArrowheads="1"/>
          </p:cNvSpPr>
          <p:nvPr/>
        </p:nvSpPr>
        <p:spPr bwMode="auto">
          <a:xfrm>
            <a:off x="6623050" y="251618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Line 9"/>
          <p:cNvSpPr>
            <a:spLocks noChangeShapeType="1"/>
          </p:cNvSpPr>
          <p:nvPr/>
        </p:nvSpPr>
        <p:spPr bwMode="auto">
          <a:xfrm>
            <a:off x="2584450" y="333375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8" name="Oval 10"/>
          <p:cNvSpPr>
            <a:spLocks noChangeArrowheads="1"/>
          </p:cNvSpPr>
          <p:nvPr/>
        </p:nvSpPr>
        <p:spPr bwMode="auto">
          <a:xfrm>
            <a:off x="4711700" y="331311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9" name="Oval 11"/>
          <p:cNvSpPr>
            <a:spLocks noChangeArrowheads="1"/>
          </p:cNvSpPr>
          <p:nvPr/>
        </p:nvSpPr>
        <p:spPr bwMode="auto">
          <a:xfrm>
            <a:off x="3768725" y="331311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0" name="Oval 12"/>
          <p:cNvSpPr>
            <a:spLocks noChangeArrowheads="1"/>
          </p:cNvSpPr>
          <p:nvPr/>
        </p:nvSpPr>
        <p:spPr bwMode="auto">
          <a:xfrm>
            <a:off x="7550150" y="329882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Oval 13"/>
          <p:cNvSpPr>
            <a:spLocks noChangeArrowheads="1"/>
          </p:cNvSpPr>
          <p:nvPr/>
        </p:nvSpPr>
        <p:spPr bwMode="auto">
          <a:xfrm>
            <a:off x="5689600" y="329882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2" name="Oval 14"/>
          <p:cNvSpPr>
            <a:spLocks noChangeArrowheads="1"/>
          </p:cNvSpPr>
          <p:nvPr/>
        </p:nvSpPr>
        <p:spPr bwMode="auto">
          <a:xfrm>
            <a:off x="6616700" y="329882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43" name="Group 15"/>
          <p:cNvGrpSpPr>
            <a:grpSpLocks/>
          </p:cNvGrpSpPr>
          <p:nvPr/>
        </p:nvGrpSpPr>
        <p:grpSpPr bwMode="auto">
          <a:xfrm rot="-28980676">
            <a:off x="6923088" y="2333625"/>
            <a:ext cx="2822575" cy="971550"/>
            <a:chOff x="2495" y="2329"/>
            <a:chExt cx="1778" cy="612"/>
          </a:xfrm>
        </p:grpSpPr>
        <p:sp>
          <p:nvSpPr>
            <p:cNvPr id="9934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4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46" name="Text Box 18"/>
          <p:cNvSpPr txBox="1">
            <a:spLocks noChangeArrowheads="1"/>
          </p:cNvSpPr>
          <p:nvPr/>
        </p:nvSpPr>
        <p:spPr bwMode="auto">
          <a:xfrm>
            <a:off x="3671888" y="212883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99347" name="Text Box 19"/>
          <p:cNvSpPr txBox="1">
            <a:spLocks noChangeArrowheads="1"/>
          </p:cNvSpPr>
          <p:nvPr/>
        </p:nvSpPr>
        <p:spPr bwMode="auto">
          <a:xfrm>
            <a:off x="7432675" y="209391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99348" name="Text Box 20"/>
          <p:cNvSpPr txBox="1">
            <a:spLocks noChangeArrowheads="1"/>
          </p:cNvSpPr>
          <p:nvPr/>
        </p:nvSpPr>
        <p:spPr bwMode="auto">
          <a:xfrm>
            <a:off x="6510338" y="209391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99349" name="Text Box 21"/>
          <p:cNvSpPr txBox="1">
            <a:spLocks noChangeArrowheads="1"/>
          </p:cNvSpPr>
          <p:nvPr/>
        </p:nvSpPr>
        <p:spPr bwMode="auto">
          <a:xfrm>
            <a:off x="5568950" y="212883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99350" name="Text Box 22"/>
          <p:cNvSpPr txBox="1">
            <a:spLocks noChangeArrowheads="1"/>
          </p:cNvSpPr>
          <p:nvPr/>
        </p:nvSpPr>
        <p:spPr bwMode="auto">
          <a:xfrm>
            <a:off x="4598988" y="209391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99351" name="Text Box 23"/>
          <p:cNvSpPr txBox="1">
            <a:spLocks noChangeArrowheads="1"/>
          </p:cNvSpPr>
          <p:nvPr/>
        </p:nvSpPr>
        <p:spPr bwMode="auto">
          <a:xfrm>
            <a:off x="3656013" y="340360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9352" name="Text Box 24"/>
          <p:cNvSpPr txBox="1">
            <a:spLocks noChangeArrowheads="1"/>
          </p:cNvSpPr>
          <p:nvPr/>
        </p:nvSpPr>
        <p:spPr bwMode="auto">
          <a:xfrm>
            <a:off x="4549775" y="339725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9353" name="Text Box 25"/>
          <p:cNvSpPr txBox="1">
            <a:spLocks noChangeArrowheads="1"/>
          </p:cNvSpPr>
          <p:nvPr/>
        </p:nvSpPr>
        <p:spPr bwMode="auto">
          <a:xfrm>
            <a:off x="5499100" y="339725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99354" name="Text Box 26"/>
          <p:cNvSpPr txBox="1">
            <a:spLocks noChangeArrowheads="1"/>
          </p:cNvSpPr>
          <p:nvPr/>
        </p:nvSpPr>
        <p:spPr bwMode="auto">
          <a:xfrm>
            <a:off x="6448425" y="340360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99355" name="Text Box 27"/>
          <p:cNvSpPr txBox="1">
            <a:spLocks noChangeArrowheads="1"/>
          </p:cNvSpPr>
          <p:nvPr/>
        </p:nvSpPr>
        <p:spPr bwMode="auto">
          <a:xfrm>
            <a:off x="7391400" y="3389313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99357" name="Line 29"/>
          <p:cNvSpPr>
            <a:spLocks noChangeShapeType="1"/>
          </p:cNvSpPr>
          <p:nvPr/>
        </p:nvSpPr>
        <p:spPr bwMode="auto">
          <a:xfrm flipV="1">
            <a:off x="6629400" y="2551112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8" name="Line 30"/>
          <p:cNvSpPr>
            <a:spLocks noChangeShapeType="1"/>
          </p:cNvSpPr>
          <p:nvPr/>
        </p:nvSpPr>
        <p:spPr bwMode="auto">
          <a:xfrm>
            <a:off x="6629400" y="2551112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9" name="Freeform 31"/>
          <p:cNvSpPr>
            <a:spLocks/>
          </p:cNvSpPr>
          <p:nvPr/>
        </p:nvSpPr>
        <p:spPr bwMode="auto">
          <a:xfrm>
            <a:off x="3467100" y="2906712"/>
            <a:ext cx="6604000" cy="3886200"/>
          </a:xfrm>
          <a:custGeom>
            <a:avLst/>
            <a:gdLst>
              <a:gd name="T0" fmla="*/ 1416 w 4160"/>
              <a:gd name="T1" fmla="*/ 256 h 2448"/>
              <a:gd name="T2" fmla="*/ 1320 w 4160"/>
              <a:gd name="T3" fmla="*/ 112 h 2448"/>
              <a:gd name="T4" fmla="*/ 1128 w 4160"/>
              <a:gd name="T5" fmla="*/ 64 h 2448"/>
              <a:gd name="T6" fmla="*/ 744 w 4160"/>
              <a:gd name="T7" fmla="*/ 16 h 2448"/>
              <a:gd name="T8" fmla="*/ 408 w 4160"/>
              <a:gd name="T9" fmla="*/ 160 h 2448"/>
              <a:gd name="T10" fmla="*/ 120 w 4160"/>
              <a:gd name="T11" fmla="*/ 400 h 2448"/>
              <a:gd name="T12" fmla="*/ 72 w 4160"/>
              <a:gd name="T13" fmla="*/ 880 h 2448"/>
              <a:gd name="T14" fmla="*/ 120 w 4160"/>
              <a:gd name="T15" fmla="*/ 1456 h 2448"/>
              <a:gd name="T16" fmla="*/ 792 w 4160"/>
              <a:gd name="T17" fmla="*/ 2224 h 2448"/>
              <a:gd name="T18" fmla="*/ 1752 w 4160"/>
              <a:gd name="T19" fmla="*/ 2416 h 2448"/>
              <a:gd name="T20" fmla="*/ 2664 w 4160"/>
              <a:gd name="T21" fmla="*/ 2416 h 2448"/>
              <a:gd name="T22" fmla="*/ 3576 w 4160"/>
              <a:gd name="T23" fmla="*/ 2368 h 2448"/>
              <a:gd name="T24" fmla="*/ 4056 w 4160"/>
              <a:gd name="T25" fmla="*/ 2080 h 2448"/>
              <a:gd name="T26" fmla="*/ 4152 w 4160"/>
              <a:gd name="T27" fmla="*/ 1504 h 2448"/>
              <a:gd name="T28" fmla="*/ 4008 w 4160"/>
              <a:gd name="T29" fmla="*/ 928 h 2448"/>
              <a:gd name="T30" fmla="*/ 3816 w 4160"/>
              <a:gd name="T31" fmla="*/ 640 h 2448"/>
              <a:gd name="T32" fmla="*/ 3720 w 4160"/>
              <a:gd name="T33" fmla="*/ 496 h 2448"/>
              <a:gd name="T34" fmla="*/ 3720 w 4160"/>
              <a:gd name="T35" fmla="*/ 352 h 2448"/>
              <a:gd name="T36" fmla="*/ 3864 w 4160"/>
              <a:gd name="T37" fmla="*/ 400 h 2448"/>
              <a:gd name="T38" fmla="*/ 4008 w 4160"/>
              <a:gd name="T39" fmla="*/ 496 h 2448"/>
              <a:gd name="T40" fmla="*/ 4056 w 4160"/>
              <a:gd name="T41" fmla="*/ 592 h 2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0" h="2448">
                <a:moveTo>
                  <a:pt x="1416" y="256"/>
                </a:moveTo>
                <a:cubicBezTo>
                  <a:pt x="1392" y="200"/>
                  <a:pt x="1368" y="144"/>
                  <a:pt x="1320" y="112"/>
                </a:cubicBezTo>
                <a:cubicBezTo>
                  <a:pt x="1272" y="80"/>
                  <a:pt x="1224" y="80"/>
                  <a:pt x="1128" y="64"/>
                </a:cubicBezTo>
                <a:cubicBezTo>
                  <a:pt x="1032" y="48"/>
                  <a:pt x="864" y="0"/>
                  <a:pt x="744" y="16"/>
                </a:cubicBezTo>
                <a:cubicBezTo>
                  <a:pt x="624" y="32"/>
                  <a:pt x="512" y="96"/>
                  <a:pt x="408" y="160"/>
                </a:cubicBezTo>
                <a:cubicBezTo>
                  <a:pt x="304" y="224"/>
                  <a:pt x="176" y="280"/>
                  <a:pt x="120" y="400"/>
                </a:cubicBezTo>
                <a:cubicBezTo>
                  <a:pt x="64" y="520"/>
                  <a:pt x="72" y="704"/>
                  <a:pt x="72" y="880"/>
                </a:cubicBezTo>
                <a:cubicBezTo>
                  <a:pt x="72" y="1056"/>
                  <a:pt x="0" y="1232"/>
                  <a:pt x="120" y="1456"/>
                </a:cubicBezTo>
                <a:cubicBezTo>
                  <a:pt x="240" y="1680"/>
                  <a:pt x="520" y="2064"/>
                  <a:pt x="792" y="2224"/>
                </a:cubicBezTo>
                <a:cubicBezTo>
                  <a:pt x="1064" y="2384"/>
                  <a:pt x="1440" y="2384"/>
                  <a:pt x="1752" y="2416"/>
                </a:cubicBezTo>
                <a:cubicBezTo>
                  <a:pt x="2064" y="2448"/>
                  <a:pt x="2360" y="2424"/>
                  <a:pt x="2664" y="2416"/>
                </a:cubicBezTo>
                <a:cubicBezTo>
                  <a:pt x="2968" y="2408"/>
                  <a:pt x="3344" y="2424"/>
                  <a:pt x="3576" y="2368"/>
                </a:cubicBezTo>
                <a:cubicBezTo>
                  <a:pt x="3808" y="2312"/>
                  <a:pt x="3960" y="2224"/>
                  <a:pt x="4056" y="2080"/>
                </a:cubicBezTo>
                <a:cubicBezTo>
                  <a:pt x="4152" y="1936"/>
                  <a:pt x="4160" y="1696"/>
                  <a:pt x="4152" y="1504"/>
                </a:cubicBezTo>
                <a:cubicBezTo>
                  <a:pt x="4144" y="1312"/>
                  <a:pt x="4064" y="1072"/>
                  <a:pt x="4008" y="928"/>
                </a:cubicBezTo>
                <a:cubicBezTo>
                  <a:pt x="3952" y="784"/>
                  <a:pt x="3864" y="712"/>
                  <a:pt x="3816" y="640"/>
                </a:cubicBezTo>
                <a:cubicBezTo>
                  <a:pt x="3768" y="568"/>
                  <a:pt x="3736" y="544"/>
                  <a:pt x="3720" y="496"/>
                </a:cubicBezTo>
                <a:cubicBezTo>
                  <a:pt x="3704" y="448"/>
                  <a:pt x="3696" y="368"/>
                  <a:pt x="3720" y="352"/>
                </a:cubicBezTo>
                <a:cubicBezTo>
                  <a:pt x="3744" y="336"/>
                  <a:pt x="3816" y="376"/>
                  <a:pt x="3864" y="400"/>
                </a:cubicBezTo>
                <a:cubicBezTo>
                  <a:pt x="3912" y="424"/>
                  <a:pt x="3976" y="464"/>
                  <a:pt x="4008" y="496"/>
                </a:cubicBezTo>
                <a:cubicBezTo>
                  <a:pt x="4040" y="528"/>
                  <a:pt x="4048" y="560"/>
                  <a:pt x="4056" y="5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9035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2336800" y="15663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56" name="Oval 4"/>
          <p:cNvSpPr>
            <a:spLocks noChangeArrowheads="1"/>
          </p:cNvSpPr>
          <p:nvPr/>
        </p:nvSpPr>
        <p:spPr bwMode="auto">
          <a:xfrm>
            <a:off x="4464050" y="2460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57" name="Oval 5"/>
          <p:cNvSpPr>
            <a:spLocks noChangeArrowheads="1"/>
          </p:cNvSpPr>
          <p:nvPr/>
        </p:nvSpPr>
        <p:spPr bwMode="auto">
          <a:xfrm>
            <a:off x="3521075" y="24600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58" name="Oval 6"/>
          <p:cNvSpPr>
            <a:spLocks noChangeArrowheads="1"/>
          </p:cNvSpPr>
          <p:nvPr/>
        </p:nvSpPr>
        <p:spPr bwMode="auto">
          <a:xfrm>
            <a:off x="7302500" y="2445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0" name="Oval 8"/>
          <p:cNvSpPr>
            <a:spLocks noChangeArrowheads="1"/>
          </p:cNvSpPr>
          <p:nvPr/>
        </p:nvSpPr>
        <p:spPr bwMode="auto">
          <a:xfrm>
            <a:off x="6369050" y="2445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1" name="Line 9"/>
          <p:cNvSpPr>
            <a:spLocks noChangeShapeType="1"/>
          </p:cNvSpPr>
          <p:nvPr/>
        </p:nvSpPr>
        <p:spPr bwMode="auto">
          <a:xfrm>
            <a:off x="2330450" y="32633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2" name="Oval 10"/>
          <p:cNvSpPr>
            <a:spLocks noChangeArrowheads="1"/>
          </p:cNvSpPr>
          <p:nvPr/>
        </p:nvSpPr>
        <p:spPr bwMode="auto">
          <a:xfrm>
            <a:off x="4457700" y="3242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3" name="Oval 11"/>
          <p:cNvSpPr>
            <a:spLocks noChangeArrowheads="1"/>
          </p:cNvSpPr>
          <p:nvPr/>
        </p:nvSpPr>
        <p:spPr bwMode="auto">
          <a:xfrm>
            <a:off x="3514725" y="32427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4" name="Oval 12"/>
          <p:cNvSpPr>
            <a:spLocks noChangeArrowheads="1"/>
          </p:cNvSpPr>
          <p:nvPr/>
        </p:nvSpPr>
        <p:spPr bwMode="auto">
          <a:xfrm>
            <a:off x="7296150" y="3228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5" name="Oval 13"/>
          <p:cNvSpPr>
            <a:spLocks noChangeArrowheads="1"/>
          </p:cNvSpPr>
          <p:nvPr/>
        </p:nvSpPr>
        <p:spPr bwMode="auto">
          <a:xfrm>
            <a:off x="5435600" y="3228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6" name="Oval 14"/>
          <p:cNvSpPr>
            <a:spLocks noChangeArrowheads="1"/>
          </p:cNvSpPr>
          <p:nvPr/>
        </p:nvSpPr>
        <p:spPr bwMode="auto">
          <a:xfrm>
            <a:off x="6362700" y="32284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0367" name="Group 15"/>
          <p:cNvGrpSpPr>
            <a:grpSpLocks/>
          </p:cNvGrpSpPr>
          <p:nvPr/>
        </p:nvGrpSpPr>
        <p:grpSpPr bwMode="auto">
          <a:xfrm rot="-29754765">
            <a:off x="5838826" y="1794933"/>
            <a:ext cx="2822575" cy="971550"/>
            <a:chOff x="2495" y="2329"/>
            <a:chExt cx="1778" cy="612"/>
          </a:xfrm>
        </p:grpSpPr>
        <p:sp>
          <p:nvSpPr>
            <p:cNvPr id="10036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70" name="Text Box 18"/>
          <p:cNvSpPr txBox="1">
            <a:spLocks noChangeArrowheads="1"/>
          </p:cNvSpPr>
          <p:nvPr/>
        </p:nvSpPr>
        <p:spPr bwMode="auto">
          <a:xfrm>
            <a:off x="3417888" y="2058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0371" name="Text Box 19"/>
          <p:cNvSpPr txBox="1">
            <a:spLocks noChangeArrowheads="1"/>
          </p:cNvSpPr>
          <p:nvPr/>
        </p:nvSpPr>
        <p:spPr bwMode="auto">
          <a:xfrm>
            <a:off x="7178675" y="2023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0374" name="Text Box 22"/>
          <p:cNvSpPr txBox="1">
            <a:spLocks noChangeArrowheads="1"/>
          </p:cNvSpPr>
          <p:nvPr/>
        </p:nvSpPr>
        <p:spPr bwMode="auto">
          <a:xfrm>
            <a:off x="4344988" y="2023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0375" name="Text Box 23"/>
          <p:cNvSpPr txBox="1">
            <a:spLocks noChangeArrowheads="1"/>
          </p:cNvSpPr>
          <p:nvPr/>
        </p:nvSpPr>
        <p:spPr bwMode="auto">
          <a:xfrm>
            <a:off x="3402013" y="3333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0376" name="Text Box 24"/>
          <p:cNvSpPr txBox="1">
            <a:spLocks noChangeArrowheads="1"/>
          </p:cNvSpPr>
          <p:nvPr/>
        </p:nvSpPr>
        <p:spPr bwMode="auto">
          <a:xfrm>
            <a:off x="4295775" y="3326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0377" name="Text Box 25"/>
          <p:cNvSpPr txBox="1">
            <a:spLocks noChangeArrowheads="1"/>
          </p:cNvSpPr>
          <p:nvPr/>
        </p:nvSpPr>
        <p:spPr bwMode="auto">
          <a:xfrm>
            <a:off x="5245100" y="33268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0378" name="Text Box 26"/>
          <p:cNvSpPr txBox="1">
            <a:spLocks noChangeArrowheads="1"/>
          </p:cNvSpPr>
          <p:nvPr/>
        </p:nvSpPr>
        <p:spPr bwMode="auto">
          <a:xfrm>
            <a:off x="6194425" y="33332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0379" name="Text Box 27"/>
          <p:cNvSpPr txBox="1">
            <a:spLocks noChangeArrowheads="1"/>
          </p:cNvSpPr>
          <p:nvPr/>
        </p:nvSpPr>
        <p:spPr bwMode="auto">
          <a:xfrm>
            <a:off x="7137400" y="33189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00381" name="Line 29"/>
          <p:cNvSpPr>
            <a:spLocks noChangeShapeType="1"/>
          </p:cNvSpPr>
          <p:nvPr/>
        </p:nvSpPr>
        <p:spPr bwMode="auto">
          <a:xfrm flipV="1">
            <a:off x="6375400" y="24807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2" name="Line 30"/>
          <p:cNvSpPr>
            <a:spLocks noChangeShapeType="1"/>
          </p:cNvSpPr>
          <p:nvPr/>
        </p:nvSpPr>
        <p:spPr bwMode="auto">
          <a:xfrm>
            <a:off x="6375400" y="24807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4" name="Freeform 32"/>
          <p:cNvSpPr>
            <a:spLocks/>
          </p:cNvSpPr>
          <p:nvPr/>
        </p:nvSpPr>
        <p:spPr bwMode="auto">
          <a:xfrm>
            <a:off x="4229100" y="2785533"/>
            <a:ext cx="5435600" cy="3924300"/>
          </a:xfrm>
          <a:custGeom>
            <a:avLst/>
            <a:gdLst>
              <a:gd name="T0" fmla="*/ 776 w 3424"/>
              <a:gd name="T1" fmla="*/ 288 h 2472"/>
              <a:gd name="T2" fmla="*/ 584 w 3424"/>
              <a:gd name="T3" fmla="*/ 288 h 2472"/>
              <a:gd name="T4" fmla="*/ 440 w 3424"/>
              <a:gd name="T5" fmla="*/ 336 h 2472"/>
              <a:gd name="T6" fmla="*/ 152 w 3424"/>
              <a:gd name="T7" fmla="*/ 384 h 2472"/>
              <a:gd name="T8" fmla="*/ 56 w 3424"/>
              <a:gd name="T9" fmla="*/ 624 h 2472"/>
              <a:gd name="T10" fmla="*/ 8 w 3424"/>
              <a:gd name="T11" fmla="*/ 1056 h 2472"/>
              <a:gd name="T12" fmla="*/ 104 w 3424"/>
              <a:gd name="T13" fmla="*/ 1488 h 2472"/>
              <a:gd name="T14" fmla="*/ 392 w 3424"/>
              <a:gd name="T15" fmla="*/ 1968 h 2472"/>
              <a:gd name="T16" fmla="*/ 1016 w 3424"/>
              <a:gd name="T17" fmla="*/ 2256 h 2472"/>
              <a:gd name="T18" fmla="*/ 1928 w 3424"/>
              <a:gd name="T19" fmla="*/ 2400 h 2472"/>
              <a:gd name="T20" fmla="*/ 2600 w 3424"/>
              <a:gd name="T21" fmla="*/ 2448 h 2472"/>
              <a:gd name="T22" fmla="*/ 3128 w 3424"/>
              <a:gd name="T23" fmla="*/ 2256 h 2472"/>
              <a:gd name="T24" fmla="*/ 3368 w 3424"/>
              <a:gd name="T25" fmla="*/ 1632 h 2472"/>
              <a:gd name="T26" fmla="*/ 3416 w 3424"/>
              <a:gd name="T27" fmla="*/ 1152 h 2472"/>
              <a:gd name="T28" fmla="*/ 3320 w 3424"/>
              <a:gd name="T29" fmla="*/ 624 h 2472"/>
              <a:gd name="T30" fmla="*/ 3128 w 3424"/>
              <a:gd name="T31" fmla="*/ 240 h 2472"/>
              <a:gd name="T32" fmla="*/ 2936 w 3424"/>
              <a:gd name="T33" fmla="*/ 96 h 2472"/>
              <a:gd name="T34" fmla="*/ 2792 w 3424"/>
              <a:gd name="T35" fmla="*/ 48 h 2472"/>
              <a:gd name="T36" fmla="*/ 2696 w 3424"/>
              <a:gd name="T37" fmla="*/ 0 h 2472"/>
              <a:gd name="T38" fmla="*/ 2600 w 3424"/>
              <a:gd name="T39" fmla="*/ 48 h 2472"/>
              <a:gd name="T40" fmla="*/ 2600 w 3424"/>
              <a:gd name="T41" fmla="*/ 192 h 2472"/>
              <a:gd name="T42" fmla="*/ 2696 w 3424"/>
              <a:gd name="T43" fmla="*/ 336 h 2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24" h="2472">
                <a:moveTo>
                  <a:pt x="776" y="288"/>
                </a:moveTo>
                <a:cubicBezTo>
                  <a:pt x="708" y="284"/>
                  <a:pt x="640" y="280"/>
                  <a:pt x="584" y="288"/>
                </a:cubicBezTo>
                <a:cubicBezTo>
                  <a:pt x="528" y="296"/>
                  <a:pt x="512" y="320"/>
                  <a:pt x="440" y="336"/>
                </a:cubicBezTo>
                <a:cubicBezTo>
                  <a:pt x="368" y="352"/>
                  <a:pt x="216" y="336"/>
                  <a:pt x="152" y="384"/>
                </a:cubicBezTo>
                <a:cubicBezTo>
                  <a:pt x="88" y="432"/>
                  <a:pt x="80" y="512"/>
                  <a:pt x="56" y="624"/>
                </a:cubicBezTo>
                <a:cubicBezTo>
                  <a:pt x="32" y="736"/>
                  <a:pt x="0" y="912"/>
                  <a:pt x="8" y="1056"/>
                </a:cubicBezTo>
                <a:cubicBezTo>
                  <a:pt x="16" y="1200"/>
                  <a:pt x="40" y="1336"/>
                  <a:pt x="104" y="1488"/>
                </a:cubicBezTo>
                <a:cubicBezTo>
                  <a:pt x="168" y="1640"/>
                  <a:pt x="240" y="1840"/>
                  <a:pt x="392" y="1968"/>
                </a:cubicBezTo>
                <a:cubicBezTo>
                  <a:pt x="544" y="2096"/>
                  <a:pt x="760" y="2184"/>
                  <a:pt x="1016" y="2256"/>
                </a:cubicBezTo>
                <a:cubicBezTo>
                  <a:pt x="1272" y="2328"/>
                  <a:pt x="1664" y="2368"/>
                  <a:pt x="1928" y="2400"/>
                </a:cubicBezTo>
                <a:cubicBezTo>
                  <a:pt x="2192" y="2432"/>
                  <a:pt x="2400" y="2472"/>
                  <a:pt x="2600" y="2448"/>
                </a:cubicBezTo>
                <a:cubicBezTo>
                  <a:pt x="2800" y="2424"/>
                  <a:pt x="3000" y="2392"/>
                  <a:pt x="3128" y="2256"/>
                </a:cubicBezTo>
                <a:cubicBezTo>
                  <a:pt x="3256" y="2120"/>
                  <a:pt x="3320" y="1816"/>
                  <a:pt x="3368" y="1632"/>
                </a:cubicBezTo>
                <a:cubicBezTo>
                  <a:pt x="3416" y="1448"/>
                  <a:pt x="3424" y="1320"/>
                  <a:pt x="3416" y="1152"/>
                </a:cubicBezTo>
                <a:cubicBezTo>
                  <a:pt x="3408" y="984"/>
                  <a:pt x="3368" y="776"/>
                  <a:pt x="3320" y="624"/>
                </a:cubicBezTo>
                <a:cubicBezTo>
                  <a:pt x="3272" y="472"/>
                  <a:pt x="3192" y="328"/>
                  <a:pt x="3128" y="240"/>
                </a:cubicBezTo>
                <a:cubicBezTo>
                  <a:pt x="3064" y="152"/>
                  <a:pt x="2992" y="128"/>
                  <a:pt x="2936" y="96"/>
                </a:cubicBezTo>
                <a:cubicBezTo>
                  <a:pt x="2880" y="64"/>
                  <a:pt x="2832" y="64"/>
                  <a:pt x="2792" y="48"/>
                </a:cubicBezTo>
                <a:cubicBezTo>
                  <a:pt x="2752" y="32"/>
                  <a:pt x="2728" y="0"/>
                  <a:pt x="2696" y="0"/>
                </a:cubicBezTo>
                <a:cubicBezTo>
                  <a:pt x="2664" y="0"/>
                  <a:pt x="2616" y="16"/>
                  <a:pt x="2600" y="48"/>
                </a:cubicBezTo>
                <a:cubicBezTo>
                  <a:pt x="2584" y="80"/>
                  <a:pt x="2584" y="144"/>
                  <a:pt x="2600" y="192"/>
                </a:cubicBezTo>
                <a:cubicBezTo>
                  <a:pt x="2616" y="240"/>
                  <a:pt x="2680" y="304"/>
                  <a:pt x="2696" y="3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6" name="Rectangle 34"/>
          <p:cNvSpPr>
            <a:spLocks noChangeArrowheads="1"/>
          </p:cNvSpPr>
          <p:nvPr/>
        </p:nvSpPr>
        <p:spPr bwMode="auto">
          <a:xfrm rot="5400000">
            <a:off x="5491956" y="2103702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72" name="Text Box 20"/>
          <p:cNvSpPr txBox="1">
            <a:spLocks noChangeArrowheads="1"/>
          </p:cNvSpPr>
          <p:nvPr/>
        </p:nvSpPr>
        <p:spPr bwMode="auto">
          <a:xfrm>
            <a:off x="6256338" y="20235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0373" name="Text Box 21"/>
          <p:cNvSpPr txBox="1">
            <a:spLocks noChangeArrowheads="1"/>
          </p:cNvSpPr>
          <p:nvPr/>
        </p:nvSpPr>
        <p:spPr bwMode="auto">
          <a:xfrm>
            <a:off x="5314950" y="20584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0359" name="Oval 7"/>
          <p:cNvSpPr>
            <a:spLocks noChangeArrowheads="1"/>
          </p:cNvSpPr>
          <p:nvPr/>
        </p:nvSpPr>
        <p:spPr bwMode="auto">
          <a:xfrm>
            <a:off x="5441950" y="24458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55" name="Line 3"/>
          <p:cNvSpPr>
            <a:spLocks noChangeShapeType="1"/>
          </p:cNvSpPr>
          <p:nvPr/>
        </p:nvSpPr>
        <p:spPr bwMode="auto">
          <a:xfrm>
            <a:off x="2336800" y="24807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0588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2455333" y="18034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3" name="Line 3"/>
          <p:cNvSpPr>
            <a:spLocks noChangeShapeType="1"/>
          </p:cNvSpPr>
          <p:nvPr/>
        </p:nvSpPr>
        <p:spPr bwMode="auto">
          <a:xfrm>
            <a:off x="2455333" y="27178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Oval 4"/>
          <p:cNvSpPr>
            <a:spLocks noChangeArrowheads="1"/>
          </p:cNvSpPr>
          <p:nvPr/>
        </p:nvSpPr>
        <p:spPr bwMode="auto">
          <a:xfrm>
            <a:off x="4582583" y="2697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5" name="Oval 5"/>
          <p:cNvSpPr>
            <a:spLocks noChangeArrowheads="1"/>
          </p:cNvSpPr>
          <p:nvPr/>
        </p:nvSpPr>
        <p:spPr bwMode="auto">
          <a:xfrm>
            <a:off x="3639608" y="2697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6" name="Oval 6"/>
          <p:cNvSpPr>
            <a:spLocks noChangeArrowheads="1"/>
          </p:cNvSpPr>
          <p:nvPr/>
        </p:nvSpPr>
        <p:spPr bwMode="auto">
          <a:xfrm>
            <a:off x="7421033" y="2682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7" name="Oval 7"/>
          <p:cNvSpPr>
            <a:spLocks noChangeArrowheads="1"/>
          </p:cNvSpPr>
          <p:nvPr/>
        </p:nvSpPr>
        <p:spPr bwMode="auto">
          <a:xfrm>
            <a:off x="5560483" y="2682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8" name="Oval 8"/>
          <p:cNvSpPr>
            <a:spLocks noChangeArrowheads="1"/>
          </p:cNvSpPr>
          <p:nvPr/>
        </p:nvSpPr>
        <p:spPr bwMode="auto">
          <a:xfrm>
            <a:off x="6487583" y="2682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9" name="Line 9"/>
          <p:cNvSpPr>
            <a:spLocks noChangeShapeType="1"/>
          </p:cNvSpPr>
          <p:nvPr/>
        </p:nvSpPr>
        <p:spPr bwMode="auto">
          <a:xfrm>
            <a:off x="2448983" y="35004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0" name="Oval 10"/>
          <p:cNvSpPr>
            <a:spLocks noChangeArrowheads="1"/>
          </p:cNvSpPr>
          <p:nvPr/>
        </p:nvSpPr>
        <p:spPr bwMode="auto">
          <a:xfrm>
            <a:off x="4576233" y="3479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1" name="Oval 11"/>
          <p:cNvSpPr>
            <a:spLocks noChangeArrowheads="1"/>
          </p:cNvSpPr>
          <p:nvPr/>
        </p:nvSpPr>
        <p:spPr bwMode="auto">
          <a:xfrm>
            <a:off x="3633258" y="3479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2" name="Oval 12"/>
          <p:cNvSpPr>
            <a:spLocks noChangeArrowheads="1"/>
          </p:cNvSpPr>
          <p:nvPr/>
        </p:nvSpPr>
        <p:spPr bwMode="auto">
          <a:xfrm>
            <a:off x="7414683" y="3465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3" name="Oval 13"/>
          <p:cNvSpPr>
            <a:spLocks noChangeArrowheads="1"/>
          </p:cNvSpPr>
          <p:nvPr/>
        </p:nvSpPr>
        <p:spPr bwMode="auto">
          <a:xfrm>
            <a:off x="5554133" y="3465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4" name="Oval 14"/>
          <p:cNvSpPr>
            <a:spLocks noChangeArrowheads="1"/>
          </p:cNvSpPr>
          <p:nvPr/>
        </p:nvSpPr>
        <p:spPr bwMode="auto">
          <a:xfrm>
            <a:off x="6481233" y="3465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2415" name="Group 15"/>
          <p:cNvGrpSpPr>
            <a:grpSpLocks/>
          </p:cNvGrpSpPr>
          <p:nvPr/>
        </p:nvGrpSpPr>
        <p:grpSpPr bwMode="auto">
          <a:xfrm rot="-30144111">
            <a:off x="5046134" y="1879600"/>
            <a:ext cx="2822575" cy="971550"/>
            <a:chOff x="2495" y="2329"/>
            <a:chExt cx="1778" cy="612"/>
          </a:xfrm>
        </p:grpSpPr>
        <p:sp>
          <p:nvSpPr>
            <p:cNvPr id="10241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2418" name="Text Box 18"/>
          <p:cNvSpPr txBox="1">
            <a:spLocks noChangeArrowheads="1"/>
          </p:cNvSpPr>
          <p:nvPr/>
        </p:nvSpPr>
        <p:spPr bwMode="auto">
          <a:xfrm>
            <a:off x="3536421" y="2295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2421" name="Text Box 21"/>
          <p:cNvSpPr txBox="1">
            <a:spLocks noChangeArrowheads="1"/>
          </p:cNvSpPr>
          <p:nvPr/>
        </p:nvSpPr>
        <p:spPr bwMode="auto">
          <a:xfrm>
            <a:off x="4463521" y="2260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2422" name="Text Box 22"/>
          <p:cNvSpPr txBox="1">
            <a:spLocks noChangeArrowheads="1"/>
          </p:cNvSpPr>
          <p:nvPr/>
        </p:nvSpPr>
        <p:spPr bwMode="auto">
          <a:xfrm>
            <a:off x="3520546" y="3570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2423" name="Text Box 23"/>
          <p:cNvSpPr txBox="1">
            <a:spLocks noChangeArrowheads="1"/>
          </p:cNvSpPr>
          <p:nvPr/>
        </p:nvSpPr>
        <p:spPr bwMode="auto">
          <a:xfrm>
            <a:off x="4414308" y="3563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2424" name="Text Box 24"/>
          <p:cNvSpPr txBox="1">
            <a:spLocks noChangeArrowheads="1"/>
          </p:cNvSpPr>
          <p:nvPr/>
        </p:nvSpPr>
        <p:spPr bwMode="auto">
          <a:xfrm>
            <a:off x="5363633" y="3563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2425" name="Text Box 25"/>
          <p:cNvSpPr txBox="1">
            <a:spLocks noChangeArrowheads="1"/>
          </p:cNvSpPr>
          <p:nvPr/>
        </p:nvSpPr>
        <p:spPr bwMode="auto">
          <a:xfrm>
            <a:off x="6312958" y="3570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2426" name="Text Box 26"/>
          <p:cNvSpPr txBox="1">
            <a:spLocks noChangeArrowheads="1"/>
          </p:cNvSpPr>
          <p:nvPr/>
        </p:nvSpPr>
        <p:spPr bwMode="auto">
          <a:xfrm>
            <a:off x="7255933" y="35560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02429" name="Text Box 29"/>
          <p:cNvSpPr txBox="1">
            <a:spLocks noChangeArrowheads="1"/>
          </p:cNvSpPr>
          <p:nvPr/>
        </p:nvSpPr>
        <p:spPr bwMode="auto">
          <a:xfrm>
            <a:off x="7297208" y="2260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2431" name="Line 31"/>
          <p:cNvSpPr>
            <a:spLocks noChangeShapeType="1"/>
          </p:cNvSpPr>
          <p:nvPr/>
        </p:nvSpPr>
        <p:spPr bwMode="auto">
          <a:xfrm flipV="1">
            <a:off x="6493933" y="2717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2" name="Line 32"/>
          <p:cNvSpPr>
            <a:spLocks noChangeShapeType="1"/>
          </p:cNvSpPr>
          <p:nvPr/>
        </p:nvSpPr>
        <p:spPr bwMode="auto">
          <a:xfrm>
            <a:off x="6493933" y="2717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3" name="Rectangle 33"/>
          <p:cNvSpPr>
            <a:spLocks noChangeArrowheads="1"/>
          </p:cNvSpPr>
          <p:nvPr/>
        </p:nvSpPr>
        <p:spPr bwMode="auto">
          <a:xfrm rot="5400000">
            <a:off x="5562864" y="23407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9" name="Text Box 19"/>
          <p:cNvSpPr txBox="1">
            <a:spLocks noChangeArrowheads="1"/>
          </p:cNvSpPr>
          <p:nvPr/>
        </p:nvSpPr>
        <p:spPr bwMode="auto">
          <a:xfrm>
            <a:off x="6374871" y="2260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2420" name="Text Box 20"/>
          <p:cNvSpPr txBox="1">
            <a:spLocks noChangeArrowheads="1"/>
          </p:cNvSpPr>
          <p:nvPr/>
        </p:nvSpPr>
        <p:spPr bwMode="auto">
          <a:xfrm>
            <a:off x="5433483" y="2295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2434" name="Freeform 34"/>
          <p:cNvSpPr>
            <a:spLocks/>
          </p:cNvSpPr>
          <p:nvPr/>
        </p:nvSpPr>
        <p:spPr bwMode="auto">
          <a:xfrm>
            <a:off x="5350933" y="2654300"/>
            <a:ext cx="4978400" cy="3746500"/>
          </a:xfrm>
          <a:custGeom>
            <a:avLst/>
            <a:gdLst>
              <a:gd name="T0" fmla="*/ 144 w 3136"/>
              <a:gd name="T1" fmla="*/ 520 h 2360"/>
              <a:gd name="T2" fmla="*/ 48 w 3136"/>
              <a:gd name="T3" fmla="*/ 664 h 2360"/>
              <a:gd name="T4" fmla="*/ 0 w 3136"/>
              <a:gd name="T5" fmla="*/ 856 h 2360"/>
              <a:gd name="T6" fmla="*/ 48 w 3136"/>
              <a:gd name="T7" fmla="*/ 1192 h 2360"/>
              <a:gd name="T8" fmla="*/ 192 w 3136"/>
              <a:gd name="T9" fmla="*/ 1576 h 2360"/>
              <a:gd name="T10" fmla="*/ 576 w 3136"/>
              <a:gd name="T11" fmla="*/ 2008 h 2360"/>
              <a:gd name="T12" fmla="*/ 1152 w 3136"/>
              <a:gd name="T13" fmla="*/ 2200 h 2360"/>
              <a:gd name="T14" fmla="*/ 1632 w 3136"/>
              <a:gd name="T15" fmla="*/ 2296 h 2360"/>
              <a:gd name="T16" fmla="*/ 2352 w 3136"/>
              <a:gd name="T17" fmla="*/ 2344 h 2360"/>
              <a:gd name="T18" fmla="*/ 2832 w 3136"/>
              <a:gd name="T19" fmla="*/ 2200 h 2360"/>
              <a:gd name="T20" fmla="*/ 2976 w 3136"/>
              <a:gd name="T21" fmla="*/ 1864 h 2360"/>
              <a:gd name="T22" fmla="*/ 3120 w 3136"/>
              <a:gd name="T23" fmla="*/ 1336 h 2360"/>
              <a:gd name="T24" fmla="*/ 3072 w 3136"/>
              <a:gd name="T25" fmla="*/ 904 h 2360"/>
              <a:gd name="T26" fmla="*/ 2880 w 3136"/>
              <a:gd name="T27" fmla="*/ 520 h 2360"/>
              <a:gd name="T28" fmla="*/ 2544 w 3136"/>
              <a:gd name="T29" fmla="*/ 280 h 2360"/>
              <a:gd name="T30" fmla="*/ 2064 w 3136"/>
              <a:gd name="T31" fmla="*/ 40 h 2360"/>
              <a:gd name="T32" fmla="*/ 1872 w 3136"/>
              <a:gd name="T33" fmla="*/ 40 h 2360"/>
              <a:gd name="T34" fmla="*/ 1728 w 3136"/>
              <a:gd name="T35" fmla="*/ 40 h 2360"/>
              <a:gd name="T36" fmla="*/ 1584 w 3136"/>
              <a:gd name="T37" fmla="*/ 40 h 2360"/>
              <a:gd name="T38" fmla="*/ 1488 w 3136"/>
              <a:gd name="T39" fmla="*/ 40 h 2360"/>
              <a:gd name="T40" fmla="*/ 1536 w 3136"/>
              <a:gd name="T41" fmla="*/ 184 h 2360"/>
              <a:gd name="T42" fmla="*/ 1632 w 3136"/>
              <a:gd name="T43" fmla="*/ 280 h 2360"/>
              <a:gd name="T44" fmla="*/ 1728 w 3136"/>
              <a:gd name="T45" fmla="*/ 280 h 2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36" h="2360">
                <a:moveTo>
                  <a:pt x="144" y="520"/>
                </a:moveTo>
                <a:cubicBezTo>
                  <a:pt x="108" y="564"/>
                  <a:pt x="72" y="608"/>
                  <a:pt x="48" y="664"/>
                </a:cubicBezTo>
                <a:cubicBezTo>
                  <a:pt x="24" y="720"/>
                  <a:pt x="0" y="768"/>
                  <a:pt x="0" y="856"/>
                </a:cubicBezTo>
                <a:cubicBezTo>
                  <a:pt x="0" y="944"/>
                  <a:pt x="16" y="1072"/>
                  <a:pt x="48" y="1192"/>
                </a:cubicBezTo>
                <a:cubicBezTo>
                  <a:pt x="80" y="1312"/>
                  <a:pt x="104" y="1440"/>
                  <a:pt x="192" y="1576"/>
                </a:cubicBezTo>
                <a:cubicBezTo>
                  <a:pt x="280" y="1712"/>
                  <a:pt x="416" y="1904"/>
                  <a:pt x="576" y="2008"/>
                </a:cubicBezTo>
                <a:cubicBezTo>
                  <a:pt x="736" y="2112"/>
                  <a:pt x="976" y="2152"/>
                  <a:pt x="1152" y="2200"/>
                </a:cubicBezTo>
                <a:cubicBezTo>
                  <a:pt x="1328" y="2248"/>
                  <a:pt x="1432" y="2272"/>
                  <a:pt x="1632" y="2296"/>
                </a:cubicBezTo>
                <a:cubicBezTo>
                  <a:pt x="1832" y="2320"/>
                  <a:pt x="2152" y="2360"/>
                  <a:pt x="2352" y="2344"/>
                </a:cubicBezTo>
                <a:cubicBezTo>
                  <a:pt x="2552" y="2328"/>
                  <a:pt x="2728" y="2280"/>
                  <a:pt x="2832" y="2200"/>
                </a:cubicBezTo>
                <a:cubicBezTo>
                  <a:pt x="2936" y="2120"/>
                  <a:pt x="2928" y="2008"/>
                  <a:pt x="2976" y="1864"/>
                </a:cubicBezTo>
                <a:cubicBezTo>
                  <a:pt x="3024" y="1720"/>
                  <a:pt x="3104" y="1496"/>
                  <a:pt x="3120" y="1336"/>
                </a:cubicBezTo>
                <a:cubicBezTo>
                  <a:pt x="3136" y="1176"/>
                  <a:pt x="3112" y="1040"/>
                  <a:pt x="3072" y="904"/>
                </a:cubicBezTo>
                <a:cubicBezTo>
                  <a:pt x="3032" y="768"/>
                  <a:pt x="2968" y="624"/>
                  <a:pt x="2880" y="520"/>
                </a:cubicBezTo>
                <a:cubicBezTo>
                  <a:pt x="2792" y="416"/>
                  <a:pt x="2680" y="360"/>
                  <a:pt x="2544" y="280"/>
                </a:cubicBezTo>
                <a:cubicBezTo>
                  <a:pt x="2408" y="200"/>
                  <a:pt x="2176" y="80"/>
                  <a:pt x="2064" y="40"/>
                </a:cubicBezTo>
                <a:cubicBezTo>
                  <a:pt x="1952" y="0"/>
                  <a:pt x="1928" y="40"/>
                  <a:pt x="1872" y="40"/>
                </a:cubicBezTo>
                <a:cubicBezTo>
                  <a:pt x="1816" y="40"/>
                  <a:pt x="1776" y="40"/>
                  <a:pt x="1728" y="40"/>
                </a:cubicBezTo>
                <a:cubicBezTo>
                  <a:pt x="1680" y="40"/>
                  <a:pt x="1624" y="40"/>
                  <a:pt x="1584" y="40"/>
                </a:cubicBezTo>
                <a:cubicBezTo>
                  <a:pt x="1544" y="40"/>
                  <a:pt x="1496" y="16"/>
                  <a:pt x="1488" y="40"/>
                </a:cubicBezTo>
                <a:cubicBezTo>
                  <a:pt x="1480" y="64"/>
                  <a:pt x="1512" y="144"/>
                  <a:pt x="1536" y="184"/>
                </a:cubicBezTo>
                <a:cubicBezTo>
                  <a:pt x="1560" y="224"/>
                  <a:pt x="1600" y="264"/>
                  <a:pt x="1632" y="280"/>
                </a:cubicBezTo>
                <a:cubicBezTo>
                  <a:pt x="1664" y="296"/>
                  <a:pt x="1704" y="280"/>
                  <a:pt x="1728" y="28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5" name="Line 35"/>
          <p:cNvSpPr>
            <a:spLocks noChangeShapeType="1"/>
          </p:cNvSpPr>
          <p:nvPr/>
        </p:nvSpPr>
        <p:spPr bwMode="auto">
          <a:xfrm>
            <a:off x="5503333" y="2717800"/>
            <a:ext cx="990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6" name="Text Box 36"/>
          <p:cNvSpPr txBox="1">
            <a:spLocks noChangeArrowheads="1"/>
          </p:cNvSpPr>
          <p:nvPr/>
        </p:nvSpPr>
        <p:spPr bwMode="auto">
          <a:xfrm>
            <a:off x="2448983" y="498479"/>
            <a:ext cx="7543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Thêu n</a:t>
            </a:r>
            <a:r>
              <a:rPr lang="en-US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ử</a:t>
            </a:r>
            <a:r>
              <a:rPr lang="vi-VN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altLang="en-US" sz="6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mũi thứ hai </a:t>
            </a:r>
          </a:p>
        </p:txBody>
      </p:sp>
    </p:spTree>
    <p:extLst>
      <p:ext uri="{BB962C8B-B14F-4D97-AF65-F5344CB8AC3E}">
        <p14:creationId xmlns:p14="http://schemas.microsoft.com/office/powerpoint/2010/main" val="327674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2404534" y="14139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1" name="Line 3"/>
          <p:cNvSpPr>
            <a:spLocks noChangeShapeType="1"/>
          </p:cNvSpPr>
          <p:nvPr/>
        </p:nvSpPr>
        <p:spPr bwMode="auto">
          <a:xfrm>
            <a:off x="2404534" y="23283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2" name="Oval 4"/>
          <p:cNvSpPr>
            <a:spLocks noChangeArrowheads="1"/>
          </p:cNvSpPr>
          <p:nvPr/>
        </p:nvSpPr>
        <p:spPr bwMode="auto">
          <a:xfrm>
            <a:off x="4531784" y="23076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3" name="Oval 5"/>
          <p:cNvSpPr>
            <a:spLocks noChangeArrowheads="1"/>
          </p:cNvSpPr>
          <p:nvPr/>
        </p:nvSpPr>
        <p:spPr bwMode="auto">
          <a:xfrm>
            <a:off x="3588809" y="23076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4" name="Oval 6"/>
          <p:cNvSpPr>
            <a:spLocks noChangeArrowheads="1"/>
          </p:cNvSpPr>
          <p:nvPr/>
        </p:nvSpPr>
        <p:spPr bwMode="auto">
          <a:xfrm>
            <a:off x="7370234" y="22934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5" name="Oval 7"/>
          <p:cNvSpPr>
            <a:spLocks noChangeArrowheads="1"/>
          </p:cNvSpPr>
          <p:nvPr/>
        </p:nvSpPr>
        <p:spPr bwMode="auto">
          <a:xfrm>
            <a:off x="5509684" y="22934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6" name="Oval 8"/>
          <p:cNvSpPr>
            <a:spLocks noChangeArrowheads="1"/>
          </p:cNvSpPr>
          <p:nvPr/>
        </p:nvSpPr>
        <p:spPr bwMode="auto">
          <a:xfrm>
            <a:off x="6436784" y="22934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7" name="Line 9"/>
          <p:cNvSpPr>
            <a:spLocks noChangeShapeType="1"/>
          </p:cNvSpPr>
          <p:nvPr/>
        </p:nvSpPr>
        <p:spPr bwMode="auto">
          <a:xfrm>
            <a:off x="2398184" y="31109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8" name="Oval 10"/>
          <p:cNvSpPr>
            <a:spLocks noChangeArrowheads="1"/>
          </p:cNvSpPr>
          <p:nvPr/>
        </p:nvSpPr>
        <p:spPr bwMode="auto">
          <a:xfrm>
            <a:off x="4525434" y="30903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9" name="Oval 11"/>
          <p:cNvSpPr>
            <a:spLocks noChangeArrowheads="1"/>
          </p:cNvSpPr>
          <p:nvPr/>
        </p:nvSpPr>
        <p:spPr bwMode="auto">
          <a:xfrm>
            <a:off x="3582459" y="30903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0" name="Oval 12"/>
          <p:cNvSpPr>
            <a:spLocks noChangeArrowheads="1"/>
          </p:cNvSpPr>
          <p:nvPr/>
        </p:nvSpPr>
        <p:spPr bwMode="auto">
          <a:xfrm>
            <a:off x="7363884" y="30760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1" name="Oval 13"/>
          <p:cNvSpPr>
            <a:spLocks noChangeArrowheads="1"/>
          </p:cNvSpPr>
          <p:nvPr/>
        </p:nvSpPr>
        <p:spPr bwMode="auto">
          <a:xfrm>
            <a:off x="5503334" y="30760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2" name="Oval 14"/>
          <p:cNvSpPr>
            <a:spLocks noChangeArrowheads="1"/>
          </p:cNvSpPr>
          <p:nvPr/>
        </p:nvSpPr>
        <p:spPr bwMode="auto">
          <a:xfrm>
            <a:off x="6430434" y="30760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4463" name="Group 15"/>
          <p:cNvGrpSpPr>
            <a:grpSpLocks/>
          </p:cNvGrpSpPr>
          <p:nvPr/>
        </p:nvGrpSpPr>
        <p:grpSpPr bwMode="auto">
          <a:xfrm>
            <a:off x="2175934" y="2175934"/>
            <a:ext cx="3359150" cy="182563"/>
            <a:chOff x="1726" y="1244"/>
            <a:chExt cx="2116" cy="115"/>
          </a:xfrm>
        </p:grpSpPr>
        <p:sp>
          <p:nvSpPr>
            <p:cNvPr id="104464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65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4466" name="Rectangle 18"/>
          <p:cNvSpPr>
            <a:spLocks noChangeArrowheads="1"/>
          </p:cNvSpPr>
          <p:nvPr/>
        </p:nvSpPr>
        <p:spPr bwMode="auto">
          <a:xfrm rot="5400000">
            <a:off x="5531910" y="2040996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7" name="Rectangle 19"/>
          <p:cNvSpPr>
            <a:spLocks noChangeArrowheads="1"/>
          </p:cNvSpPr>
          <p:nvPr/>
        </p:nvSpPr>
        <p:spPr bwMode="auto">
          <a:xfrm rot="5400000">
            <a:off x="6366934" y="32220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8" name="Text Box 20"/>
          <p:cNvSpPr txBox="1">
            <a:spLocks noChangeArrowheads="1"/>
          </p:cNvSpPr>
          <p:nvPr/>
        </p:nvSpPr>
        <p:spPr bwMode="auto">
          <a:xfrm>
            <a:off x="3485622" y="19060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4469" name="Text Box 21"/>
          <p:cNvSpPr txBox="1">
            <a:spLocks noChangeArrowheads="1"/>
          </p:cNvSpPr>
          <p:nvPr/>
        </p:nvSpPr>
        <p:spPr bwMode="auto">
          <a:xfrm>
            <a:off x="7246409" y="18711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4470" name="Text Box 22"/>
          <p:cNvSpPr txBox="1">
            <a:spLocks noChangeArrowheads="1"/>
          </p:cNvSpPr>
          <p:nvPr/>
        </p:nvSpPr>
        <p:spPr bwMode="auto">
          <a:xfrm>
            <a:off x="6324072" y="18711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4471" name="Text Box 23"/>
          <p:cNvSpPr txBox="1">
            <a:spLocks noChangeArrowheads="1"/>
          </p:cNvSpPr>
          <p:nvPr/>
        </p:nvSpPr>
        <p:spPr bwMode="auto">
          <a:xfrm>
            <a:off x="5382684" y="19060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4472" name="Text Box 24"/>
          <p:cNvSpPr txBox="1">
            <a:spLocks noChangeArrowheads="1"/>
          </p:cNvSpPr>
          <p:nvPr/>
        </p:nvSpPr>
        <p:spPr bwMode="auto">
          <a:xfrm>
            <a:off x="4412722" y="18711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4473" name="Text Box 25"/>
          <p:cNvSpPr txBox="1">
            <a:spLocks noChangeArrowheads="1"/>
          </p:cNvSpPr>
          <p:nvPr/>
        </p:nvSpPr>
        <p:spPr bwMode="auto">
          <a:xfrm>
            <a:off x="3469747" y="31808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4474" name="Text Box 26"/>
          <p:cNvSpPr txBox="1">
            <a:spLocks noChangeArrowheads="1"/>
          </p:cNvSpPr>
          <p:nvPr/>
        </p:nvSpPr>
        <p:spPr bwMode="auto">
          <a:xfrm>
            <a:off x="4363509" y="31744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4475" name="Text Box 27"/>
          <p:cNvSpPr txBox="1">
            <a:spLocks noChangeArrowheads="1"/>
          </p:cNvSpPr>
          <p:nvPr/>
        </p:nvSpPr>
        <p:spPr bwMode="auto">
          <a:xfrm>
            <a:off x="5312834" y="31744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4476" name="Text Box 28"/>
          <p:cNvSpPr txBox="1">
            <a:spLocks noChangeArrowheads="1"/>
          </p:cNvSpPr>
          <p:nvPr/>
        </p:nvSpPr>
        <p:spPr bwMode="auto">
          <a:xfrm>
            <a:off x="6262159" y="31808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4477" name="Text Box 29"/>
          <p:cNvSpPr txBox="1">
            <a:spLocks noChangeArrowheads="1"/>
          </p:cNvSpPr>
          <p:nvPr/>
        </p:nvSpPr>
        <p:spPr bwMode="auto">
          <a:xfrm>
            <a:off x="7205134" y="31665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04478" name="Line 30"/>
          <p:cNvSpPr>
            <a:spLocks noChangeShapeType="1"/>
          </p:cNvSpPr>
          <p:nvPr/>
        </p:nvSpPr>
        <p:spPr bwMode="auto">
          <a:xfrm>
            <a:off x="6519334" y="2328333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0" name="Line 32"/>
          <p:cNvSpPr>
            <a:spLocks noChangeShapeType="1"/>
          </p:cNvSpPr>
          <p:nvPr/>
        </p:nvSpPr>
        <p:spPr bwMode="auto">
          <a:xfrm flipV="1">
            <a:off x="6443134" y="23283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1" name="Line 33"/>
          <p:cNvSpPr>
            <a:spLocks noChangeShapeType="1"/>
          </p:cNvSpPr>
          <p:nvPr/>
        </p:nvSpPr>
        <p:spPr bwMode="auto">
          <a:xfrm>
            <a:off x="6443134" y="23283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2" name="Freeform 34"/>
          <p:cNvSpPr>
            <a:spLocks/>
          </p:cNvSpPr>
          <p:nvPr/>
        </p:nvSpPr>
        <p:spPr bwMode="auto">
          <a:xfrm>
            <a:off x="5223934" y="2226733"/>
            <a:ext cx="4660900" cy="3530600"/>
          </a:xfrm>
          <a:custGeom>
            <a:avLst/>
            <a:gdLst>
              <a:gd name="T0" fmla="*/ 192 w 2936"/>
              <a:gd name="T1" fmla="*/ 592 h 2224"/>
              <a:gd name="T2" fmla="*/ 48 w 2936"/>
              <a:gd name="T3" fmla="*/ 688 h 2224"/>
              <a:gd name="T4" fmla="*/ 0 w 2936"/>
              <a:gd name="T5" fmla="*/ 880 h 2224"/>
              <a:gd name="T6" fmla="*/ 48 w 2936"/>
              <a:gd name="T7" fmla="*/ 1216 h 2224"/>
              <a:gd name="T8" fmla="*/ 144 w 2936"/>
              <a:gd name="T9" fmla="*/ 1504 h 2224"/>
              <a:gd name="T10" fmla="*/ 336 w 2936"/>
              <a:gd name="T11" fmla="*/ 1792 h 2224"/>
              <a:gd name="T12" fmla="*/ 768 w 2936"/>
              <a:gd name="T13" fmla="*/ 2032 h 2224"/>
              <a:gd name="T14" fmla="*/ 1152 w 2936"/>
              <a:gd name="T15" fmla="*/ 2128 h 2224"/>
              <a:gd name="T16" fmla="*/ 1632 w 2936"/>
              <a:gd name="T17" fmla="*/ 2176 h 2224"/>
              <a:gd name="T18" fmla="*/ 2064 w 2936"/>
              <a:gd name="T19" fmla="*/ 2176 h 2224"/>
              <a:gd name="T20" fmla="*/ 2592 w 2936"/>
              <a:gd name="T21" fmla="*/ 2176 h 2224"/>
              <a:gd name="T22" fmla="*/ 2880 w 2936"/>
              <a:gd name="T23" fmla="*/ 1888 h 2224"/>
              <a:gd name="T24" fmla="*/ 2928 w 2936"/>
              <a:gd name="T25" fmla="*/ 1552 h 2224"/>
              <a:gd name="T26" fmla="*/ 2880 w 2936"/>
              <a:gd name="T27" fmla="*/ 1072 h 2224"/>
              <a:gd name="T28" fmla="*/ 2736 w 2936"/>
              <a:gd name="T29" fmla="*/ 688 h 2224"/>
              <a:gd name="T30" fmla="*/ 2400 w 2936"/>
              <a:gd name="T31" fmla="*/ 448 h 2224"/>
              <a:gd name="T32" fmla="*/ 2064 w 2936"/>
              <a:gd name="T33" fmla="*/ 256 h 2224"/>
              <a:gd name="T34" fmla="*/ 1584 w 2936"/>
              <a:gd name="T35" fmla="*/ 112 h 2224"/>
              <a:gd name="T36" fmla="*/ 1248 w 2936"/>
              <a:gd name="T37" fmla="*/ 16 h 2224"/>
              <a:gd name="T38" fmla="*/ 1104 w 2936"/>
              <a:gd name="T39" fmla="*/ 16 h 2224"/>
              <a:gd name="T40" fmla="*/ 912 w 2936"/>
              <a:gd name="T41" fmla="*/ 64 h 2224"/>
              <a:gd name="T42" fmla="*/ 768 w 2936"/>
              <a:gd name="T43" fmla="*/ 64 h 2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36" h="2224">
                <a:moveTo>
                  <a:pt x="192" y="592"/>
                </a:moveTo>
                <a:cubicBezTo>
                  <a:pt x="136" y="616"/>
                  <a:pt x="80" y="640"/>
                  <a:pt x="48" y="688"/>
                </a:cubicBezTo>
                <a:cubicBezTo>
                  <a:pt x="16" y="736"/>
                  <a:pt x="0" y="792"/>
                  <a:pt x="0" y="880"/>
                </a:cubicBezTo>
                <a:cubicBezTo>
                  <a:pt x="0" y="968"/>
                  <a:pt x="24" y="1112"/>
                  <a:pt x="48" y="1216"/>
                </a:cubicBezTo>
                <a:cubicBezTo>
                  <a:pt x="72" y="1320"/>
                  <a:pt x="96" y="1408"/>
                  <a:pt x="144" y="1504"/>
                </a:cubicBezTo>
                <a:cubicBezTo>
                  <a:pt x="192" y="1600"/>
                  <a:pt x="232" y="1704"/>
                  <a:pt x="336" y="1792"/>
                </a:cubicBezTo>
                <a:cubicBezTo>
                  <a:pt x="440" y="1880"/>
                  <a:pt x="632" y="1976"/>
                  <a:pt x="768" y="2032"/>
                </a:cubicBezTo>
                <a:cubicBezTo>
                  <a:pt x="904" y="2088"/>
                  <a:pt x="1008" y="2104"/>
                  <a:pt x="1152" y="2128"/>
                </a:cubicBezTo>
                <a:cubicBezTo>
                  <a:pt x="1296" y="2152"/>
                  <a:pt x="1480" y="2168"/>
                  <a:pt x="1632" y="2176"/>
                </a:cubicBezTo>
                <a:cubicBezTo>
                  <a:pt x="1784" y="2184"/>
                  <a:pt x="1904" y="2176"/>
                  <a:pt x="2064" y="2176"/>
                </a:cubicBezTo>
                <a:cubicBezTo>
                  <a:pt x="2224" y="2176"/>
                  <a:pt x="2456" y="2224"/>
                  <a:pt x="2592" y="2176"/>
                </a:cubicBezTo>
                <a:cubicBezTo>
                  <a:pt x="2728" y="2128"/>
                  <a:pt x="2824" y="1992"/>
                  <a:pt x="2880" y="1888"/>
                </a:cubicBezTo>
                <a:cubicBezTo>
                  <a:pt x="2936" y="1784"/>
                  <a:pt x="2928" y="1688"/>
                  <a:pt x="2928" y="1552"/>
                </a:cubicBezTo>
                <a:cubicBezTo>
                  <a:pt x="2928" y="1416"/>
                  <a:pt x="2912" y="1216"/>
                  <a:pt x="2880" y="1072"/>
                </a:cubicBezTo>
                <a:cubicBezTo>
                  <a:pt x="2848" y="928"/>
                  <a:pt x="2816" y="792"/>
                  <a:pt x="2736" y="688"/>
                </a:cubicBezTo>
                <a:cubicBezTo>
                  <a:pt x="2656" y="584"/>
                  <a:pt x="2512" y="520"/>
                  <a:pt x="2400" y="448"/>
                </a:cubicBezTo>
                <a:cubicBezTo>
                  <a:pt x="2288" y="376"/>
                  <a:pt x="2200" y="312"/>
                  <a:pt x="2064" y="256"/>
                </a:cubicBezTo>
                <a:cubicBezTo>
                  <a:pt x="1928" y="200"/>
                  <a:pt x="1720" y="152"/>
                  <a:pt x="1584" y="112"/>
                </a:cubicBezTo>
                <a:cubicBezTo>
                  <a:pt x="1448" y="72"/>
                  <a:pt x="1328" y="32"/>
                  <a:pt x="1248" y="16"/>
                </a:cubicBezTo>
                <a:cubicBezTo>
                  <a:pt x="1168" y="0"/>
                  <a:pt x="1160" y="8"/>
                  <a:pt x="1104" y="16"/>
                </a:cubicBezTo>
                <a:cubicBezTo>
                  <a:pt x="1048" y="24"/>
                  <a:pt x="968" y="56"/>
                  <a:pt x="912" y="64"/>
                </a:cubicBezTo>
                <a:cubicBezTo>
                  <a:pt x="856" y="72"/>
                  <a:pt x="812" y="68"/>
                  <a:pt x="768" y="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3" name="Line 35"/>
          <p:cNvSpPr>
            <a:spLocks noChangeShapeType="1"/>
          </p:cNvSpPr>
          <p:nvPr/>
        </p:nvSpPr>
        <p:spPr bwMode="auto">
          <a:xfrm>
            <a:off x="5604934" y="2328333"/>
            <a:ext cx="8382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1953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/>
        </p:nvSpPr>
        <p:spPr bwMode="auto">
          <a:xfrm>
            <a:off x="2302933" y="1397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5" name="Line 3"/>
          <p:cNvSpPr>
            <a:spLocks noChangeShapeType="1"/>
          </p:cNvSpPr>
          <p:nvPr/>
        </p:nvSpPr>
        <p:spPr bwMode="auto">
          <a:xfrm>
            <a:off x="2302933" y="2311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6" name="Oval 4"/>
          <p:cNvSpPr>
            <a:spLocks noChangeArrowheads="1"/>
          </p:cNvSpPr>
          <p:nvPr/>
        </p:nvSpPr>
        <p:spPr bwMode="auto">
          <a:xfrm>
            <a:off x="4430183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7" name="Oval 5"/>
          <p:cNvSpPr>
            <a:spLocks noChangeArrowheads="1"/>
          </p:cNvSpPr>
          <p:nvPr/>
        </p:nvSpPr>
        <p:spPr bwMode="auto">
          <a:xfrm>
            <a:off x="3487208" y="2290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8" name="Oval 6"/>
          <p:cNvSpPr>
            <a:spLocks noChangeArrowheads="1"/>
          </p:cNvSpPr>
          <p:nvPr/>
        </p:nvSpPr>
        <p:spPr bwMode="auto">
          <a:xfrm>
            <a:off x="7268633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9" name="Oval 7"/>
          <p:cNvSpPr>
            <a:spLocks noChangeArrowheads="1"/>
          </p:cNvSpPr>
          <p:nvPr/>
        </p:nvSpPr>
        <p:spPr bwMode="auto">
          <a:xfrm>
            <a:off x="5408083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0" name="Oval 8"/>
          <p:cNvSpPr>
            <a:spLocks noChangeArrowheads="1"/>
          </p:cNvSpPr>
          <p:nvPr/>
        </p:nvSpPr>
        <p:spPr bwMode="auto">
          <a:xfrm>
            <a:off x="6335183" y="2276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1" name="Line 9"/>
          <p:cNvSpPr>
            <a:spLocks noChangeShapeType="1"/>
          </p:cNvSpPr>
          <p:nvPr/>
        </p:nvSpPr>
        <p:spPr bwMode="auto">
          <a:xfrm>
            <a:off x="2296583" y="3094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82" name="Oval 10"/>
          <p:cNvSpPr>
            <a:spLocks noChangeArrowheads="1"/>
          </p:cNvSpPr>
          <p:nvPr/>
        </p:nvSpPr>
        <p:spPr bwMode="auto">
          <a:xfrm>
            <a:off x="4423833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3" name="Oval 11"/>
          <p:cNvSpPr>
            <a:spLocks noChangeArrowheads="1"/>
          </p:cNvSpPr>
          <p:nvPr/>
        </p:nvSpPr>
        <p:spPr bwMode="auto">
          <a:xfrm>
            <a:off x="3480858" y="3073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4" name="Oval 12"/>
          <p:cNvSpPr>
            <a:spLocks noChangeArrowheads="1"/>
          </p:cNvSpPr>
          <p:nvPr/>
        </p:nvSpPr>
        <p:spPr bwMode="auto">
          <a:xfrm>
            <a:off x="7262283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5" name="Oval 13"/>
          <p:cNvSpPr>
            <a:spLocks noChangeArrowheads="1"/>
          </p:cNvSpPr>
          <p:nvPr/>
        </p:nvSpPr>
        <p:spPr bwMode="auto">
          <a:xfrm>
            <a:off x="5401733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6" name="Oval 14"/>
          <p:cNvSpPr>
            <a:spLocks noChangeArrowheads="1"/>
          </p:cNvSpPr>
          <p:nvPr/>
        </p:nvSpPr>
        <p:spPr bwMode="auto">
          <a:xfrm>
            <a:off x="6328833" y="3059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7" name="Rectangle 15"/>
          <p:cNvSpPr>
            <a:spLocks noChangeArrowheads="1"/>
          </p:cNvSpPr>
          <p:nvPr/>
        </p:nvSpPr>
        <p:spPr bwMode="auto">
          <a:xfrm rot="5400000">
            <a:off x="6265333" y="3205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8" name="Text Box 16"/>
          <p:cNvSpPr txBox="1">
            <a:spLocks noChangeArrowheads="1"/>
          </p:cNvSpPr>
          <p:nvPr/>
        </p:nvSpPr>
        <p:spPr bwMode="auto">
          <a:xfrm>
            <a:off x="3384021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5489" name="Text Box 17"/>
          <p:cNvSpPr txBox="1">
            <a:spLocks noChangeArrowheads="1"/>
          </p:cNvSpPr>
          <p:nvPr/>
        </p:nvSpPr>
        <p:spPr bwMode="auto">
          <a:xfrm>
            <a:off x="7144808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5490" name="Text Box 18"/>
          <p:cNvSpPr txBox="1">
            <a:spLocks noChangeArrowheads="1"/>
          </p:cNvSpPr>
          <p:nvPr/>
        </p:nvSpPr>
        <p:spPr bwMode="auto">
          <a:xfrm>
            <a:off x="6222471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5491" name="Text Box 19"/>
          <p:cNvSpPr txBox="1">
            <a:spLocks noChangeArrowheads="1"/>
          </p:cNvSpPr>
          <p:nvPr/>
        </p:nvSpPr>
        <p:spPr bwMode="auto">
          <a:xfrm>
            <a:off x="5281083" y="1889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5492" name="Text Box 20"/>
          <p:cNvSpPr txBox="1">
            <a:spLocks noChangeArrowheads="1"/>
          </p:cNvSpPr>
          <p:nvPr/>
        </p:nvSpPr>
        <p:spPr bwMode="auto">
          <a:xfrm>
            <a:off x="4311121" y="1854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5493" name="Text Box 21"/>
          <p:cNvSpPr txBox="1">
            <a:spLocks noChangeArrowheads="1"/>
          </p:cNvSpPr>
          <p:nvPr/>
        </p:nvSpPr>
        <p:spPr bwMode="auto">
          <a:xfrm>
            <a:off x="3368146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5494" name="Text Box 22"/>
          <p:cNvSpPr txBox="1">
            <a:spLocks noChangeArrowheads="1"/>
          </p:cNvSpPr>
          <p:nvPr/>
        </p:nvSpPr>
        <p:spPr bwMode="auto">
          <a:xfrm>
            <a:off x="4261908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5495" name="Text Box 23"/>
          <p:cNvSpPr txBox="1">
            <a:spLocks noChangeArrowheads="1"/>
          </p:cNvSpPr>
          <p:nvPr/>
        </p:nvSpPr>
        <p:spPr bwMode="auto">
          <a:xfrm>
            <a:off x="5211233" y="3157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5496" name="Text Box 24"/>
          <p:cNvSpPr txBox="1">
            <a:spLocks noChangeArrowheads="1"/>
          </p:cNvSpPr>
          <p:nvPr/>
        </p:nvSpPr>
        <p:spPr bwMode="auto">
          <a:xfrm>
            <a:off x="6160558" y="3163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5497" name="Text Box 25"/>
          <p:cNvSpPr txBox="1">
            <a:spLocks noChangeArrowheads="1"/>
          </p:cNvSpPr>
          <p:nvPr/>
        </p:nvSpPr>
        <p:spPr bwMode="auto">
          <a:xfrm>
            <a:off x="7103533" y="3149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grpSp>
        <p:nvGrpSpPr>
          <p:cNvPr id="105499" name="Group 27"/>
          <p:cNvGrpSpPr>
            <a:grpSpLocks/>
          </p:cNvGrpSpPr>
          <p:nvPr/>
        </p:nvGrpSpPr>
        <p:grpSpPr bwMode="auto">
          <a:xfrm rot="13269038">
            <a:off x="1998134" y="1320800"/>
            <a:ext cx="2822575" cy="971550"/>
            <a:chOff x="2495" y="2329"/>
            <a:chExt cx="1778" cy="612"/>
          </a:xfrm>
        </p:grpSpPr>
        <p:sp>
          <p:nvSpPr>
            <p:cNvPr id="105500" name="AutoShape 28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1" name="Oval 29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502" name="Line 30"/>
          <p:cNvSpPr>
            <a:spLocks noChangeShapeType="1"/>
          </p:cNvSpPr>
          <p:nvPr/>
        </p:nvSpPr>
        <p:spPr bwMode="auto">
          <a:xfrm flipV="1">
            <a:off x="6341533" y="2311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3" name="Line 31"/>
          <p:cNvSpPr>
            <a:spLocks noChangeShapeType="1"/>
          </p:cNvSpPr>
          <p:nvPr/>
        </p:nvSpPr>
        <p:spPr bwMode="auto">
          <a:xfrm>
            <a:off x="6341533" y="2311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4" name="Freeform 32"/>
          <p:cNvSpPr>
            <a:spLocks/>
          </p:cNvSpPr>
          <p:nvPr/>
        </p:nvSpPr>
        <p:spPr bwMode="auto">
          <a:xfrm>
            <a:off x="4487333" y="2209800"/>
            <a:ext cx="939800" cy="406400"/>
          </a:xfrm>
          <a:custGeom>
            <a:avLst/>
            <a:gdLst>
              <a:gd name="T0" fmla="*/ 592 w 592"/>
              <a:gd name="T1" fmla="*/ 64 h 256"/>
              <a:gd name="T2" fmla="*/ 112 w 592"/>
              <a:gd name="T3" fmla="*/ 16 h 256"/>
              <a:gd name="T4" fmla="*/ 16 w 592"/>
              <a:gd name="T5" fmla="*/ 16 h 256"/>
              <a:gd name="T6" fmla="*/ 16 w 592"/>
              <a:gd name="T7" fmla="*/ 112 h 256"/>
              <a:gd name="T8" fmla="*/ 112 w 592"/>
              <a:gd name="T9" fmla="*/ 160 h 256"/>
              <a:gd name="T10" fmla="*/ 256 w 592"/>
              <a:gd name="T1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2" h="256">
                <a:moveTo>
                  <a:pt x="592" y="64"/>
                </a:moveTo>
                <a:cubicBezTo>
                  <a:pt x="400" y="44"/>
                  <a:pt x="208" y="24"/>
                  <a:pt x="112" y="16"/>
                </a:cubicBezTo>
                <a:cubicBezTo>
                  <a:pt x="16" y="8"/>
                  <a:pt x="32" y="0"/>
                  <a:pt x="16" y="16"/>
                </a:cubicBezTo>
                <a:cubicBezTo>
                  <a:pt x="0" y="32"/>
                  <a:pt x="0" y="88"/>
                  <a:pt x="16" y="112"/>
                </a:cubicBezTo>
                <a:cubicBezTo>
                  <a:pt x="32" y="136"/>
                  <a:pt x="72" y="136"/>
                  <a:pt x="112" y="160"/>
                </a:cubicBezTo>
                <a:cubicBezTo>
                  <a:pt x="152" y="184"/>
                  <a:pt x="224" y="240"/>
                  <a:pt x="256" y="2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5" name="Freeform 33"/>
          <p:cNvSpPr>
            <a:spLocks/>
          </p:cNvSpPr>
          <p:nvPr/>
        </p:nvSpPr>
        <p:spPr bwMode="auto">
          <a:xfrm>
            <a:off x="5109633" y="2298700"/>
            <a:ext cx="4991100" cy="3657600"/>
          </a:xfrm>
          <a:custGeom>
            <a:avLst/>
            <a:gdLst>
              <a:gd name="T0" fmla="*/ 200 w 3144"/>
              <a:gd name="T1" fmla="*/ 488 h 2304"/>
              <a:gd name="T2" fmla="*/ 56 w 3144"/>
              <a:gd name="T3" fmla="*/ 632 h 2304"/>
              <a:gd name="T4" fmla="*/ 8 w 3144"/>
              <a:gd name="T5" fmla="*/ 920 h 2304"/>
              <a:gd name="T6" fmla="*/ 104 w 3144"/>
              <a:gd name="T7" fmla="*/ 1352 h 2304"/>
              <a:gd name="T8" fmla="*/ 296 w 3144"/>
              <a:gd name="T9" fmla="*/ 1688 h 2304"/>
              <a:gd name="T10" fmla="*/ 824 w 3144"/>
              <a:gd name="T11" fmla="*/ 2024 h 2304"/>
              <a:gd name="T12" fmla="*/ 1304 w 3144"/>
              <a:gd name="T13" fmla="*/ 2216 h 2304"/>
              <a:gd name="T14" fmla="*/ 1736 w 3144"/>
              <a:gd name="T15" fmla="*/ 2264 h 2304"/>
              <a:gd name="T16" fmla="*/ 2504 w 3144"/>
              <a:gd name="T17" fmla="*/ 2264 h 2304"/>
              <a:gd name="T18" fmla="*/ 2888 w 3144"/>
              <a:gd name="T19" fmla="*/ 2024 h 2304"/>
              <a:gd name="T20" fmla="*/ 3080 w 3144"/>
              <a:gd name="T21" fmla="*/ 1544 h 2304"/>
              <a:gd name="T22" fmla="*/ 3128 w 3144"/>
              <a:gd name="T23" fmla="*/ 872 h 2304"/>
              <a:gd name="T24" fmla="*/ 2984 w 3144"/>
              <a:gd name="T25" fmla="*/ 440 h 2304"/>
              <a:gd name="T26" fmla="*/ 2600 w 3144"/>
              <a:gd name="T27" fmla="*/ 200 h 2304"/>
              <a:gd name="T28" fmla="*/ 2216 w 3144"/>
              <a:gd name="T29" fmla="*/ 56 h 2304"/>
              <a:gd name="T30" fmla="*/ 1832 w 3144"/>
              <a:gd name="T31" fmla="*/ 8 h 2304"/>
              <a:gd name="T32" fmla="*/ 1496 w 3144"/>
              <a:gd name="T33" fmla="*/ 8 h 2304"/>
              <a:gd name="T34" fmla="*/ 1304 w 3144"/>
              <a:gd name="T35" fmla="*/ 8 h 2304"/>
              <a:gd name="T36" fmla="*/ 1064 w 3144"/>
              <a:gd name="T37" fmla="*/ 8 h 2304"/>
              <a:gd name="T38" fmla="*/ 920 w 3144"/>
              <a:gd name="T39" fmla="*/ 8 h 2304"/>
              <a:gd name="T40" fmla="*/ 824 w 3144"/>
              <a:gd name="T41" fmla="*/ 8 h 2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44" h="2304">
                <a:moveTo>
                  <a:pt x="200" y="488"/>
                </a:moveTo>
                <a:cubicBezTo>
                  <a:pt x="144" y="524"/>
                  <a:pt x="88" y="560"/>
                  <a:pt x="56" y="632"/>
                </a:cubicBezTo>
                <a:cubicBezTo>
                  <a:pt x="24" y="704"/>
                  <a:pt x="0" y="800"/>
                  <a:pt x="8" y="920"/>
                </a:cubicBezTo>
                <a:cubicBezTo>
                  <a:pt x="16" y="1040"/>
                  <a:pt x="56" y="1224"/>
                  <a:pt x="104" y="1352"/>
                </a:cubicBezTo>
                <a:cubicBezTo>
                  <a:pt x="152" y="1480"/>
                  <a:pt x="176" y="1576"/>
                  <a:pt x="296" y="1688"/>
                </a:cubicBezTo>
                <a:cubicBezTo>
                  <a:pt x="416" y="1800"/>
                  <a:pt x="656" y="1936"/>
                  <a:pt x="824" y="2024"/>
                </a:cubicBezTo>
                <a:cubicBezTo>
                  <a:pt x="992" y="2112"/>
                  <a:pt x="1152" y="2176"/>
                  <a:pt x="1304" y="2216"/>
                </a:cubicBezTo>
                <a:cubicBezTo>
                  <a:pt x="1456" y="2256"/>
                  <a:pt x="1536" y="2256"/>
                  <a:pt x="1736" y="2264"/>
                </a:cubicBezTo>
                <a:cubicBezTo>
                  <a:pt x="1936" y="2272"/>
                  <a:pt x="2312" y="2304"/>
                  <a:pt x="2504" y="2264"/>
                </a:cubicBezTo>
                <a:cubicBezTo>
                  <a:pt x="2696" y="2224"/>
                  <a:pt x="2792" y="2144"/>
                  <a:pt x="2888" y="2024"/>
                </a:cubicBezTo>
                <a:cubicBezTo>
                  <a:pt x="2984" y="1904"/>
                  <a:pt x="3040" y="1736"/>
                  <a:pt x="3080" y="1544"/>
                </a:cubicBezTo>
                <a:cubicBezTo>
                  <a:pt x="3120" y="1352"/>
                  <a:pt x="3144" y="1056"/>
                  <a:pt x="3128" y="872"/>
                </a:cubicBezTo>
                <a:cubicBezTo>
                  <a:pt x="3112" y="688"/>
                  <a:pt x="3072" y="552"/>
                  <a:pt x="2984" y="440"/>
                </a:cubicBezTo>
                <a:cubicBezTo>
                  <a:pt x="2896" y="328"/>
                  <a:pt x="2728" y="264"/>
                  <a:pt x="2600" y="200"/>
                </a:cubicBezTo>
                <a:cubicBezTo>
                  <a:pt x="2472" y="136"/>
                  <a:pt x="2344" y="88"/>
                  <a:pt x="2216" y="56"/>
                </a:cubicBezTo>
                <a:cubicBezTo>
                  <a:pt x="2088" y="24"/>
                  <a:pt x="1952" y="16"/>
                  <a:pt x="1832" y="8"/>
                </a:cubicBezTo>
                <a:cubicBezTo>
                  <a:pt x="1712" y="0"/>
                  <a:pt x="1584" y="8"/>
                  <a:pt x="1496" y="8"/>
                </a:cubicBezTo>
                <a:cubicBezTo>
                  <a:pt x="1408" y="8"/>
                  <a:pt x="1376" y="8"/>
                  <a:pt x="1304" y="8"/>
                </a:cubicBezTo>
                <a:cubicBezTo>
                  <a:pt x="1232" y="8"/>
                  <a:pt x="1128" y="8"/>
                  <a:pt x="1064" y="8"/>
                </a:cubicBezTo>
                <a:cubicBezTo>
                  <a:pt x="1000" y="8"/>
                  <a:pt x="960" y="8"/>
                  <a:pt x="920" y="8"/>
                </a:cubicBezTo>
                <a:cubicBezTo>
                  <a:pt x="880" y="8"/>
                  <a:pt x="848" y="8"/>
                  <a:pt x="824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1117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0"/>
            <a:ext cx="12308114" cy="6934200"/>
            <a:chOff x="1650" y="-11"/>
            <a:chExt cx="4420" cy="4368"/>
          </a:xfrm>
        </p:grpSpPr>
        <p:sp>
          <p:nvSpPr>
            <p:cNvPr id="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067" y="942826"/>
            <a:ext cx="5099471" cy="503464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5067" y="942826"/>
            <a:ext cx="5733998" cy="5034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702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3124200" y="1400969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7" name="Line 3"/>
          <p:cNvSpPr>
            <a:spLocks noChangeShapeType="1"/>
          </p:cNvSpPr>
          <p:nvPr/>
        </p:nvSpPr>
        <p:spPr bwMode="auto">
          <a:xfrm>
            <a:off x="3124200" y="2315369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Oval 4"/>
          <p:cNvSpPr>
            <a:spLocks noChangeArrowheads="1"/>
          </p:cNvSpPr>
          <p:nvPr/>
        </p:nvSpPr>
        <p:spPr bwMode="auto">
          <a:xfrm>
            <a:off x="5251450" y="229473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Oval 5"/>
          <p:cNvSpPr>
            <a:spLocks noChangeArrowheads="1"/>
          </p:cNvSpPr>
          <p:nvPr/>
        </p:nvSpPr>
        <p:spPr bwMode="auto">
          <a:xfrm>
            <a:off x="4308475" y="229473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Oval 6"/>
          <p:cNvSpPr>
            <a:spLocks noChangeArrowheads="1"/>
          </p:cNvSpPr>
          <p:nvPr/>
        </p:nvSpPr>
        <p:spPr bwMode="auto">
          <a:xfrm>
            <a:off x="8089900" y="22804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1" name="Oval 7"/>
          <p:cNvSpPr>
            <a:spLocks noChangeArrowheads="1"/>
          </p:cNvSpPr>
          <p:nvPr/>
        </p:nvSpPr>
        <p:spPr bwMode="auto">
          <a:xfrm>
            <a:off x="6229350" y="22804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Oval 8"/>
          <p:cNvSpPr>
            <a:spLocks noChangeArrowheads="1"/>
          </p:cNvSpPr>
          <p:nvPr/>
        </p:nvSpPr>
        <p:spPr bwMode="auto">
          <a:xfrm>
            <a:off x="7156450" y="228044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9"/>
          <p:cNvSpPr>
            <a:spLocks noChangeShapeType="1"/>
          </p:cNvSpPr>
          <p:nvPr/>
        </p:nvSpPr>
        <p:spPr bwMode="auto">
          <a:xfrm>
            <a:off x="3117850" y="309800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4" name="Oval 10"/>
          <p:cNvSpPr>
            <a:spLocks noChangeArrowheads="1"/>
          </p:cNvSpPr>
          <p:nvPr/>
        </p:nvSpPr>
        <p:spPr bwMode="auto">
          <a:xfrm>
            <a:off x="5245100" y="307736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Oval 11"/>
          <p:cNvSpPr>
            <a:spLocks noChangeArrowheads="1"/>
          </p:cNvSpPr>
          <p:nvPr/>
        </p:nvSpPr>
        <p:spPr bwMode="auto">
          <a:xfrm>
            <a:off x="4302125" y="307736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Oval 12"/>
          <p:cNvSpPr>
            <a:spLocks noChangeArrowheads="1"/>
          </p:cNvSpPr>
          <p:nvPr/>
        </p:nvSpPr>
        <p:spPr bwMode="auto">
          <a:xfrm>
            <a:off x="8083550" y="30630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7" name="Oval 13"/>
          <p:cNvSpPr>
            <a:spLocks noChangeArrowheads="1"/>
          </p:cNvSpPr>
          <p:nvPr/>
        </p:nvSpPr>
        <p:spPr bwMode="auto">
          <a:xfrm>
            <a:off x="6223000" y="30630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Oval 14"/>
          <p:cNvSpPr>
            <a:spLocks noChangeArrowheads="1"/>
          </p:cNvSpPr>
          <p:nvPr/>
        </p:nvSpPr>
        <p:spPr bwMode="auto">
          <a:xfrm>
            <a:off x="7150100" y="306308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8559" name="Group 15"/>
          <p:cNvGrpSpPr>
            <a:grpSpLocks/>
          </p:cNvGrpSpPr>
          <p:nvPr/>
        </p:nvGrpSpPr>
        <p:grpSpPr bwMode="auto">
          <a:xfrm>
            <a:off x="0" y="1858170"/>
            <a:ext cx="3359150" cy="182563"/>
            <a:chOff x="1726" y="1244"/>
            <a:chExt cx="2116" cy="115"/>
          </a:xfrm>
        </p:grpSpPr>
        <p:sp>
          <p:nvSpPr>
            <p:cNvPr id="10856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6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62" name="Rectangle 18"/>
          <p:cNvSpPr>
            <a:spLocks noChangeArrowheads="1"/>
          </p:cNvSpPr>
          <p:nvPr/>
        </p:nvSpPr>
        <p:spPr bwMode="auto">
          <a:xfrm rot="5400000">
            <a:off x="7086600" y="3209132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19"/>
          <p:cNvSpPr txBox="1">
            <a:spLocks noChangeArrowheads="1"/>
          </p:cNvSpPr>
          <p:nvPr/>
        </p:nvSpPr>
        <p:spPr bwMode="auto">
          <a:xfrm>
            <a:off x="4205288" y="189309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8564" name="Text Box 20"/>
          <p:cNvSpPr txBox="1">
            <a:spLocks noChangeArrowheads="1"/>
          </p:cNvSpPr>
          <p:nvPr/>
        </p:nvSpPr>
        <p:spPr bwMode="auto">
          <a:xfrm>
            <a:off x="7966075" y="18581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8565" name="Text Box 21"/>
          <p:cNvSpPr txBox="1">
            <a:spLocks noChangeArrowheads="1"/>
          </p:cNvSpPr>
          <p:nvPr/>
        </p:nvSpPr>
        <p:spPr bwMode="auto">
          <a:xfrm>
            <a:off x="7043738" y="18581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8566" name="Text Box 22"/>
          <p:cNvSpPr txBox="1">
            <a:spLocks noChangeArrowheads="1"/>
          </p:cNvSpPr>
          <p:nvPr/>
        </p:nvSpPr>
        <p:spPr bwMode="auto">
          <a:xfrm>
            <a:off x="6102350" y="189309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8567" name="Text Box 23"/>
          <p:cNvSpPr txBox="1">
            <a:spLocks noChangeArrowheads="1"/>
          </p:cNvSpPr>
          <p:nvPr/>
        </p:nvSpPr>
        <p:spPr bwMode="auto">
          <a:xfrm>
            <a:off x="5132388" y="185817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189413" y="316785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8569" name="Text Box 25"/>
          <p:cNvSpPr txBox="1">
            <a:spLocks noChangeArrowheads="1"/>
          </p:cNvSpPr>
          <p:nvPr/>
        </p:nvSpPr>
        <p:spPr bwMode="auto">
          <a:xfrm>
            <a:off x="5083175" y="316150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8570" name="Text Box 26"/>
          <p:cNvSpPr txBox="1">
            <a:spLocks noChangeArrowheads="1"/>
          </p:cNvSpPr>
          <p:nvPr/>
        </p:nvSpPr>
        <p:spPr bwMode="auto">
          <a:xfrm>
            <a:off x="6032500" y="316150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8571" name="Text Box 27"/>
          <p:cNvSpPr txBox="1">
            <a:spLocks noChangeArrowheads="1"/>
          </p:cNvSpPr>
          <p:nvPr/>
        </p:nvSpPr>
        <p:spPr bwMode="auto">
          <a:xfrm>
            <a:off x="6981825" y="3167857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8572" name="Text Box 28"/>
          <p:cNvSpPr txBox="1">
            <a:spLocks noChangeArrowheads="1"/>
          </p:cNvSpPr>
          <p:nvPr/>
        </p:nvSpPr>
        <p:spPr bwMode="auto">
          <a:xfrm>
            <a:off x="7924800" y="3153570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08573" name="Freeform 29"/>
          <p:cNvSpPr>
            <a:spLocks/>
          </p:cNvSpPr>
          <p:nvPr/>
        </p:nvSpPr>
        <p:spPr bwMode="auto">
          <a:xfrm>
            <a:off x="2552700" y="1997869"/>
            <a:ext cx="3771900" cy="317500"/>
          </a:xfrm>
          <a:custGeom>
            <a:avLst/>
            <a:gdLst>
              <a:gd name="T0" fmla="*/ 2904 w 2904"/>
              <a:gd name="T1" fmla="*/ 200 h 200"/>
              <a:gd name="T2" fmla="*/ 408 w 2904"/>
              <a:gd name="T3" fmla="*/ 8 h 200"/>
              <a:gd name="T4" fmla="*/ 456 w 2904"/>
              <a:gd name="T5" fmla="*/ 152 h 200"/>
              <a:gd name="T6" fmla="*/ 552 w 2904"/>
              <a:gd name="T7" fmla="*/ 1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04" h="200">
                <a:moveTo>
                  <a:pt x="2904" y="200"/>
                </a:moveTo>
                <a:cubicBezTo>
                  <a:pt x="1860" y="108"/>
                  <a:pt x="816" y="16"/>
                  <a:pt x="408" y="8"/>
                </a:cubicBezTo>
                <a:cubicBezTo>
                  <a:pt x="0" y="0"/>
                  <a:pt x="432" y="128"/>
                  <a:pt x="456" y="152"/>
                </a:cubicBezTo>
                <a:cubicBezTo>
                  <a:pt x="480" y="176"/>
                  <a:pt x="516" y="164"/>
                  <a:pt x="552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5" name="Line 31"/>
          <p:cNvSpPr>
            <a:spLocks noChangeShapeType="1"/>
          </p:cNvSpPr>
          <p:nvPr/>
        </p:nvSpPr>
        <p:spPr bwMode="auto">
          <a:xfrm flipV="1">
            <a:off x="7162800" y="2315369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6" name="Line 32"/>
          <p:cNvSpPr>
            <a:spLocks noChangeShapeType="1"/>
          </p:cNvSpPr>
          <p:nvPr/>
        </p:nvSpPr>
        <p:spPr bwMode="auto">
          <a:xfrm>
            <a:off x="7162800" y="2315369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7" name="Freeform 33"/>
          <p:cNvSpPr>
            <a:spLocks/>
          </p:cNvSpPr>
          <p:nvPr/>
        </p:nvSpPr>
        <p:spPr bwMode="auto">
          <a:xfrm>
            <a:off x="6248400" y="1934369"/>
            <a:ext cx="3810000" cy="2870200"/>
          </a:xfrm>
          <a:custGeom>
            <a:avLst/>
            <a:gdLst>
              <a:gd name="T0" fmla="*/ 0 w 2400"/>
              <a:gd name="T1" fmla="*/ 768 h 1856"/>
              <a:gd name="T2" fmla="*/ 96 w 2400"/>
              <a:gd name="T3" fmla="*/ 1104 h 1856"/>
              <a:gd name="T4" fmla="*/ 240 w 2400"/>
              <a:gd name="T5" fmla="*/ 1392 h 1856"/>
              <a:gd name="T6" fmla="*/ 576 w 2400"/>
              <a:gd name="T7" fmla="*/ 1632 h 1856"/>
              <a:gd name="T8" fmla="*/ 960 w 2400"/>
              <a:gd name="T9" fmla="*/ 1824 h 1856"/>
              <a:gd name="T10" fmla="*/ 1296 w 2400"/>
              <a:gd name="T11" fmla="*/ 1824 h 1856"/>
              <a:gd name="T12" fmla="*/ 1776 w 2400"/>
              <a:gd name="T13" fmla="*/ 1776 h 1856"/>
              <a:gd name="T14" fmla="*/ 1968 w 2400"/>
              <a:gd name="T15" fmla="*/ 1680 h 1856"/>
              <a:gd name="T16" fmla="*/ 2208 w 2400"/>
              <a:gd name="T17" fmla="*/ 1440 h 1856"/>
              <a:gd name="T18" fmla="*/ 2352 w 2400"/>
              <a:gd name="T19" fmla="*/ 1104 h 1856"/>
              <a:gd name="T20" fmla="*/ 2400 w 2400"/>
              <a:gd name="T21" fmla="*/ 720 h 1856"/>
              <a:gd name="T22" fmla="*/ 2352 w 2400"/>
              <a:gd name="T23" fmla="*/ 384 h 1856"/>
              <a:gd name="T24" fmla="*/ 2256 w 2400"/>
              <a:gd name="T25" fmla="*/ 192 h 1856"/>
              <a:gd name="T26" fmla="*/ 2016 w 2400"/>
              <a:gd name="T27" fmla="*/ 48 h 1856"/>
              <a:gd name="T28" fmla="*/ 1728 w 2400"/>
              <a:gd name="T29" fmla="*/ 48 h 1856"/>
              <a:gd name="T30" fmla="*/ 1488 w 2400"/>
              <a:gd name="T31" fmla="*/ 0 h 1856"/>
              <a:gd name="T32" fmla="*/ 1200 w 2400"/>
              <a:gd name="T33" fmla="*/ 48 h 1856"/>
              <a:gd name="T34" fmla="*/ 960 w 2400"/>
              <a:gd name="T35" fmla="*/ 144 h 1856"/>
              <a:gd name="T36" fmla="*/ 816 w 2400"/>
              <a:gd name="T37" fmla="*/ 192 h 1856"/>
              <a:gd name="T38" fmla="*/ 720 w 2400"/>
              <a:gd name="T39" fmla="*/ 240 h 1856"/>
              <a:gd name="T40" fmla="*/ 624 w 2400"/>
              <a:gd name="T41" fmla="*/ 240 h 18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00" h="1856">
                <a:moveTo>
                  <a:pt x="0" y="768"/>
                </a:moveTo>
                <a:cubicBezTo>
                  <a:pt x="28" y="884"/>
                  <a:pt x="56" y="1000"/>
                  <a:pt x="96" y="1104"/>
                </a:cubicBezTo>
                <a:cubicBezTo>
                  <a:pt x="136" y="1208"/>
                  <a:pt x="160" y="1304"/>
                  <a:pt x="240" y="1392"/>
                </a:cubicBezTo>
                <a:cubicBezTo>
                  <a:pt x="320" y="1480"/>
                  <a:pt x="456" y="1560"/>
                  <a:pt x="576" y="1632"/>
                </a:cubicBezTo>
                <a:cubicBezTo>
                  <a:pt x="696" y="1704"/>
                  <a:pt x="840" y="1792"/>
                  <a:pt x="960" y="1824"/>
                </a:cubicBezTo>
                <a:cubicBezTo>
                  <a:pt x="1080" y="1856"/>
                  <a:pt x="1160" y="1832"/>
                  <a:pt x="1296" y="1824"/>
                </a:cubicBezTo>
                <a:cubicBezTo>
                  <a:pt x="1432" y="1816"/>
                  <a:pt x="1664" y="1800"/>
                  <a:pt x="1776" y="1776"/>
                </a:cubicBezTo>
                <a:cubicBezTo>
                  <a:pt x="1888" y="1752"/>
                  <a:pt x="1896" y="1736"/>
                  <a:pt x="1968" y="1680"/>
                </a:cubicBezTo>
                <a:cubicBezTo>
                  <a:pt x="2040" y="1624"/>
                  <a:pt x="2144" y="1536"/>
                  <a:pt x="2208" y="1440"/>
                </a:cubicBezTo>
                <a:cubicBezTo>
                  <a:pt x="2272" y="1344"/>
                  <a:pt x="2320" y="1224"/>
                  <a:pt x="2352" y="1104"/>
                </a:cubicBezTo>
                <a:cubicBezTo>
                  <a:pt x="2384" y="984"/>
                  <a:pt x="2400" y="840"/>
                  <a:pt x="2400" y="720"/>
                </a:cubicBezTo>
                <a:cubicBezTo>
                  <a:pt x="2400" y="600"/>
                  <a:pt x="2376" y="472"/>
                  <a:pt x="2352" y="384"/>
                </a:cubicBezTo>
                <a:cubicBezTo>
                  <a:pt x="2328" y="296"/>
                  <a:pt x="2312" y="248"/>
                  <a:pt x="2256" y="192"/>
                </a:cubicBezTo>
                <a:cubicBezTo>
                  <a:pt x="2200" y="136"/>
                  <a:pt x="2104" y="72"/>
                  <a:pt x="2016" y="48"/>
                </a:cubicBezTo>
                <a:cubicBezTo>
                  <a:pt x="1928" y="24"/>
                  <a:pt x="1816" y="56"/>
                  <a:pt x="1728" y="48"/>
                </a:cubicBezTo>
                <a:cubicBezTo>
                  <a:pt x="1640" y="40"/>
                  <a:pt x="1576" y="0"/>
                  <a:pt x="1488" y="0"/>
                </a:cubicBezTo>
                <a:cubicBezTo>
                  <a:pt x="1400" y="0"/>
                  <a:pt x="1288" y="24"/>
                  <a:pt x="1200" y="48"/>
                </a:cubicBezTo>
                <a:cubicBezTo>
                  <a:pt x="1112" y="72"/>
                  <a:pt x="1024" y="120"/>
                  <a:pt x="960" y="144"/>
                </a:cubicBezTo>
                <a:cubicBezTo>
                  <a:pt x="896" y="168"/>
                  <a:pt x="856" y="176"/>
                  <a:pt x="816" y="192"/>
                </a:cubicBezTo>
                <a:cubicBezTo>
                  <a:pt x="776" y="208"/>
                  <a:pt x="752" y="232"/>
                  <a:pt x="720" y="240"/>
                </a:cubicBezTo>
                <a:cubicBezTo>
                  <a:pt x="688" y="248"/>
                  <a:pt x="648" y="232"/>
                  <a:pt x="624" y="2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2698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2726267" y="17695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1" name="Line 3"/>
          <p:cNvSpPr>
            <a:spLocks noChangeShapeType="1"/>
          </p:cNvSpPr>
          <p:nvPr/>
        </p:nvSpPr>
        <p:spPr bwMode="auto">
          <a:xfrm>
            <a:off x="2726267" y="26839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Oval 4"/>
          <p:cNvSpPr>
            <a:spLocks noChangeArrowheads="1"/>
          </p:cNvSpPr>
          <p:nvPr/>
        </p:nvSpPr>
        <p:spPr bwMode="auto">
          <a:xfrm>
            <a:off x="4853517" y="2663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3" name="Oval 5"/>
          <p:cNvSpPr>
            <a:spLocks noChangeArrowheads="1"/>
          </p:cNvSpPr>
          <p:nvPr/>
        </p:nvSpPr>
        <p:spPr bwMode="auto">
          <a:xfrm>
            <a:off x="3910542" y="2663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4" name="Oval 6"/>
          <p:cNvSpPr>
            <a:spLocks noChangeArrowheads="1"/>
          </p:cNvSpPr>
          <p:nvPr/>
        </p:nvSpPr>
        <p:spPr bwMode="auto">
          <a:xfrm>
            <a:off x="7691967" y="2649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5" name="Oval 7"/>
          <p:cNvSpPr>
            <a:spLocks noChangeArrowheads="1"/>
          </p:cNvSpPr>
          <p:nvPr/>
        </p:nvSpPr>
        <p:spPr bwMode="auto">
          <a:xfrm>
            <a:off x="5831417" y="2649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6" name="Oval 8"/>
          <p:cNvSpPr>
            <a:spLocks noChangeArrowheads="1"/>
          </p:cNvSpPr>
          <p:nvPr/>
        </p:nvSpPr>
        <p:spPr bwMode="auto">
          <a:xfrm>
            <a:off x="6758517" y="2649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7" name="Line 9"/>
          <p:cNvSpPr>
            <a:spLocks noChangeShapeType="1"/>
          </p:cNvSpPr>
          <p:nvPr/>
        </p:nvSpPr>
        <p:spPr bwMode="auto">
          <a:xfrm>
            <a:off x="2719917" y="34665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Oval 10"/>
          <p:cNvSpPr>
            <a:spLocks noChangeArrowheads="1"/>
          </p:cNvSpPr>
          <p:nvPr/>
        </p:nvSpPr>
        <p:spPr bwMode="auto">
          <a:xfrm>
            <a:off x="4847167" y="3445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9" name="Oval 11"/>
          <p:cNvSpPr>
            <a:spLocks noChangeArrowheads="1"/>
          </p:cNvSpPr>
          <p:nvPr/>
        </p:nvSpPr>
        <p:spPr bwMode="auto">
          <a:xfrm>
            <a:off x="3904192" y="3445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0" name="Oval 12"/>
          <p:cNvSpPr>
            <a:spLocks noChangeArrowheads="1"/>
          </p:cNvSpPr>
          <p:nvPr/>
        </p:nvSpPr>
        <p:spPr bwMode="auto">
          <a:xfrm>
            <a:off x="7685617" y="3431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Oval 13"/>
          <p:cNvSpPr>
            <a:spLocks noChangeArrowheads="1"/>
          </p:cNvSpPr>
          <p:nvPr/>
        </p:nvSpPr>
        <p:spPr bwMode="auto">
          <a:xfrm>
            <a:off x="5825067" y="3431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2" name="Oval 14"/>
          <p:cNvSpPr>
            <a:spLocks noChangeArrowheads="1"/>
          </p:cNvSpPr>
          <p:nvPr/>
        </p:nvSpPr>
        <p:spPr bwMode="auto">
          <a:xfrm>
            <a:off x="6752167" y="3431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3" name="Rectangle 15"/>
          <p:cNvSpPr>
            <a:spLocks noChangeArrowheads="1"/>
          </p:cNvSpPr>
          <p:nvPr/>
        </p:nvSpPr>
        <p:spPr bwMode="auto">
          <a:xfrm rot="5400000">
            <a:off x="6688667" y="35776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4" name="Text Box 16"/>
          <p:cNvSpPr txBox="1">
            <a:spLocks noChangeArrowheads="1"/>
          </p:cNvSpPr>
          <p:nvPr/>
        </p:nvSpPr>
        <p:spPr bwMode="auto">
          <a:xfrm>
            <a:off x="3807355" y="2261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09585" name="Text Box 17"/>
          <p:cNvSpPr txBox="1">
            <a:spLocks noChangeArrowheads="1"/>
          </p:cNvSpPr>
          <p:nvPr/>
        </p:nvSpPr>
        <p:spPr bwMode="auto">
          <a:xfrm>
            <a:off x="7568142" y="2226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09586" name="Text Box 18"/>
          <p:cNvSpPr txBox="1">
            <a:spLocks noChangeArrowheads="1"/>
          </p:cNvSpPr>
          <p:nvPr/>
        </p:nvSpPr>
        <p:spPr bwMode="auto">
          <a:xfrm>
            <a:off x="6645805" y="2226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09587" name="Text Box 19"/>
          <p:cNvSpPr txBox="1">
            <a:spLocks noChangeArrowheads="1"/>
          </p:cNvSpPr>
          <p:nvPr/>
        </p:nvSpPr>
        <p:spPr bwMode="auto">
          <a:xfrm>
            <a:off x="5704417" y="2261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4734455" y="2226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09589" name="Text Box 21"/>
          <p:cNvSpPr txBox="1">
            <a:spLocks noChangeArrowheads="1"/>
          </p:cNvSpPr>
          <p:nvPr/>
        </p:nvSpPr>
        <p:spPr bwMode="auto">
          <a:xfrm>
            <a:off x="3791480" y="3536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9590" name="Text Box 22"/>
          <p:cNvSpPr txBox="1">
            <a:spLocks noChangeArrowheads="1"/>
          </p:cNvSpPr>
          <p:nvPr/>
        </p:nvSpPr>
        <p:spPr bwMode="auto">
          <a:xfrm>
            <a:off x="4685242" y="3530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9591" name="Text Box 23"/>
          <p:cNvSpPr txBox="1">
            <a:spLocks noChangeArrowheads="1"/>
          </p:cNvSpPr>
          <p:nvPr/>
        </p:nvSpPr>
        <p:spPr bwMode="auto">
          <a:xfrm>
            <a:off x="5634567" y="3530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09592" name="Text Box 24"/>
          <p:cNvSpPr txBox="1">
            <a:spLocks noChangeArrowheads="1"/>
          </p:cNvSpPr>
          <p:nvPr/>
        </p:nvSpPr>
        <p:spPr bwMode="auto">
          <a:xfrm>
            <a:off x="6583892" y="3536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09593" name="Text Box 25"/>
          <p:cNvSpPr txBox="1">
            <a:spLocks noChangeArrowheads="1"/>
          </p:cNvSpPr>
          <p:nvPr/>
        </p:nvSpPr>
        <p:spPr bwMode="auto">
          <a:xfrm>
            <a:off x="7526867" y="35221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09595" name="Freeform 27"/>
          <p:cNvSpPr>
            <a:spLocks/>
          </p:cNvSpPr>
          <p:nvPr/>
        </p:nvSpPr>
        <p:spPr bwMode="auto">
          <a:xfrm>
            <a:off x="1964267" y="2379133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8" name="Line 30"/>
          <p:cNvSpPr>
            <a:spLocks noChangeShapeType="1"/>
          </p:cNvSpPr>
          <p:nvPr/>
        </p:nvSpPr>
        <p:spPr bwMode="auto">
          <a:xfrm flipV="1">
            <a:off x="6752167" y="2683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9" name="Line 31"/>
          <p:cNvSpPr>
            <a:spLocks noChangeShapeType="1"/>
          </p:cNvSpPr>
          <p:nvPr/>
        </p:nvSpPr>
        <p:spPr bwMode="auto">
          <a:xfrm>
            <a:off x="6752167" y="2683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0" name="Freeform 32"/>
          <p:cNvSpPr>
            <a:spLocks/>
          </p:cNvSpPr>
          <p:nvPr/>
        </p:nvSpPr>
        <p:spPr bwMode="auto">
          <a:xfrm>
            <a:off x="5850467" y="2455333"/>
            <a:ext cx="3200400" cy="2438400"/>
          </a:xfrm>
          <a:custGeom>
            <a:avLst/>
            <a:gdLst>
              <a:gd name="T0" fmla="*/ 0 w 2328"/>
              <a:gd name="T1" fmla="*/ 680 h 1592"/>
              <a:gd name="T2" fmla="*/ 48 w 2328"/>
              <a:gd name="T3" fmla="*/ 920 h 1592"/>
              <a:gd name="T4" fmla="*/ 192 w 2328"/>
              <a:gd name="T5" fmla="*/ 1112 h 1592"/>
              <a:gd name="T6" fmla="*/ 480 w 2328"/>
              <a:gd name="T7" fmla="*/ 1352 h 1592"/>
              <a:gd name="T8" fmla="*/ 864 w 2328"/>
              <a:gd name="T9" fmla="*/ 1496 h 1592"/>
              <a:gd name="T10" fmla="*/ 1344 w 2328"/>
              <a:gd name="T11" fmla="*/ 1544 h 1592"/>
              <a:gd name="T12" fmla="*/ 1872 w 2328"/>
              <a:gd name="T13" fmla="*/ 1544 h 1592"/>
              <a:gd name="T14" fmla="*/ 2256 w 2328"/>
              <a:gd name="T15" fmla="*/ 1256 h 1592"/>
              <a:gd name="T16" fmla="*/ 2304 w 2328"/>
              <a:gd name="T17" fmla="*/ 824 h 1592"/>
              <a:gd name="T18" fmla="*/ 2256 w 2328"/>
              <a:gd name="T19" fmla="*/ 536 h 1592"/>
              <a:gd name="T20" fmla="*/ 2112 w 2328"/>
              <a:gd name="T21" fmla="*/ 248 h 1592"/>
              <a:gd name="T22" fmla="*/ 1824 w 2328"/>
              <a:gd name="T23" fmla="*/ 104 h 1592"/>
              <a:gd name="T24" fmla="*/ 1488 w 2328"/>
              <a:gd name="T25" fmla="*/ 8 h 1592"/>
              <a:gd name="T26" fmla="*/ 1200 w 2328"/>
              <a:gd name="T27" fmla="*/ 56 h 1592"/>
              <a:gd name="T28" fmla="*/ 960 w 2328"/>
              <a:gd name="T29" fmla="*/ 104 h 1592"/>
              <a:gd name="T30" fmla="*/ 720 w 2328"/>
              <a:gd name="T31" fmla="*/ 152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28" h="1592">
                <a:moveTo>
                  <a:pt x="0" y="680"/>
                </a:moveTo>
                <a:cubicBezTo>
                  <a:pt x="8" y="764"/>
                  <a:pt x="16" y="848"/>
                  <a:pt x="48" y="920"/>
                </a:cubicBezTo>
                <a:cubicBezTo>
                  <a:pt x="80" y="992"/>
                  <a:pt x="120" y="1040"/>
                  <a:pt x="192" y="1112"/>
                </a:cubicBezTo>
                <a:cubicBezTo>
                  <a:pt x="264" y="1184"/>
                  <a:pt x="368" y="1288"/>
                  <a:pt x="480" y="1352"/>
                </a:cubicBezTo>
                <a:cubicBezTo>
                  <a:pt x="592" y="1416"/>
                  <a:pt x="720" y="1464"/>
                  <a:pt x="864" y="1496"/>
                </a:cubicBezTo>
                <a:cubicBezTo>
                  <a:pt x="1008" y="1528"/>
                  <a:pt x="1176" y="1536"/>
                  <a:pt x="1344" y="1544"/>
                </a:cubicBezTo>
                <a:cubicBezTo>
                  <a:pt x="1512" y="1552"/>
                  <a:pt x="1720" y="1592"/>
                  <a:pt x="1872" y="1544"/>
                </a:cubicBezTo>
                <a:cubicBezTo>
                  <a:pt x="2024" y="1496"/>
                  <a:pt x="2184" y="1376"/>
                  <a:pt x="2256" y="1256"/>
                </a:cubicBezTo>
                <a:cubicBezTo>
                  <a:pt x="2328" y="1136"/>
                  <a:pt x="2304" y="944"/>
                  <a:pt x="2304" y="824"/>
                </a:cubicBezTo>
                <a:cubicBezTo>
                  <a:pt x="2304" y="704"/>
                  <a:pt x="2288" y="632"/>
                  <a:pt x="2256" y="536"/>
                </a:cubicBezTo>
                <a:cubicBezTo>
                  <a:pt x="2224" y="440"/>
                  <a:pt x="2184" y="320"/>
                  <a:pt x="2112" y="248"/>
                </a:cubicBezTo>
                <a:cubicBezTo>
                  <a:pt x="2040" y="176"/>
                  <a:pt x="1928" y="144"/>
                  <a:pt x="1824" y="104"/>
                </a:cubicBezTo>
                <a:cubicBezTo>
                  <a:pt x="1720" y="64"/>
                  <a:pt x="1592" y="16"/>
                  <a:pt x="1488" y="8"/>
                </a:cubicBezTo>
                <a:cubicBezTo>
                  <a:pt x="1384" y="0"/>
                  <a:pt x="1288" y="40"/>
                  <a:pt x="1200" y="56"/>
                </a:cubicBezTo>
                <a:cubicBezTo>
                  <a:pt x="1112" y="72"/>
                  <a:pt x="1040" y="88"/>
                  <a:pt x="960" y="104"/>
                </a:cubicBezTo>
                <a:cubicBezTo>
                  <a:pt x="880" y="120"/>
                  <a:pt x="768" y="144"/>
                  <a:pt x="720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216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ChangeArrowheads="1"/>
          </p:cNvSpPr>
          <p:nvPr/>
        </p:nvSpPr>
        <p:spPr bwMode="auto">
          <a:xfrm>
            <a:off x="2319867" y="12615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79" name="Line 3"/>
          <p:cNvSpPr>
            <a:spLocks noChangeShapeType="1"/>
          </p:cNvSpPr>
          <p:nvPr/>
        </p:nvSpPr>
        <p:spPr bwMode="auto">
          <a:xfrm>
            <a:off x="2319867" y="21759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0" name="Oval 4"/>
          <p:cNvSpPr>
            <a:spLocks noChangeArrowheads="1"/>
          </p:cNvSpPr>
          <p:nvPr/>
        </p:nvSpPr>
        <p:spPr bwMode="auto">
          <a:xfrm>
            <a:off x="4447117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1" name="Oval 5"/>
          <p:cNvSpPr>
            <a:spLocks noChangeArrowheads="1"/>
          </p:cNvSpPr>
          <p:nvPr/>
        </p:nvSpPr>
        <p:spPr bwMode="auto">
          <a:xfrm>
            <a:off x="3504142" y="21552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2" name="Oval 6"/>
          <p:cNvSpPr>
            <a:spLocks noChangeArrowheads="1"/>
          </p:cNvSpPr>
          <p:nvPr/>
        </p:nvSpPr>
        <p:spPr bwMode="auto">
          <a:xfrm>
            <a:off x="728556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3" name="Oval 7"/>
          <p:cNvSpPr>
            <a:spLocks noChangeArrowheads="1"/>
          </p:cNvSpPr>
          <p:nvPr/>
        </p:nvSpPr>
        <p:spPr bwMode="auto">
          <a:xfrm>
            <a:off x="542501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4" name="Oval 8"/>
          <p:cNvSpPr>
            <a:spLocks noChangeArrowheads="1"/>
          </p:cNvSpPr>
          <p:nvPr/>
        </p:nvSpPr>
        <p:spPr bwMode="auto">
          <a:xfrm>
            <a:off x="6352117" y="21410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5" name="Line 9"/>
          <p:cNvSpPr>
            <a:spLocks noChangeShapeType="1"/>
          </p:cNvSpPr>
          <p:nvPr/>
        </p:nvSpPr>
        <p:spPr bwMode="auto">
          <a:xfrm>
            <a:off x="2313517" y="29585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6" name="Oval 10"/>
          <p:cNvSpPr>
            <a:spLocks noChangeArrowheads="1"/>
          </p:cNvSpPr>
          <p:nvPr/>
        </p:nvSpPr>
        <p:spPr bwMode="auto">
          <a:xfrm>
            <a:off x="4440767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7" name="Oval 11"/>
          <p:cNvSpPr>
            <a:spLocks noChangeArrowheads="1"/>
          </p:cNvSpPr>
          <p:nvPr/>
        </p:nvSpPr>
        <p:spPr bwMode="auto">
          <a:xfrm>
            <a:off x="3497792" y="29379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8" name="Oval 12"/>
          <p:cNvSpPr>
            <a:spLocks noChangeArrowheads="1"/>
          </p:cNvSpPr>
          <p:nvPr/>
        </p:nvSpPr>
        <p:spPr bwMode="auto">
          <a:xfrm>
            <a:off x="727921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9" name="Oval 13"/>
          <p:cNvSpPr>
            <a:spLocks noChangeArrowheads="1"/>
          </p:cNvSpPr>
          <p:nvPr/>
        </p:nvSpPr>
        <p:spPr bwMode="auto">
          <a:xfrm>
            <a:off x="541866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0" name="Oval 14"/>
          <p:cNvSpPr>
            <a:spLocks noChangeArrowheads="1"/>
          </p:cNvSpPr>
          <p:nvPr/>
        </p:nvSpPr>
        <p:spPr bwMode="auto">
          <a:xfrm>
            <a:off x="6345767" y="29236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1" name="Rectangle 15"/>
          <p:cNvSpPr>
            <a:spLocks noChangeArrowheads="1"/>
          </p:cNvSpPr>
          <p:nvPr/>
        </p:nvSpPr>
        <p:spPr bwMode="auto">
          <a:xfrm rot="5400000">
            <a:off x="6282267" y="30696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2" name="Text Box 16"/>
          <p:cNvSpPr txBox="1">
            <a:spLocks noChangeArrowheads="1"/>
          </p:cNvSpPr>
          <p:nvPr/>
        </p:nvSpPr>
        <p:spPr bwMode="auto">
          <a:xfrm>
            <a:off x="3400955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52593" name="Text Box 17"/>
          <p:cNvSpPr txBox="1">
            <a:spLocks noChangeArrowheads="1"/>
          </p:cNvSpPr>
          <p:nvPr/>
        </p:nvSpPr>
        <p:spPr bwMode="auto">
          <a:xfrm>
            <a:off x="7161742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52594" name="Text Box 18"/>
          <p:cNvSpPr txBox="1">
            <a:spLocks noChangeArrowheads="1"/>
          </p:cNvSpPr>
          <p:nvPr/>
        </p:nvSpPr>
        <p:spPr bwMode="auto">
          <a:xfrm>
            <a:off x="6239405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52595" name="Text Box 19"/>
          <p:cNvSpPr txBox="1">
            <a:spLocks noChangeArrowheads="1"/>
          </p:cNvSpPr>
          <p:nvPr/>
        </p:nvSpPr>
        <p:spPr bwMode="auto">
          <a:xfrm>
            <a:off x="5298017" y="17536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52596" name="Text Box 20"/>
          <p:cNvSpPr txBox="1">
            <a:spLocks noChangeArrowheads="1"/>
          </p:cNvSpPr>
          <p:nvPr/>
        </p:nvSpPr>
        <p:spPr bwMode="auto">
          <a:xfrm>
            <a:off x="4328055" y="17187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52597" name="Text Box 21"/>
          <p:cNvSpPr txBox="1">
            <a:spLocks noChangeArrowheads="1"/>
          </p:cNvSpPr>
          <p:nvPr/>
        </p:nvSpPr>
        <p:spPr bwMode="auto">
          <a:xfrm>
            <a:off x="3385080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2598" name="Text Box 22"/>
          <p:cNvSpPr txBox="1">
            <a:spLocks noChangeArrowheads="1"/>
          </p:cNvSpPr>
          <p:nvPr/>
        </p:nvSpPr>
        <p:spPr bwMode="auto">
          <a:xfrm>
            <a:off x="4278842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2599" name="Text Box 23"/>
          <p:cNvSpPr txBox="1">
            <a:spLocks noChangeArrowheads="1"/>
          </p:cNvSpPr>
          <p:nvPr/>
        </p:nvSpPr>
        <p:spPr bwMode="auto">
          <a:xfrm>
            <a:off x="5228167" y="30220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2600" name="Text Box 24"/>
          <p:cNvSpPr txBox="1">
            <a:spLocks noChangeArrowheads="1"/>
          </p:cNvSpPr>
          <p:nvPr/>
        </p:nvSpPr>
        <p:spPr bwMode="auto">
          <a:xfrm>
            <a:off x="6177492" y="30284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52601" name="Text Box 25"/>
          <p:cNvSpPr txBox="1">
            <a:spLocks noChangeArrowheads="1"/>
          </p:cNvSpPr>
          <p:nvPr/>
        </p:nvSpPr>
        <p:spPr bwMode="auto">
          <a:xfrm>
            <a:off x="7120467" y="30141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52602" name="Freeform 26"/>
          <p:cNvSpPr>
            <a:spLocks/>
          </p:cNvSpPr>
          <p:nvPr/>
        </p:nvSpPr>
        <p:spPr bwMode="auto">
          <a:xfrm>
            <a:off x="1557867" y="1871133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3" name="Line 27"/>
          <p:cNvSpPr>
            <a:spLocks noChangeShapeType="1"/>
          </p:cNvSpPr>
          <p:nvPr/>
        </p:nvSpPr>
        <p:spPr bwMode="auto">
          <a:xfrm flipV="1">
            <a:off x="6345767" y="2175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4" name="Line 28"/>
          <p:cNvSpPr>
            <a:spLocks noChangeShapeType="1"/>
          </p:cNvSpPr>
          <p:nvPr/>
        </p:nvSpPr>
        <p:spPr bwMode="auto">
          <a:xfrm>
            <a:off x="6345767" y="21759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6" name="Freeform 30"/>
          <p:cNvSpPr>
            <a:spLocks/>
          </p:cNvSpPr>
          <p:nvPr/>
        </p:nvSpPr>
        <p:spPr bwMode="auto">
          <a:xfrm>
            <a:off x="5444067" y="2074333"/>
            <a:ext cx="2679700" cy="1866900"/>
          </a:xfrm>
          <a:custGeom>
            <a:avLst/>
            <a:gdLst>
              <a:gd name="T0" fmla="*/ 0 w 1688"/>
              <a:gd name="T1" fmla="*/ 544 h 1176"/>
              <a:gd name="T2" fmla="*/ 192 w 1688"/>
              <a:gd name="T3" fmla="*/ 880 h 1176"/>
              <a:gd name="T4" fmla="*/ 528 w 1688"/>
              <a:gd name="T5" fmla="*/ 1120 h 1176"/>
              <a:gd name="T6" fmla="*/ 912 w 1688"/>
              <a:gd name="T7" fmla="*/ 1168 h 1176"/>
              <a:gd name="T8" fmla="*/ 1440 w 1688"/>
              <a:gd name="T9" fmla="*/ 1072 h 1176"/>
              <a:gd name="T10" fmla="*/ 1632 w 1688"/>
              <a:gd name="T11" fmla="*/ 784 h 1176"/>
              <a:gd name="T12" fmla="*/ 1680 w 1688"/>
              <a:gd name="T13" fmla="*/ 448 h 1176"/>
              <a:gd name="T14" fmla="*/ 1584 w 1688"/>
              <a:gd name="T15" fmla="*/ 208 h 1176"/>
              <a:gd name="T16" fmla="*/ 1392 w 1688"/>
              <a:gd name="T17" fmla="*/ 112 h 1176"/>
              <a:gd name="T18" fmla="*/ 1152 w 1688"/>
              <a:gd name="T19" fmla="*/ 16 h 1176"/>
              <a:gd name="T20" fmla="*/ 912 w 1688"/>
              <a:gd name="T21" fmla="*/ 16 h 1176"/>
              <a:gd name="T22" fmla="*/ 768 w 1688"/>
              <a:gd name="T23" fmla="*/ 64 h 1176"/>
              <a:gd name="T24" fmla="*/ 672 w 1688"/>
              <a:gd name="T25" fmla="*/ 64 h 1176"/>
              <a:gd name="T26" fmla="*/ 576 w 1688"/>
              <a:gd name="T27" fmla="*/ 6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88" h="1176">
                <a:moveTo>
                  <a:pt x="0" y="544"/>
                </a:moveTo>
                <a:cubicBezTo>
                  <a:pt x="52" y="664"/>
                  <a:pt x="104" y="784"/>
                  <a:pt x="192" y="880"/>
                </a:cubicBezTo>
                <a:cubicBezTo>
                  <a:pt x="280" y="976"/>
                  <a:pt x="408" y="1072"/>
                  <a:pt x="528" y="1120"/>
                </a:cubicBezTo>
                <a:cubicBezTo>
                  <a:pt x="648" y="1168"/>
                  <a:pt x="760" y="1176"/>
                  <a:pt x="912" y="1168"/>
                </a:cubicBezTo>
                <a:cubicBezTo>
                  <a:pt x="1064" y="1160"/>
                  <a:pt x="1320" y="1136"/>
                  <a:pt x="1440" y="1072"/>
                </a:cubicBezTo>
                <a:cubicBezTo>
                  <a:pt x="1560" y="1008"/>
                  <a:pt x="1592" y="888"/>
                  <a:pt x="1632" y="784"/>
                </a:cubicBezTo>
                <a:cubicBezTo>
                  <a:pt x="1672" y="680"/>
                  <a:pt x="1688" y="544"/>
                  <a:pt x="1680" y="448"/>
                </a:cubicBezTo>
                <a:cubicBezTo>
                  <a:pt x="1672" y="352"/>
                  <a:pt x="1632" y="264"/>
                  <a:pt x="1584" y="208"/>
                </a:cubicBezTo>
                <a:cubicBezTo>
                  <a:pt x="1536" y="152"/>
                  <a:pt x="1464" y="144"/>
                  <a:pt x="1392" y="112"/>
                </a:cubicBezTo>
                <a:cubicBezTo>
                  <a:pt x="1320" y="80"/>
                  <a:pt x="1232" y="32"/>
                  <a:pt x="1152" y="16"/>
                </a:cubicBezTo>
                <a:cubicBezTo>
                  <a:pt x="1072" y="0"/>
                  <a:pt x="976" y="8"/>
                  <a:pt x="912" y="16"/>
                </a:cubicBezTo>
                <a:cubicBezTo>
                  <a:pt x="848" y="24"/>
                  <a:pt x="808" y="56"/>
                  <a:pt x="768" y="64"/>
                </a:cubicBezTo>
                <a:cubicBezTo>
                  <a:pt x="728" y="72"/>
                  <a:pt x="704" y="64"/>
                  <a:pt x="672" y="64"/>
                </a:cubicBezTo>
                <a:cubicBezTo>
                  <a:pt x="640" y="64"/>
                  <a:pt x="608" y="64"/>
                  <a:pt x="576" y="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777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ChangeArrowheads="1"/>
          </p:cNvSpPr>
          <p:nvPr/>
        </p:nvSpPr>
        <p:spPr bwMode="auto">
          <a:xfrm>
            <a:off x="2438400" y="1617133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3" name="Line 3"/>
          <p:cNvSpPr>
            <a:spLocks noChangeShapeType="1"/>
          </p:cNvSpPr>
          <p:nvPr/>
        </p:nvSpPr>
        <p:spPr bwMode="auto">
          <a:xfrm>
            <a:off x="2438400" y="2531533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04" name="Oval 4"/>
          <p:cNvSpPr>
            <a:spLocks noChangeArrowheads="1"/>
          </p:cNvSpPr>
          <p:nvPr/>
        </p:nvSpPr>
        <p:spPr bwMode="auto">
          <a:xfrm>
            <a:off x="4565650" y="2510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5" name="Oval 5"/>
          <p:cNvSpPr>
            <a:spLocks noChangeArrowheads="1"/>
          </p:cNvSpPr>
          <p:nvPr/>
        </p:nvSpPr>
        <p:spPr bwMode="auto">
          <a:xfrm>
            <a:off x="3622675" y="251089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6" name="Oval 6"/>
          <p:cNvSpPr>
            <a:spLocks noChangeArrowheads="1"/>
          </p:cNvSpPr>
          <p:nvPr/>
        </p:nvSpPr>
        <p:spPr bwMode="auto">
          <a:xfrm>
            <a:off x="740410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7" name="Oval 7"/>
          <p:cNvSpPr>
            <a:spLocks noChangeArrowheads="1"/>
          </p:cNvSpPr>
          <p:nvPr/>
        </p:nvSpPr>
        <p:spPr bwMode="auto">
          <a:xfrm>
            <a:off x="554355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8" name="Oval 8"/>
          <p:cNvSpPr>
            <a:spLocks noChangeArrowheads="1"/>
          </p:cNvSpPr>
          <p:nvPr/>
        </p:nvSpPr>
        <p:spPr bwMode="auto">
          <a:xfrm>
            <a:off x="6470650" y="2496608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9" name="Line 9"/>
          <p:cNvSpPr>
            <a:spLocks noChangeShapeType="1"/>
          </p:cNvSpPr>
          <p:nvPr/>
        </p:nvSpPr>
        <p:spPr bwMode="auto">
          <a:xfrm>
            <a:off x="2432050" y="3314171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10" name="Oval 10"/>
          <p:cNvSpPr>
            <a:spLocks noChangeArrowheads="1"/>
          </p:cNvSpPr>
          <p:nvPr/>
        </p:nvSpPr>
        <p:spPr bwMode="auto">
          <a:xfrm>
            <a:off x="4559300" y="3293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1" name="Oval 11"/>
          <p:cNvSpPr>
            <a:spLocks noChangeArrowheads="1"/>
          </p:cNvSpPr>
          <p:nvPr/>
        </p:nvSpPr>
        <p:spPr bwMode="auto">
          <a:xfrm>
            <a:off x="3616325" y="329353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2" name="Oval 12"/>
          <p:cNvSpPr>
            <a:spLocks noChangeArrowheads="1"/>
          </p:cNvSpPr>
          <p:nvPr/>
        </p:nvSpPr>
        <p:spPr bwMode="auto">
          <a:xfrm>
            <a:off x="739775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3" name="Oval 13"/>
          <p:cNvSpPr>
            <a:spLocks noChangeArrowheads="1"/>
          </p:cNvSpPr>
          <p:nvPr/>
        </p:nvSpPr>
        <p:spPr bwMode="auto">
          <a:xfrm>
            <a:off x="553720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4" name="Oval 14"/>
          <p:cNvSpPr>
            <a:spLocks noChangeArrowheads="1"/>
          </p:cNvSpPr>
          <p:nvPr/>
        </p:nvSpPr>
        <p:spPr bwMode="auto">
          <a:xfrm>
            <a:off x="6464300" y="327924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5" name="Rectangle 15"/>
          <p:cNvSpPr>
            <a:spLocks noChangeArrowheads="1"/>
          </p:cNvSpPr>
          <p:nvPr/>
        </p:nvSpPr>
        <p:spPr bwMode="auto">
          <a:xfrm rot="5400000">
            <a:off x="6400800" y="3425296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6" name="Text Box 16"/>
          <p:cNvSpPr txBox="1">
            <a:spLocks noChangeArrowheads="1"/>
          </p:cNvSpPr>
          <p:nvPr/>
        </p:nvSpPr>
        <p:spPr bwMode="auto">
          <a:xfrm>
            <a:off x="3519488" y="2109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53617" name="Text Box 17"/>
          <p:cNvSpPr txBox="1">
            <a:spLocks noChangeArrowheads="1"/>
          </p:cNvSpPr>
          <p:nvPr/>
        </p:nvSpPr>
        <p:spPr bwMode="auto">
          <a:xfrm>
            <a:off x="7280275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53618" name="Text Box 18"/>
          <p:cNvSpPr txBox="1">
            <a:spLocks noChangeArrowheads="1"/>
          </p:cNvSpPr>
          <p:nvPr/>
        </p:nvSpPr>
        <p:spPr bwMode="auto">
          <a:xfrm>
            <a:off x="6357938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53619" name="Text Box 19"/>
          <p:cNvSpPr txBox="1">
            <a:spLocks noChangeArrowheads="1"/>
          </p:cNvSpPr>
          <p:nvPr/>
        </p:nvSpPr>
        <p:spPr bwMode="auto">
          <a:xfrm>
            <a:off x="5416550" y="210925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53620" name="Text Box 20"/>
          <p:cNvSpPr txBox="1">
            <a:spLocks noChangeArrowheads="1"/>
          </p:cNvSpPr>
          <p:nvPr/>
        </p:nvSpPr>
        <p:spPr bwMode="auto">
          <a:xfrm>
            <a:off x="4446588" y="2074334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53621" name="Text Box 21"/>
          <p:cNvSpPr txBox="1">
            <a:spLocks noChangeArrowheads="1"/>
          </p:cNvSpPr>
          <p:nvPr/>
        </p:nvSpPr>
        <p:spPr bwMode="auto">
          <a:xfrm>
            <a:off x="3503613" y="3384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3622" name="Text Box 22"/>
          <p:cNvSpPr txBox="1">
            <a:spLocks noChangeArrowheads="1"/>
          </p:cNvSpPr>
          <p:nvPr/>
        </p:nvSpPr>
        <p:spPr bwMode="auto">
          <a:xfrm>
            <a:off x="4397375" y="3377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3623" name="Text Box 23"/>
          <p:cNvSpPr txBox="1">
            <a:spLocks noChangeArrowheads="1"/>
          </p:cNvSpPr>
          <p:nvPr/>
        </p:nvSpPr>
        <p:spPr bwMode="auto">
          <a:xfrm>
            <a:off x="5346700" y="337767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3624" name="Text Box 24"/>
          <p:cNvSpPr txBox="1">
            <a:spLocks noChangeArrowheads="1"/>
          </p:cNvSpPr>
          <p:nvPr/>
        </p:nvSpPr>
        <p:spPr bwMode="auto">
          <a:xfrm>
            <a:off x="6296025" y="3384021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53625" name="Text Box 25"/>
          <p:cNvSpPr txBox="1">
            <a:spLocks noChangeArrowheads="1"/>
          </p:cNvSpPr>
          <p:nvPr/>
        </p:nvSpPr>
        <p:spPr bwMode="auto">
          <a:xfrm>
            <a:off x="7239000" y="3369734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53626" name="Freeform 26"/>
          <p:cNvSpPr>
            <a:spLocks/>
          </p:cNvSpPr>
          <p:nvPr/>
        </p:nvSpPr>
        <p:spPr bwMode="auto">
          <a:xfrm>
            <a:off x="1676400" y="2226733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27" name="Line 27"/>
          <p:cNvSpPr>
            <a:spLocks noChangeShapeType="1"/>
          </p:cNvSpPr>
          <p:nvPr/>
        </p:nvSpPr>
        <p:spPr bwMode="auto">
          <a:xfrm flipV="1">
            <a:off x="6464300" y="25315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28" name="Line 28"/>
          <p:cNvSpPr>
            <a:spLocks noChangeShapeType="1"/>
          </p:cNvSpPr>
          <p:nvPr/>
        </p:nvSpPr>
        <p:spPr bwMode="auto">
          <a:xfrm>
            <a:off x="6464300" y="2531533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30" name="Freeform 30"/>
          <p:cNvSpPr>
            <a:spLocks/>
          </p:cNvSpPr>
          <p:nvPr/>
        </p:nvSpPr>
        <p:spPr bwMode="auto">
          <a:xfrm>
            <a:off x="5562600" y="2518833"/>
            <a:ext cx="1625600" cy="1409700"/>
          </a:xfrm>
          <a:custGeom>
            <a:avLst/>
            <a:gdLst>
              <a:gd name="T0" fmla="*/ 0 w 1024"/>
              <a:gd name="T1" fmla="*/ 488 h 888"/>
              <a:gd name="T2" fmla="*/ 96 w 1024"/>
              <a:gd name="T3" fmla="*/ 824 h 888"/>
              <a:gd name="T4" fmla="*/ 288 w 1024"/>
              <a:gd name="T5" fmla="*/ 872 h 888"/>
              <a:gd name="T6" fmla="*/ 528 w 1024"/>
              <a:gd name="T7" fmla="*/ 872 h 888"/>
              <a:gd name="T8" fmla="*/ 864 w 1024"/>
              <a:gd name="T9" fmla="*/ 824 h 888"/>
              <a:gd name="T10" fmla="*/ 960 w 1024"/>
              <a:gd name="T11" fmla="*/ 584 h 888"/>
              <a:gd name="T12" fmla="*/ 1008 w 1024"/>
              <a:gd name="T13" fmla="*/ 248 h 888"/>
              <a:gd name="T14" fmla="*/ 864 w 1024"/>
              <a:gd name="T15" fmla="*/ 56 h 888"/>
              <a:gd name="T16" fmla="*/ 720 w 1024"/>
              <a:gd name="T17" fmla="*/ 8 h 888"/>
              <a:gd name="T18" fmla="*/ 576 w 1024"/>
              <a:gd name="T19" fmla="*/ 8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24" h="888">
                <a:moveTo>
                  <a:pt x="0" y="488"/>
                </a:moveTo>
                <a:cubicBezTo>
                  <a:pt x="24" y="624"/>
                  <a:pt x="48" y="760"/>
                  <a:pt x="96" y="824"/>
                </a:cubicBezTo>
                <a:cubicBezTo>
                  <a:pt x="144" y="888"/>
                  <a:pt x="216" y="864"/>
                  <a:pt x="288" y="872"/>
                </a:cubicBezTo>
                <a:cubicBezTo>
                  <a:pt x="360" y="880"/>
                  <a:pt x="432" y="880"/>
                  <a:pt x="528" y="872"/>
                </a:cubicBezTo>
                <a:cubicBezTo>
                  <a:pt x="624" y="864"/>
                  <a:pt x="792" y="872"/>
                  <a:pt x="864" y="824"/>
                </a:cubicBezTo>
                <a:cubicBezTo>
                  <a:pt x="936" y="776"/>
                  <a:pt x="936" y="680"/>
                  <a:pt x="960" y="584"/>
                </a:cubicBezTo>
                <a:cubicBezTo>
                  <a:pt x="984" y="488"/>
                  <a:pt x="1024" y="336"/>
                  <a:pt x="1008" y="248"/>
                </a:cubicBezTo>
                <a:cubicBezTo>
                  <a:pt x="992" y="160"/>
                  <a:pt x="912" y="96"/>
                  <a:pt x="864" y="56"/>
                </a:cubicBezTo>
                <a:cubicBezTo>
                  <a:pt x="816" y="16"/>
                  <a:pt x="768" y="16"/>
                  <a:pt x="720" y="8"/>
                </a:cubicBezTo>
                <a:cubicBezTo>
                  <a:pt x="672" y="0"/>
                  <a:pt x="624" y="4"/>
                  <a:pt x="576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2239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2150533" y="14986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5" name="Line 3"/>
          <p:cNvSpPr>
            <a:spLocks noChangeShapeType="1"/>
          </p:cNvSpPr>
          <p:nvPr/>
        </p:nvSpPr>
        <p:spPr bwMode="auto">
          <a:xfrm>
            <a:off x="2150533" y="24130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6" name="Oval 4"/>
          <p:cNvSpPr>
            <a:spLocks noChangeArrowheads="1"/>
          </p:cNvSpPr>
          <p:nvPr/>
        </p:nvSpPr>
        <p:spPr bwMode="auto">
          <a:xfrm>
            <a:off x="4277783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7" name="Oval 5"/>
          <p:cNvSpPr>
            <a:spLocks noChangeArrowheads="1"/>
          </p:cNvSpPr>
          <p:nvPr/>
        </p:nvSpPr>
        <p:spPr bwMode="auto">
          <a:xfrm>
            <a:off x="3334808" y="23923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8" name="Oval 6"/>
          <p:cNvSpPr>
            <a:spLocks noChangeArrowheads="1"/>
          </p:cNvSpPr>
          <p:nvPr/>
        </p:nvSpPr>
        <p:spPr bwMode="auto">
          <a:xfrm>
            <a:off x="7116233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9" name="Oval 7"/>
          <p:cNvSpPr>
            <a:spLocks noChangeArrowheads="1"/>
          </p:cNvSpPr>
          <p:nvPr/>
        </p:nvSpPr>
        <p:spPr bwMode="auto">
          <a:xfrm>
            <a:off x="5255683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0" name="Oval 8"/>
          <p:cNvSpPr>
            <a:spLocks noChangeArrowheads="1"/>
          </p:cNvSpPr>
          <p:nvPr/>
        </p:nvSpPr>
        <p:spPr bwMode="auto">
          <a:xfrm>
            <a:off x="6182783" y="23780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1" name="Line 9"/>
          <p:cNvSpPr>
            <a:spLocks noChangeShapeType="1"/>
          </p:cNvSpPr>
          <p:nvPr/>
        </p:nvSpPr>
        <p:spPr bwMode="auto">
          <a:xfrm>
            <a:off x="2144183" y="31956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2" name="Oval 10"/>
          <p:cNvSpPr>
            <a:spLocks noChangeArrowheads="1"/>
          </p:cNvSpPr>
          <p:nvPr/>
        </p:nvSpPr>
        <p:spPr bwMode="auto">
          <a:xfrm>
            <a:off x="4271433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3" name="Oval 11"/>
          <p:cNvSpPr>
            <a:spLocks noChangeArrowheads="1"/>
          </p:cNvSpPr>
          <p:nvPr/>
        </p:nvSpPr>
        <p:spPr bwMode="auto">
          <a:xfrm>
            <a:off x="3328458" y="31750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4" name="Oval 12"/>
          <p:cNvSpPr>
            <a:spLocks noChangeArrowheads="1"/>
          </p:cNvSpPr>
          <p:nvPr/>
        </p:nvSpPr>
        <p:spPr bwMode="auto">
          <a:xfrm>
            <a:off x="7109883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5" name="Oval 13"/>
          <p:cNvSpPr>
            <a:spLocks noChangeArrowheads="1"/>
          </p:cNvSpPr>
          <p:nvPr/>
        </p:nvSpPr>
        <p:spPr bwMode="auto">
          <a:xfrm>
            <a:off x="5249333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6" name="Oval 14"/>
          <p:cNvSpPr>
            <a:spLocks noChangeArrowheads="1"/>
          </p:cNvSpPr>
          <p:nvPr/>
        </p:nvSpPr>
        <p:spPr bwMode="auto">
          <a:xfrm>
            <a:off x="6176433" y="31607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7" name="Rectangle 15"/>
          <p:cNvSpPr>
            <a:spLocks noChangeArrowheads="1"/>
          </p:cNvSpPr>
          <p:nvPr/>
        </p:nvSpPr>
        <p:spPr bwMode="auto">
          <a:xfrm rot="5400000">
            <a:off x="6112933" y="33067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8" name="Text Box 16"/>
          <p:cNvSpPr txBox="1">
            <a:spLocks noChangeArrowheads="1"/>
          </p:cNvSpPr>
          <p:nvPr/>
        </p:nvSpPr>
        <p:spPr bwMode="auto">
          <a:xfrm>
            <a:off x="3231621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10609" name="Text Box 17"/>
          <p:cNvSpPr txBox="1">
            <a:spLocks noChangeArrowheads="1"/>
          </p:cNvSpPr>
          <p:nvPr/>
        </p:nvSpPr>
        <p:spPr bwMode="auto">
          <a:xfrm>
            <a:off x="6992408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10610" name="Text Box 18"/>
          <p:cNvSpPr txBox="1">
            <a:spLocks noChangeArrowheads="1"/>
          </p:cNvSpPr>
          <p:nvPr/>
        </p:nvSpPr>
        <p:spPr bwMode="auto">
          <a:xfrm>
            <a:off x="6070071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10611" name="Text Box 19"/>
          <p:cNvSpPr txBox="1">
            <a:spLocks noChangeArrowheads="1"/>
          </p:cNvSpPr>
          <p:nvPr/>
        </p:nvSpPr>
        <p:spPr bwMode="auto">
          <a:xfrm>
            <a:off x="5128683" y="19907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10612" name="Text Box 20"/>
          <p:cNvSpPr txBox="1">
            <a:spLocks noChangeArrowheads="1"/>
          </p:cNvSpPr>
          <p:nvPr/>
        </p:nvSpPr>
        <p:spPr bwMode="auto">
          <a:xfrm>
            <a:off x="4158721" y="19558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10613" name="Text Box 21"/>
          <p:cNvSpPr txBox="1">
            <a:spLocks noChangeArrowheads="1"/>
          </p:cNvSpPr>
          <p:nvPr/>
        </p:nvSpPr>
        <p:spPr bwMode="auto">
          <a:xfrm>
            <a:off x="3215746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0614" name="Text Box 22"/>
          <p:cNvSpPr txBox="1">
            <a:spLocks noChangeArrowheads="1"/>
          </p:cNvSpPr>
          <p:nvPr/>
        </p:nvSpPr>
        <p:spPr bwMode="auto">
          <a:xfrm>
            <a:off x="4109508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0615" name="Text Box 23"/>
          <p:cNvSpPr txBox="1">
            <a:spLocks noChangeArrowheads="1"/>
          </p:cNvSpPr>
          <p:nvPr/>
        </p:nvSpPr>
        <p:spPr bwMode="auto">
          <a:xfrm>
            <a:off x="5058833" y="32591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0616" name="Text Box 24"/>
          <p:cNvSpPr txBox="1">
            <a:spLocks noChangeArrowheads="1"/>
          </p:cNvSpPr>
          <p:nvPr/>
        </p:nvSpPr>
        <p:spPr bwMode="auto">
          <a:xfrm>
            <a:off x="6008158" y="32654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10617" name="Text Box 25"/>
          <p:cNvSpPr txBox="1">
            <a:spLocks noChangeArrowheads="1"/>
          </p:cNvSpPr>
          <p:nvPr/>
        </p:nvSpPr>
        <p:spPr bwMode="auto">
          <a:xfrm>
            <a:off x="6951133" y="32512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10618" name="Line 26"/>
          <p:cNvSpPr>
            <a:spLocks noChangeShapeType="1"/>
          </p:cNvSpPr>
          <p:nvPr/>
        </p:nvSpPr>
        <p:spPr bwMode="auto">
          <a:xfrm flipV="1">
            <a:off x="6189133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Freeform 27"/>
          <p:cNvSpPr>
            <a:spLocks/>
          </p:cNvSpPr>
          <p:nvPr/>
        </p:nvSpPr>
        <p:spPr bwMode="auto">
          <a:xfrm>
            <a:off x="1998133" y="2019300"/>
            <a:ext cx="3276600" cy="393700"/>
          </a:xfrm>
          <a:custGeom>
            <a:avLst/>
            <a:gdLst>
              <a:gd name="T0" fmla="*/ 2640 w 2640"/>
              <a:gd name="T1" fmla="*/ 248 h 248"/>
              <a:gd name="T2" fmla="*/ 2496 w 2640"/>
              <a:gd name="T3" fmla="*/ 200 h 248"/>
              <a:gd name="T4" fmla="*/ 2352 w 2640"/>
              <a:gd name="T5" fmla="*/ 200 h 248"/>
              <a:gd name="T6" fmla="*/ 2112 w 2640"/>
              <a:gd name="T7" fmla="*/ 152 h 248"/>
              <a:gd name="T8" fmla="*/ 1776 w 2640"/>
              <a:gd name="T9" fmla="*/ 152 h 248"/>
              <a:gd name="T10" fmla="*/ 1488 w 2640"/>
              <a:gd name="T11" fmla="*/ 152 h 248"/>
              <a:gd name="T12" fmla="*/ 1200 w 2640"/>
              <a:gd name="T13" fmla="*/ 104 h 248"/>
              <a:gd name="T14" fmla="*/ 1008 w 2640"/>
              <a:gd name="T15" fmla="*/ 56 h 248"/>
              <a:gd name="T16" fmla="*/ 624 w 2640"/>
              <a:gd name="T17" fmla="*/ 56 h 248"/>
              <a:gd name="T18" fmla="*/ 336 w 2640"/>
              <a:gd name="T19" fmla="*/ 56 h 248"/>
              <a:gd name="T20" fmla="*/ 192 w 2640"/>
              <a:gd name="T21" fmla="*/ 8 h 248"/>
              <a:gd name="T22" fmla="*/ 0 w 2640"/>
              <a:gd name="T23" fmla="*/ 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0" h="248">
                <a:moveTo>
                  <a:pt x="2640" y="248"/>
                </a:moveTo>
                <a:cubicBezTo>
                  <a:pt x="2592" y="228"/>
                  <a:pt x="2544" y="208"/>
                  <a:pt x="2496" y="200"/>
                </a:cubicBezTo>
                <a:cubicBezTo>
                  <a:pt x="2448" y="192"/>
                  <a:pt x="2416" y="208"/>
                  <a:pt x="2352" y="200"/>
                </a:cubicBezTo>
                <a:cubicBezTo>
                  <a:pt x="2288" y="192"/>
                  <a:pt x="2208" y="160"/>
                  <a:pt x="2112" y="152"/>
                </a:cubicBezTo>
                <a:cubicBezTo>
                  <a:pt x="2016" y="144"/>
                  <a:pt x="1880" y="152"/>
                  <a:pt x="1776" y="152"/>
                </a:cubicBezTo>
                <a:cubicBezTo>
                  <a:pt x="1672" y="152"/>
                  <a:pt x="1584" y="160"/>
                  <a:pt x="1488" y="152"/>
                </a:cubicBezTo>
                <a:cubicBezTo>
                  <a:pt x="1392" y="144"/>
                  <a:pt x="1280" y="120"/>
                  <a:pt x="1200" y="104"/>
                </a:cubicBezTo>
                <a:cubicBezTo>
                  <a:pt x="1120" y="88"/>
                  <a:pt x="1104" y="64"/>
                  <a:pt x="1008" y="56"/>
                </a:cubicBezTo>
                <a:cubicBezTo>
                  <a:pt x="912" y="48"/>
                  <a:pt x="736" y="56"/>
                  <a:pt x="624" y="56"/>
                </a:cubicBezTo>
                <a:cubicBezTo>
                  <a:pt x="512" y="56"/>
                  <a:pt x="408" y="64"/>
                  <a:pt x="336" y="56"/>
                </a:cubicBezTo>
                <a:cubicBezTo>
                  <a:pt x="264" y="48"/>
                  <a:pt x="248" y="16"/>
                  <a:pt x="192" y="8"/>
                </a:cubicBezTo>
                <a:cubicBezTo>
                  <a:pt x="136" y="0"/>
                  <a:pt x="68" y="4"/>
                  <a:pt x="0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2" name="Line 30"/>
          <p:cNvSpPr>
            <a:spLocks noChangeShapeType="1"/>
          </p:cNvSpPr>
          <p:nvPr/>
        </p:nvSpPr>
        <p:spPr bwMode="auto">
          <a:xfrm>
            <a:off x="6176433" y="24130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3" name="Line 31"/>
          <p:cNvSpPr>
            <a:spLocks noChangeShapeType="1"/>
          </p:cNvSpPr>
          <p:nvPr/>
        </p:nvSpPr>
        <p:spPr bwMode="auto">
          <a:xfrm flipH="1">
            <a:off x="5274733" y="24130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8426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3318933" y="1651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19" name="Line 3"/>
          <p:cNvSpPr>
            <a:spLocks noChangeShapeType="1"/>
          </p:cNvSpPr>
          <p:nvPr/>
        </p:nvSpPr>
        <p:spPr bwMode="auto">
          <a:xfrm>
            <a:off x="3318933" y="2565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0" name="Oval 4"/>
          <p:cNvSpPr>
            <a:spLocks noChangeArrowheads="1"/>
          </p:cNvSpPr>
          <p:nvPr/>
        </p:nvSpPr>
        <p:spPr bwMode="auto">
          <a:xfrm>
            <a:off x="5446183" y="2544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1" name="Oval 5"/>
          <p:cNvSpPr>
            <a:spLocks noChangeArrowheads="1"/>
          </p:cNvSpPr>
          <p:nvPr/>
        </p:nvSpPr>
        <p:spPr bwMode="auto">
          <a:xfrm>
            <a:off x="4503208" y="2544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2" name="Oval 6"/>
          <p:cNvSpPr>
            <a:spLocks noChangeArrowheads="1"/>
          </p:cNvSpPr>
          <p:nvPr/>
        </p:nvSpPr>
        <p:spPr bwMode="auto">
          <a:xfrm>
            <a:off x="8284633" y="2530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Oval 7"/>
          <p:cNvSpPr>
            <a:spLocks noChangeArrowheads="1"/>
          </p:cNvSpPr>
          <p:nvPr/>
        </p:nvSpPr>
        <p:spPr bwMode="auto">
          <a:xfrm>
            <a:off x="6424083" y="2530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Oval 8"/>
          <p:cNvSpPr>
            <a:spLocks noChangeArrowheads="1"/>
          </p:cNvSpPr>
          <p:nvPr/>
        </p:nvSpPr>
        <p:spPr bwMode="auto">
          <a:xfrm>
            <a:off x="7351183" y="2530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Line 9"/>
          <p:cNvSpPr>
            <a:spLocks noChangeShapeType="1"/>
          </p:cNvSpPr>
          <p:nvPr/>
        </p:nvSpPr>
        <p:spPr bwMode="auto">
          <a:xfrm>
            <a:off x="3312583" y="3348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6" name="Oval 10"/>
          <p:cNvSpPr>
            <a:spLocks noChangeArrowheads="1"/>
          </p:cNvSpPr>
          <p:nvPr/>
        </p:nvSpPr>
        <p:spPr bwMode="auto">
          <a:xfrm>
            <a:off x="5439833" y="3327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7" name="Oval 11"/>
          <p:cNvSpPr>
            <a:spLocks noChangeArrowheads="1"/>
          </p:cNvSpPr>
          <p:nvPr/>
        </p:nvSpPr>
        <p:spPr bwMode="auto">
          <a:xfrm>
            <a:off x="4496858" y="3327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8" name="Oval 12"/>
          <p:cNvSpPr>
            <a:spLocks noChangeArrowheads="1"/>
          </p:cNvSpPr>
          <p:nvPr/>
        </p:nvSpPr>
        <p:spPr bwMode="auto">
          <a:xfrm>
            <a:off x="8278283" y="3313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9" name="Oval 13"/>
          <p:cNvSpPr>
            <a:spLocks noChangeArrowheads="1"/>
          </p:cNvSpPr>
          <p:nvPr/>
        </p:nvSpPr>
        <p:spPr bwMode="auto">
          <a:xfrm>
            <a:off x="6417733" y="3313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Oval 14"/>
          <p:cNvSpPr>
            <a:spLocks noChangeArrowheads="1"/>
          </p:cNvSpPr>
          <p:nvPr/>
        </p:nvSpPr>
        <p:spPr bwMode="auto">
          <a:xfrm>
            <a:off x="7344833" y="3313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1631" name="Group 15"/>
          <p:cNvGrpSpPr>
            <a:grpSpLocks/>
          </p:cNvGrpSpPr>
          <p:nvPr/>
        </p:nvGrpSpPr>
        <p:grpSpPr bwMode="auto">
          <a:xfrm rot="7947328">
            <a:off x="-98161" y="1562894"/>
            <a:ext cx="3359150" cy="182562"/>
            <a:chOff x="1726" y="1244"/>
            <a:chExt cx="2116" cy="115"/>
          </a:xfrm>
        </p:grpSpPr>
        <p:sp>
          <p:nvSpPr>
            <p:cNvPr id="11163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3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1634" name="Rectangle 18"/>
          <p:cNvSpPr>
            <a:spLocks noChangeArrowheads="1"/>
          </p:cNvSpPr>
          <p:nvPr/>
        </p:nvSpPr>
        <p:spPr bwMode="auto">
          <a:xfrm rot="5400000">
            <a:off x="7281333" y="3459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5" name="Text Box 19"/>
          <p:cNvSpPr txBox="1">
            <a:spLocks noChangeArrowheads="1"/>
          </p:cNvSpPr>
          <p:nvPr/>
        </p:nvSpPr>
        <p:spPr bwMode="auto">
          <a:xfrm>
            <a:off x="4400021" y="2143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11636" name="Text Box 20"/>
          <p:cNvSpPr txBox="1">
            <a:spLocks noChangeArrowheads="1"/>
          </p:cNvSpPr>
          <p:nvPr/>
        </p:nvSpPr>
        <p:spPr bwMode="auto">
          <a:xfrm>
            <a:off x="8160808" y="2108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11637" name="Text Box 21"/>
          <p:cNvSpPr txBox="1">
            <a:spLocks noChangeArrowheads="1"/>
          </p:cNvSpPr>
          <p:nvPr/>
        </p:nvSpPr>
        <p:spPr bwMode="auto">
          <a:xfrm>
            <a:off x="7238471" y="2108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11638" name="Text Box 22"/>
          <p:cNvSpPr txBox="1">
            <a:spLocks noChangeArrowheads="1"/>
          </p:cNvSpPr>
          <p:nvPr/>
        </p:nvSpPr>
        <p:spPr bwMode="auto">
          <a:xfrm>
            <a:off x="6297083" y="2143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11639" name="Text Box 23"/>
          <p:cNvSpPr txBox="1">
            <a:spLocks noChangeArrowheads="1"/>
          </p:cNvSpPr>
          <p:nvPr/>
        </p:nvSpPr>
        <p:spPr bwMode="auto">
          <a:xfrm>
            <a:off x="5327121" y="2108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11640" name="Text Box 24"/>
          <p:cNvSpPr txBox="1">
            <a:spLocks noChangeArrowheads="1"/>
          </p:cNvSpPr>
          <p:nvPr/>
        </p:nvSpPr>
        <p:spPr bwMode="auto">
          <a:xfrm>
            <a:off x="4384146" y="3417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1641" name="Text Box 25"/>
          <p:cNvSpPr txBox="1">
            <a:spLocks noChangeArrowheads="1"/>
          </p:cNvSpPr>
          <p:nvPr/>
        </p:nvSpPr>
        <p:spPr bwMode="auto">
          <a:xfrm>
            <a:off x="5277908" y="3411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1642" name="Text Box 26"/>
          <p:cNvSpPr txBox="1">
            <a:spLocks noChangeArrowheads="1"/>
          </p:cNvSpPr>
          <p:nvPr/>
        </p:nvSpPr>
        <p:spPr bwMode="auto">
          <a:xfrm>
            <a:off x="6227233" y="3411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1643" name="Text Box 27"/>
          <p:cNvSpPr txBox="1">
            <a:spLocks noChangeArrowheads="1"/>
          </p:cNvSpPr>
          <p:nvPr/>
        </p:nvSpPr>
        <p:spPr bwMode="auto">
          <a:xfrm>
            <a:off x="7176558" y="3417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11644" name="Text Box 28"/>
          <p:cNvSpPr txBox="1">
            <a:spLocks noChangeArrowheads="1"/>
          </p:cNvSpPr>
          <p:nvPr/>
        </p:nvSpPr>
        <p:spPr bwMode="auto">
          <a:xfrm>
            <a:off x="8119533" y="3403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11645" name="Freeform 29"/>
          <p:cNvSpPr>
            <a:spLocks/>
          </p:cNvSpPr>
          <p:nvPr/>
        </p:nvSpPr>
        <p:spPr bwMode="auto">
          <a:xfrm>
            <a:off x="2252133" y="2260600"/>
            <a:ext cx="4191000" cy="304800"/>
          </a:xfrm>
          <a:custGeom>
            <a:avLst/>
            <a:gdLst>
              <a:gd name="T0" fmla="*/ 2640 w 2640"/>
              <a:gd name="T1" fmla="*/ 192 h 192"/>
              <a:gd name="T2" fmla="*/ 2160 w 2640"/>
              <a:gd name="T3" fmla="*/ 144 h 192"/>
              <a:gd name="T4" fmla="*/ 1776 w 2640"/>
              <a:gd name="T5" fmla="*/ 96 h 192"/>
              <a:gd name="T6" fmla="*/ 1536 w 2640"/>
              <a:gd name="T7" fmla="*/ 96 h 192"/>
              <a:gd name="T8" fmla="*/ 1200 w 2640"/>
              <a:gd name="T9" fmla="*/ 96 h 192"/>
              <a:gd name="T10" fmla="*/ 960 w 2640"/>
              <a:gd name="T11" fmla="*/ 96 h 192"/>
              <a:gd name="T12" fmla="*/ 576 w 2640"/>
              <a:gd name="T13" fmla="*/ 96 h 192"/>
              <a:gd name="T14" fmla="*/ 288 w 2640"/>
              <a:gd name="T15" fmla="*/ 96 h 192"/>
              <a:gd name="T16" fmla="*/ 192 w 2640"/>
              <a:gd name="T17" fmla="*/ 96 h 192"/>
              <a:gd name="T18" fmla="*/ 48 w 2640"/>
              <a:gd name="T19" fmla="*/ 96 h 192"/>
              <a:gd name="T20" fmla="*/ 0 w 2640"/>
              <a:gd name="T2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40" h="192">
                <a:moveTo>
                  <a:pt x="2640" y="192"/>
                </a:moveTo>
                <a:cubicBezTo>
                  <a:pt x="2472" y="176"/>
                  <a:pt x="2304" y="160"/>
                  <a:pt x="2160" y="144"/>
                </a:cubicBezTo>
                <a:cubicBezTo>
                  <a:pt x="2016" y="128"/>
                  <a:pt x="1880" y="104"/>
                  <a:pt x="1776" y="96"/>
                </a:cubicBezTo>
                <a:cubicBezTo>
                  <a:pt x="1672" y="88"/>
                  <a:pt x="1632" y="96"/>
                  <a:pt x="1536" y="96"/>
                </a:cubicBezTo>
                <a:cubicBezTo>
                  <a:pt x="1440" y="96"/>
                  <a:pt x="1296" y="96"/>
                  <a:pt x="1200" y="96"/>
                </a:cubicBezTo>
                <a:cubicBezTo>
                  <a:pt x="1104" y="96"/>
                  <a:pt x="1064" y="96"/>
                  <a:pt x="960" y="96"/>
                </a:cubicBezTo>
                <a:cubicBezTo>
                  <a:pt x="856" y="96"/>
                  <a:pt x="688" y="96"/>
                  <a:pt x="576" y="96"/>
                </a:cubicBezTo>
                <a:cubicBezTo>
                  <a:pt x="464" y="96"/>
                  <a:pt x="352" y="96"/>
                  <a:pt x="288" y="96"/>
                </a:cubicBezTo>
                <a:cubicBezTo>
                  <a:pt x="224" y="96"/>
                  <a:pt x="232" y="96"/>
                  <a:pt x="192" y="96"/>
                </a:cubicBezTo>
                <a:cubicBezTo>
                  <a:pt x="152" y="96"/>
                  <a:pt x="80" y="112"/>
                  <a:pt x="48" y="96"/>
                </a:cubicBezTo>
                <a:cubicBezTo>
                  <a:pt x="16" y="80"/>
                  <a:pt x="8" y="4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6" name="Line 30"/>
          <p:cNvSpPr>
            <a:spLocks noChangeShapeType="1"/>
          </p:cNvSpPr>
          <p:nvPr/>
        </p:nvSpPr>
        <p:spPr bwMode="auto">
          <a:xfrm flipV="1">
            <a:off x="7357533" y="2565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7" name="Line 31"/>
          <p:cNvSpPr>
            <a:spLocks noChangeShapeType="1"/>
          </p:cNvSpPr>
          <p:nvPr/>
        </p:nvSpPr>
        <p:spPr bwMode="auto">
          <a:xfrm>
            <a:off x="7344833" y="2565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8" name="Line 32"/>
          <p:cNvSpPr>
            <a:spLocks noChangeShapeType="1"/>
          </p:cNvSpPr>
          <p:nvPr/>
        </p:nvSpPr>
        <p:spPr bwMode="auto">
          <a:xfrm flipH="1">
            <a:off x="6443133" y="2565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6518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ChangeArrowheads="1"/>
          </p:cNvSpPr>
          <p:nvPr/>
        </p:nvSpPr>
        <p:spPr bwMode="auto">
          <a:xfrm>
            <a:off x="2794000" y="1743672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7" name="Line 3"/>
          <p:cNvSpPr>
            <a:spLocks noChangeShapeType="1"/>
          </p:cNvSpPr>
          <p:nvPr/>
        </p:nvSpPr>
        <p:spPr bwMode="auto">
          <a:xfrm>
            <a:off x="2794000" y="265807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8" name="Oval 4"/>
          <p:cNvSpPr>
            <a:spLocks noChangeArrowheads="1"/>
          </p:cNvSpPr>
          <p:nvPr/>
        </p:nvSpPr>
        <p:spPr bwMode="auto">
          <a:xfrm>
            <a:off x="4921250" y="263743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9" name="Oval 5"/>
          <p:cNvSpPr>
            <a:spLocks noChangeArrowheads="1"/>
          </p:cNvSpPr>
          <p:nvPr/>
        </p:nvSpPr>
        <p:spPr bwMode="auto">
          <a:xfrm>
            <a:off x="3978275" y="263743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0" name="Oval 6"/>
          <p:cNvSpPr>
            <a:spLocks noChangeArrowheads="1"/>
          </p:cNvSpPr>
          <p:nvPr/>
        </p:nvSpPr>
        <p:spPr bwMode="auto">
          <a:xfrm>
            <a:off x="7759700" y="26231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1" name="Oval 7"/>
          <p:cNvSpPr>
            <a:spLocks noChangeArrowheads="1"/>
          </p:cNvSpPr>
          <p:nvPr/>
        </p:nvSpPr>
        <p:spPr bwMode="auto">
          <a:xfrm>
            <a:off x="5899150" y="26231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2" name="Oval 8"/>
          <p:cNvSpPr>
            <a:spLocks noChangeArrowheads="1"/>
          </p:cNvSpPr>
          <p:nvPr/>
        </p:nvSpPr>
        <p:spPr bwMode="auto">
          <a:xfrm>
            <a:off x="6826250" y="26231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Line 9"/>
          <p:cNvSpPr>
            <a:spLocks noChangeShapeType="1"/>
          </p:cNvSpPr>
          <p:nvPr/>
        </p:nvSpPr>
        <p:spPr bwMode="auto">
          <a:xfrm>
            <a:off x="2787650" y="344071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4" name="Oval 10"/>
          <p:cNvSpPr>
            <a:spLocks noChangeArrowheads="1"/>
          </p:cNvSpPr>
          <p:nvPr/>
        </p:nvSpPr>
        <p:spPr bwMode="auto">
          <a:xfrm>
            <a:off x="4914900" y="342007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5" name="Oval 11"/>
          <p:cNvSpPr>
            <a:spLocks noChangeArrowheads="1"/>
          </p:cNvSpPr>
          <p:nvPr/>
        </p:nvSpPr>
        <p:spPr bwMode="auto">
          <a:xfrm>
            <a:off x="3971925" y="342007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Oval 12"/>
          <p:cNvSpPr>
            <a:spLocks noChangeArrowheads="1"/>
          </p:cNvSpPr>
          <p:nvPr/>
        </p:nvSpPr>
        <p:spPr bwMode="auto">
          <a:xfrm>
            <a:off x="7753350" y="340578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Oval 13"/>
          <p:cNvSpPr>
            <a:spLocks noChangeArrowheads="1"/>
          </p:cNvSpPr>
          <p:nvPr/>
        </p:nvSpPr>
        <p:spPr bwMode="auto">
          <a:xfrm>
            <a:off x="5892800" y="340578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Oval 14"/>
          <p:cNvSpPr>
            <a:spLocks noChangeArrowheads="1"/>
          </p:cNvSpPr>
          <p:nvPr/>
        </p:nvSpPr>
        <p:spPr bwMode="auto">
          <a:xfrm>
            <a:off x="6819900" y="340578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3679" name="Group 15"/>
          <p:cNvGrpSpPr>
            <a:grpSpLocks/>
          </p:cNvGrpSpPr>
          <p:nvPr/>
        </p:nvGrpSpPr>
        <p:grpSpPr bwMode="auto">
          <a:xfrm rot="8995815">
            <a:off x="2565400" y="829273"/>
            <a:ext cx="3359150" cy="182563"/>
            <a:chOff x="1726" y="1244"/>
            <a:chExt cx="2116" cy="115"/>
          </a:xfrm>
        </p:grpSpPr>
        <p:sp>
          <p:nvSpPr>
            <p:cNvPr id="11368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8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82" name="Rectangle 18"/>
          <p:cNvSpPr>
            <a:spLocks noChangeArrowheads="1"/>
          </p:cNvSpPr>
          <p:nvPr/>
        </p:nvSpPr>
        <p:spPr bwMode="auto">
          <a:xfrm rot="5400000">
            <a:off x="6756400" y="3551835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Text Box 19"/>
          <p:cNvSpPr txBox="1">
            <a:spLocks noChangeArrowheads="1"/>
          </p:cNvSpPr>
          <p:nvPr/>
        </p:nvSpPr>
        <p:spPr bwMode="auto">
          <a:xfrm>
            <a:off x="3875088" y="223579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13684" name="Text Box 20"/>
          <p:cNvSpPr txBox="1">
            <a:spLocks noChangeArrowheads="1"/>
          </p:cNvSpPr>
          <p:nvPr/>
        </p:nvSpPr>
        <p:spPr bwMode="auto">
          <a:xfrm>
            <a:off x="7635875" y="220087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13685" name="Text Box 21"/>
          <p:cNvSpPr txBox="1">
            <a:spLocks noChangeArrowheads="1"/>
          </p:cNvSpPr>
          <p:nvPr/>
        </p:nvSpPr>
        <p:spPr bwMode="auto">
          <a:xfrm>
            <a:off x="6713538" y="220087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13686" name="Text Box 22"/>
          <p:cNvSpPr txBox="1">
            <a:spLocks noChangeArrowheads="1"/>
          </p:cNvSpPr>
          <p:nvPr/>
        </p:nvSpPr>
        <p:spPr bwMode="auto">
          <a:xfrm>
            <a:off x="5772150" y="223579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13687" name="Text Box 23"/>
          <p:cNvSpPr txBox="1">
            <a:spLocks noChangeArrowheads="1"/>
          </p:cNvSpPr>
          <p:nvPr/>
        </p:nvSpPr>
        <p:spPr bwMode="auto">
          <a:xfrm>
            <a:off x="4802188" y="220087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13688" name="Text Box 24"/>
          <p:cNvSpPr txBox="1">
            <a:spLocks noChangeArrowheads="1"/>
          </p:cNvSpPr>
          <p:nvPr/>
        </p:nvSpPr>
        <p:spPr bwMode="auto">
          <a:xfrm>
            <a:off x="3859213" y="351056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3689" name="Text Box 25"/>
          <p:cNvSpPr txBox="1">
            <a:spLocks noChangeArrowheads="1"/>
          </p:cNvSpPr>
          <p:nvPr/>
        </p:nvSpPr>
        <p:spPr bwMode="auto">
          <a:xfrm>
            <a:off x="4752975" y="350421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3690" name="Text Box 26"/>
          <p:cNvSpPr txBox="1">
            <a:spLocks noChangeArrowheads="1"/>
          </p:cNvSpPr>
          <p:nvPr/>
        </p:nvSpPr>
        <p:spPr bwMode="auto">
          <a:xfrm>
            <a:off x="5702300" y="350421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3691" name="Text Box 27"/>
          <p:cNvSpPr txBox="1">
            <a:spLocks noChangeArrowheads="1"/>
          </p:cNvSpPr>
          <p:nvPr/>
        </p:nvSpPr>
        <p:spPr bwMode="auto">
          <a:xfrm>
            <a:off x="6651625" y="3510560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13692" name="Text Box 28"/>
          <p:cNvSpPr txBox="1">
            <a:spLocks noChangeArrowheads="1"/>
          </p:cNvSpPr>
          <p:nvPr/>
        </p:nvSpPr>
        <p:spPr bwMode="auto">
          <a:xfrm>
            <a:off x="7594600" y="3496273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13693" name="Freeform 29"/>
          <p:cNvSpPr>
            <a:spLocks/>
          </p:cNvSpPr>
          <p:nvPr/>
        </p:nvSpPr>
        <p:spPr bwMode="auto">
          <a:xfrm>
            <a:off x="2311400" y="1565872"/>
            <a:ext cx="3606800" cy="1117600"/>
          </a:xfrm>
          <a:custGeom>
            <a:avLst/>
            <a:gdLst>
              <a:gd name="T0" fmla="*/ 2848 w 2848"/>
              <a:gd name="T1" fmla="*/ 688 h 704"/>
              <a:gd name="T2" fmla="*/ 2704 w 2848"/>
              <a:gd name="T3" fmla="*/ 640 h 704"/>
              <a:gd name="T4" fmla="*/ 2608 w 2848"/>
              <a:gd name="T5" fmla="*/ 592 h 704"/>
              <a:gd name="T6" fmla="*/ 2416 w 2848"/>
              <a:gd name="T7" fmla="*/ 592 h 704"/>
              <a:gd name="T8" fmla="*/ 2224 w 2848"/>
              <a:gd name="T9" fmla="*/ 592 h 704"/>
              <a:gd name="T10" fmla="*/ 1984 w 2848"/>
              <a:gd name="T11" fmla="*/ 592 h 704"/>
              <a:gd name="T12" fmla="*/ 1792 w 2848"/>
              <a:gd name="T13" fmla="*/ 592 h 704"/>
              <a:gd name="T14" fmla="*/ 1504 w 2848"/>
              <a:gd name="T15" fmla="*/ 688 h 704"/>
              <a:gd name="T16" fmla="*/ 1360 w 2848"/>
              <a:gd name="T17" fmla="*/ 688 h 704"/>
              <a:gd name="T18" fmla="*/ 1264 w 2848"/>
              <a:gd name="T19" fmla="*/ 688 h 704"/>
              <a:gd name="T20" fmla="*/ 976 w 2848"/>
              <a:gd name="T21" fmla="*/ 688 h 704"/>
              <a:gd name="T22" fmla="*/ 736 w 2848"/>
              <a:gd name="T23" fmla="*/ 688 h 704"/>
              <a:gd name="T24" fmla="*/ 496 w 2848"/>
              <a:gd name="T25" fmla="*/ 688 h 704"/>
              <a:gd name="T26" fmla="*/ 256 w 2848"/>
              <a:gd name="T27" fmla="*/ 640 h 704"/>
              <a:gd name="T28" fmla="*/ 112 w 2848"/>
              <a:gd name="T29" fmla="*/ 592 h 704"/>
              <a:gd name="T30" fmla="*/ 16 w 2848"/>
              <a:gd name="T31" fmla="*/ 544 h 704"/>
              <a:gd name="T32" fmla="*/ 16 w 2848"/>
              <a:gd name="T33" fmla="*/ 448 h 704"/>
              <a:gd name="T34" fmla="*/ 16 w 2848"/>
              <a:gd name="T35" fmla="*/ 304 h 704"/>
              <a:gd name="T36" fmla="*/ 64 w 2848"/>
              <a:gd name="T37" fmla="*/ 112 h 704"/>
              <a:gd name="T38" fmla="*/ 160 w 2848"/>
              <a:gd name="T39" fmla="*/ 16 h 704"/>
              <a:gd name="T40" fmla="*/ 304 w 2848"/>
              <a:gd name="T41" fmla="*/ 16 h 704"/>
              <a:gd name="T42" fmla="*/ 352 w 2848"/>
              <a:gd name="T43" fmla="*/ 112 h 704"/>
              <a:gd name="T44" fmla="*/ 256 w 2848"/>
              <a:gd name="T45" fmla="*/ 208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48" h="704">
                <a:moveTo>
                  <a:pt x="2848" y="688"/>
                </a:moveTo>
                <a:cubicBezTo>
                  <a:pt x="2796" y="672"/>
                  <a:pt x="2744" y="656"/>
                  <a:pt x="2704" y="640"/>
                </a:cubicBezTo>
                <a:cubicBezTo>
                  <a:pt x="2664" y="624"/>
                  <a:pt x="2656" y="600"/>
                  <a:pt x="2608" y="592"/>
                </a:cubicBezTo>
                <a:cubicBezTo>
                  <a:pt x="2560" y="584"/>
                  <a:pt x="2480" y="592"/>
                  <a:pt x="2416" y="592"/>
                </a:cubicBezTo>
                <a:cubicBezTo>
                  <a:pt x="2352" y="592"/>
                  <a:pt x="2296" y="592"/>
                  <a:pt x="2224" y="592"/>
                </a:cubicBezTo>
                <a:cubicBezTo>
                  <a:pt x="2152" y="592"/>
                  <a:pt x="2056" y="592"/>
                  <a:pt x="1984" y="592"/>
                </a:cubicBezTo>
                <a:cubicBezTo>
                  <a:pt x="1912" y="592"/>
                  <a:pt x="1872" y="576"/>
                  <a:pt x="1792" y="592"/>
                </a:cubicBezTo>
                <a:cubicBezTo>
                  <a:pt x="1712" y="608"/>
                  <a:pt x="1576" y="672"/>
                  <a:pt x="1504" y="688"/>
                </a:cubicBezTo>
                <a:cubicBezTo>
                  <a:pt x="1432" y="704"/>
                  <a:pt x="1400" y="688"/>
                  <a:pt x="1360" y="688"/>
                </a:cubicBezTo>
                <a:cubicBezTo>
                  <a:pt x="1320" y="688"/>
                  <a:pt x="1328" y="688"/>
                  <a:pt x="1264" y="688"/>
                </a:cubicBezTo>
                <a:cubicBezTo>
                  <a:pt x="1200" y="688"/>
                  <a:pt x="1064" y="688"/>
                  <a:pt x="976" y="688"/>
                </a:cubicBezTo>
                <a:cubicBezTo>
                  <a:pt x="888" y="688"/>
                  <a:pt x="816" y="688"/>
                  <a:pt x="736" y="688"/>
                </a:cubicBezTo>
                <a:cubicBezTo>
                  <a:pt x="656" y="688"/>
                  <a:pt x="576" y="696"/>
                  <a:pt x="496" y="688"/>
                </a:cubicBezTo>
                <a:cubicBezTo>
                  <a:pt x="416" y="680"/>
                  <a:pt x="320" y="656"/>
                  <a:pt x="256" y="640"/>
                </a:cubicBezTo>
                <a:cubicBezTo>
                  <a:pt x="192" y="624"/>
                  <a:pt x="152" y="608"/>
                  <a:pt x="112" y="592"/>
                </a:cubicBezTo>
                <a:cubicBezTo>
                  <a:pt x="72" y="576"/>
                  <a:pt x="32" y="568"/>
                  <a:pt x="16" y="544"/>
                </a:cubicBezTo>
                <a:cubicBezTo>
                  <a:pt x="0" y="520"/>
                  <a:pt x="16" y="488"/>
                  <a:pt x="16" y="448"/>
                </a:cubicBezTo>
                <a:cubicBezTo>
                  <a:pt x="16" y="408"/>
                  <a:pt x="8" y="360"/>
                  <a:pt x="16" y="304"/>
                </a:cubicBezTo>
                <a:cubicBezTo>
                  <a:pt x="24" y="248"/>
                  <a:pt x="40" y="160"/>
                  <a:pt x="64" y="112"/>
                </a:cubicBezTo>
                <a:cubicBezTo>
                  <a:pt x="88" y="64"/>
                  <a:pt x="120" y="32"/>
                  <a:pt x="160" y="16"/>
                </a:cubicBezTo>
                <a:cubicBezTo>
                  <a:pt x="200" y="0"/>
                  <a:pt x="272" y="0"/>
                  <a:pt x="304" y="16"/>
                </a:cubicBezTo>
                <a:cubicBezTo>
                  <a:pt x="336" y="32"/>
                  <a:pt x="360" y="80"/>
                  <a:pt x="352" y="112"/>
                </a:cubicBezTo>
                <a:cubicBezTo>
                  <a:pt x="344" y="144"/>
                  <a:pt x="280" y="192"/>
                  <a:pt x="256" y="2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4" name="Line 30"/>
          <p:cNvSpPr>
            <a:spLocks noChangeShapeType="1"/>
          </p:cNvSpPr>
          <p:nvPr/>
        </p:nvSpPr>
        <p:spPr bwMode="auto">
          <a:xfrm flipV="1">
            <a:off x="6832600" y="2658072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5" name="Line 31"/>
          <p:cNvSpPr>
            <a:spLocks noChangeShapeType="1"/>
          </p:cNvSpPr>
          <p:nvPr/>
        </p:nvSpPr>
        <p:spPr bwMode="auto">
          <a:xfrm>
            <a:off x="6819900" y="2658072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6" name="Line 32"/>
          <p:cNvSpPr>
            <a:spLocks noChangeShapeType="1"/>
          </p:cNvSpPr>
          <p:nvPr/>
        </p:nvSpPr>
        <p:spPr bwMode="auto">
          <a:xfrm flipH="1">
            <a:off x="5918200" y="2658072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894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ChangeArrowheads="1"/>
          </p:cNvSpPr>
          <p:nvPr/>
        </p:nvSpPr>
        <p:spPr bwMode="auto">
          <a:xfrm>
            <a:off x="2692400" y="20574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5" name="Line 3"/>
          <p:cNvSpPr>
            <a:spLocks noChangeShapeType="1"/>
          </p:cNvSpPr>
          <p:nvPr/>
        </p:nvSpPr>
        <p:spPr bwMode="auto">
          <a:xfrm>
            <a:off x="2692400" y="29718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6" name="Oval 4"/>
          <p:cNvSpPr>
            <a:spLocks noChangeArrowheads="1"/>
          </p:cNvSpPr>
          <p:nvPr/>
        </p:nvSpPr>
        <p:spPr bwMode="auto">
          <a:xfrm>
            <a:off x="4819650" y="2951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Oval 5"/>
          <p:cNvSpPr>
            <a:spLocks noChangeArrowheads="1"/>
          </p:cNvSpPr>
          <p:nvPr/>
        </p:nvSpPr>
        <p:spPr bwMode="auto">
          <a:xfrm>
            <a:off x="3876675" y="29511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8" name="Oval 6"/>
          <p:cNvSpPr>
            <a:spLocks noChangeArrowheads="1"/>
          </p:cNvSpPr>
          <p:nvPr/>
        </p:nvSpPr>
        <p:spPr bwMode="auto">
          <a:xfrm>
            <a:off x="7658100" y="2936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9" name="Oval 7"/>
          <p:cNvSpPr>
            <a:spLocks noChangeArrowheads="1"/>
          </p:cNvSpPr>
          <p:nvPr/>
        </p:nvSpPr>
        <p:spPr bwMode="auto">
          <a:xfrm>
            <a:off x="5797550" y="2936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0" name="Oval 8"/>
          <p:cNvSpPr>
            <a:spLocks noChangeArrowheads="1"/>
          </p:cNvSpPr>
          <p:nvPr/>
        </p:nvSpPr>
        <p:spPr bwMode="auto">
          <a:xfrm>
            <a:off x="6724650" y="29368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1" name="Line 9"/>
          <p:cNvSpPr>
            <a:spLocks noChangeShapeType="1"/>
          </p:cNvSpPr>
          <p:nvPr/>
        </p:nvSpPr>
        <p:spPr bwMode="auto">
          <a:xfrm>
            <a:off x="2686050" y="37544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22" name="Oval 10"/>
          <p:cNvSpPr>
            <a:spLocks noChangeArrowheads="1"/>
          </p:cNvSpPr>
          <p:nvPr/>
        </p:nvSpPr>
        <p:spPr bwMode="auto">
          <a:xfrm>
            <a:off x="4813300" y="3733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Oval 11"/>
          <p:cNvSpPr>
            <a:spLocks noChangeArrowheads="1"/>
          </p:cNvSpPr>
          <p:nvPr/>
        </p:nvSpPr>
        <p:spPr bwMode="auto">
          <a:xfrm>
            <a:off x="3870325" y="37338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Oval 12"/>
          <p:cNvSpPr>
            <a:spLocks noChangeArrowheads="1"/>
          </p:cNvSpPr>
          <p:nvPr/>
        </p:nvSpPr>
        <p:spPr bwMode="auto">
          <a:xfrm>
            <a:off x="7651750" y="3719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Oval 13"/>
          <p:cNvSpPr>
            <a:spLocks noChangeArrowheads="1"/>
          </p:cNvSpPr>
          <p:nvPr/>
        </p:nvSpPr>
        <p:spPr bwMode="auto">
          <a:xfrm>
            <a:off x="5791200" y="3719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Oval 14"/>
          <p:cNvSpPr>
            <a:spLocks noChangeArrowheads="1"/>
          </p:cNvSpPr>
          <p:nvPr/>
        </p:nvSpPr>
        <p:spPr bwMode="auto">
          <a:xfrm>
            <a:off x="6718300" y="37195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7" name="Group 15"/>
          <p:cNvGrpSpPr>
            <a:grpSpLocks/>
          </p:cNvGrpSpPr>
          <p:nvPr/>
        </p:nvGrpSpPr>
        <p:grpSpPr bwMode="auto">
          <a:xfrm rot="10800000">
            <a:off x="4895850" y="914401"/>
            <a:ext cx="3359150" cy="182563"/>
            <a:chOff x="1726" y="1244"/>
            <a:chExt cx="2116" cy="115"/>
          </a:xfrm>
        </p:grpSpPr>
        <p:sp>
          <p:nvSpPr>
            <p:cNvPr id="11572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2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30" name="Rectangle 18"/>
          <p:cNvSpPr>
            <a:spLocks noChangeArrowheads="1"/>
          </p:cNvSpPr>
          <p:nvPr/>
        </p:nvSpPr>
        <p:spPr bwMode="auto">
          <a:xfrm rot="5400000">
            <a:off x="6654800" y="38655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Text Box 19"/>
          <p:cNvSpPr txBox="1">
            <a:spLocks noChangeArrowheads="1"/>
          </p:cNvSpPr>
          <p:nvPr/>
        </p:nvSpPr>
        <p:spPr bwMode="auto">
          <a:xfrm>
            <a:off x="3773488" y="2549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15732" name="Text Box 20"/>
          <p:cNvSpPr txBox="1">
            <a:spLocks noChangeArrowheads="1"/>
          </p:cNvSpPr>
          <p:nvPr/>
        </p:nvSpPr>
        <p:spPr bwMode="auto">
          <a:xfrm>
            <a:off x="7534275" y="2514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15733" name="Text Box 21"/>
          <p:cNvSpPr txBox="1">
            <a:spLocks noChangeArrowheads="1"/>
          </p:cNvSpPr>
          <p:nvPr/>
        </p:nvSpPr>
        <p:spPr bwMode="auto">
          <a:xfrm>
            <a:off x="6611938" y="2514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15734" name="Text Box 22"/>
          <p:cNvSpPr txBox="1">
            <a:spLocks noChangeArrowheads="1"/>
          </p:cNvSpPr>
          <p:nvPr/>
        </p:nvSpPr>
        <p:spPr bwMode="auto">
          <a:xfrm>
            <a:off x="5670550" y="25495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15735" name="Text Box 23"/>
          <p:cNvSpPr txBox="1">
            <a:spLocks noChangeArrowheads="1"/>
          </p:cNvSpPr>
          <p:nvPr/>
        </p:nvSpPr>
        <p:spPr bwMode="auto">
          <a:xfrm>
            <a:off x="4700588" y="25146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15736" name="Text Box 24"/>
          <p:cNvSpPr txBox="1">
            <a:spLocks noChangeArrowheads="1"/>
          </p:cNvSpPr>
          <p:nvPr/>
        </p:nvSpPr>
        <p:spPr bwMode="auto">
          <a:xfrm>
            <a:off x="3757613" y="3824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5737" name="Text Box 25"/>
          <p:cNvSpPr txBox="1">
            <a:spLocks noChangeArrowheads="1"/>
          </p:cNvSpPr>
          <p:nvPr/>
        </p:nvSpPr>
        <p:spPr bwMode="auto">
          <a:xfrm>
            <a:off x="4651375" y="3817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5738" name="Text Box 26"/>
          <p:cNvSpPr txBox="1">
            <a:spLocks noChangeArrowheads="1"/>
          </p:cNvSpPr>
          <p:nvPr/>
        </p:nvSpPr>
        <p:spPr bwMode="auto">
          <a:xfrm>
            <a:off x="5600700" y="38179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5739" name="Text Box 27"/>
          <p:cNvSpPr txBox="1">
            <a:spLocks noChangeArrowheads="1"/>
          </p:cNvSpPr>
          <p:nvPr/>
        </p:nvSpPr>
        <p:spPr bwMode="auto">
          <a:xfrm>
            <a:off x="6550025" y="38242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15740" name="Text Box 28"/>
          <p:cNvSpPr txBox="1">
            <a:spLocks noChangeArrowheads="1"/>
          </p:cNvSpPr>
          <p:nvPr/>
        </p:nvSpPr>
        <p:spPr bwMode="auto">
          <a:xfrm>
            <a:off x="7493000" y="38100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15741" name="Line 29"/>
          <p:cNvSpPr>
            <a:spLocks noChangeShapeType="1"/>
          </p:cNvSpPr>
          <p:nvPr/>
        </p:nvSpPr>
        <p:spPr bwMode="auto">
          <a:xfrm flipV="1">
            <a:off x="6731000" y="2971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43" name="Line 31"/>
          <p:cNvSpPr>
            <a:spLocks noChangeShapeType="1"/>
          </p:cNvSpPr>
          <p:nvPr/>
        </p:nvSpPr>
        <p:spPr bwMode="auto">
          <a:xfrm>
            <a:off x="6718300" y="29718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44" name="Line 32"/>
          <p:cNvSpPr>
            <a:spLocks noChangeShapeType="1"/>
          </p:cNvSpPr>
          <p:nvPr/>
        </p:nvSpPr>
        <p:spPr bwMode="auto">
          <a:xfrm flipH="1">
            <a:off x="5816600" y="29718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45" name="Freeform 33"/>
          <p:cNvSpPr>
            <a:spLocks/>
          </p:cNvSpPr>
          <p:nvPr/>
        </p:nvSpPr>
        <p:spPr bwMode="auto">
          <a:xfrm>
            <a:off x="2501900" y="825500"/>
            <a:ext cx="3314700" cy="2159000"/>
          </a:xfrm>
          <a:custGeom>
            <a:avLst/>
            <a:gdLst>
              <a:gd name="T0" fmla="*/ 2088 w 2088"/>
              <a:gd name="T1" fmla="*/ 1352 h 1360"/>
              <a:gd name="T2" fmla="*/ 1896 w 2088"/>
              <a:gd name="T3" fmla="*/ 1352 h 1360"/>
              <a:gd name="T4" fmla="*/ 1656 w 2088"/>
              <a:gd name="T5" fmla="*/ 1352 h 1360"/>
              <a:gd name="T6" fmla="*/ 1416 w 2088"/>
              <a:gd name="T7" fmla="*/ 1352 h 1360"/>
              <a:gd name="T8" fmla="*/ 1176 w 2088"/>
              <a:gd name="T9" fmla="*/ 1352 h 1360"/>
              <a:gd name="T10" fmla="*/ 840 w 2088"/>
              <a:gd name="T11" fmla="*/ 1304 h 1360"/>
              <a:gd name="T12" fmla="*/ 408 w 2088"/>
              <a:gd name="T13" fmla="*/ 1112 h 1360"/>
              <a:gd name="T14" fmla="*/ 120 w 2088"/>
              <a:gd name="T15" fmla="*/ 1016 h 1360"/>
              <a:gd name="T16" fmla="*/ 24 w 2088"/>
              <a:gd name="T17" fmla="*/ 728 h 1360"/>
              <a:gd name="T18" fmla="*/ 24 w 2088"/>
              <a:gd name="T19" fmla="*/ 488 h 1360"/>
              <a:gd name="T20" fmla="*/ 168 w 2088"/>
              <a:gd name="T21" fmla="*/ 248 h 1360"/>
              <a:gd name="T22" fmla="*/ 504 w 2088"/>
              <a:gd name="T23" fmla="*/ 56 h 1360"/>
              <a:gd name="T24" fmla="*/ 792 w 2088"/>
              <a:gd name="T25" fmla="*/ 8 h 1360"/>
              <a:gd name="T26" fmla="*/ 1032 w 2088"/>
              <a:gd name="T27" fmla="*/ 8 h 1360"/>
              <a:gd name="T28" fmla="*/ 1272 w 2088"/>
              <a:gd name="T29" fmla="*/ 8 h 1360"/>
              <a:gd name="T30" fmla="*/ 1416 w 2088"/>
              <a:gd name="T31" fmla="*/ 8 h 1360"/>
              <a:gd name="T32" fmla="*/ 1560 w 2088"/>
              <a:gd name="T33" fmla="*/ 56 h 1360"/>
              <a:gd name="T34" fmla="*/ 1368 w 2088"/>
              <a:gd name="T35" fmla="*/ 152 h 1360"/>
              <a:gd name="T36" fmla="*/ 1224 w 2088"/>
              <a:gd name="T37" fmla="*/ 152 h 1360"/>
              <a:gd name="T38" fmla="*/ 1128 w 2088"/>
              <a:gd name="T39" fmla="*/ 152 h 1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88" h="1360">
                <a:moveTo>
                  <a:pt x="2088" y="1352"/>
                </a:moveTo>
                <a:cubicBezTo>
                  <a:pt x="2028" y="1352"/>
                  <a:pt x="1968" y="1352"/>
                  <a:pt x="1896" y="1352"/>
                </a:cubicBezTo>
                <a:cubicBezTo>
                  <a:pt x="1824" y="1352"/>
                  <a:pt x="1736" y="1352"/>
                  <a:pt x="1656" y="1352"/>
                </a:cubicBezTo>
                <a:cubicBezTo>
                  <a:pt x="1576" y="1352"/>
                  <a:pt x="1496" y="1352"/>
                  <a:pt x="1416" y="1352"/>
                </a:cubicBezTo>
                <a:cubicBezTo>
                  <a:pt x="1336" y="1352"/>
                  <a:pt x="1272" y="1360"/>
                  <a:pt x="1176" y="1352"/>
                </a:cubicBezTo>
                <a:cubicBezTo>
                  <a:pt x="1080" y="1344"/>
                  <a:pt x="968" y="1344"/>
                  <a:pt x="840" y="1304"/>
                </a:cubicBezTo>
                <a:cubicBezTo>
                  <a:pt x="712" y="1264"/>
                  <a:pt x="528" y="1160"/>
                  <a:pt x="408" y="1112"/>
                </a:cubicBezTo>
                <a:cubicBezTo>
                  <a:pt x="288" y="1064"/>
                  <a:pt x="184" y="1080"/>
                  <a:pt x="120" y="1016"/>
                </a:cubicBezTo>
                <a:cubicBezTo>
                  <a:pt x="56" y="952"/>
                  <a:pt x="40" y="816"/>
                  <a:pt x="24" y="728"/>
                </a:cubicBezTo>
                <a:cubicBezTo>
                  <a:pt x="8" y="640"/>
                  <a:pt x="0" y="568"/>
                  <a:pt x="24" y="488"/>
                </a:cubicBezTo>
                <a:cubicBezTo>
                  <a:pt x="48" y="408"/>
                  <a:pt x="88" y="320"/>
                  <a:pt x="168" y="248"/>
                </a:cubicBezTo>
                <a:cubicBezTo>
                  <a:pt x="248" y="176"/>
                  <a:pt x="400" y="96"/>
                  <a:pt x="504" y="56"/>
                </a:cubicBezTo>
                <a:cubicBezTo>
                  <a:pt x="608" y="16"/>
                  <a:pt x="704" y="16"/>
                  <a:pt x="792" y="8"/>
                </a:cubicBezTo>
                <a:cubicBezTo>
                  <a:pt x="880" y="0"/>
                  <a:pt x="952" y="8"/>
                  <a:pt x="1032" y="8"/>
                </a:cubicBezTo>
                <a:cubicBezTo>
                  <a:pt x="1112" y="8"/>
                  <a:pt x="1208" y="8"/>
                  <a:pt x="1272" y="8"/>
                </a:cubicBezTo>
                <a:cubicBezTo>
                  <a:pt x="1336" y="8"/>
                  <a:pt x="1368" y="0"/>
                  <a:pt x="1416" y="8"/>
                </a:cubicBezTo>
                <a:cubicBezTo>
                  <a:pt x="1464" y="16"/>
                  <a:pt x="1568" y="32"/>
                  <a:pt x="1560" y="56"/>
                </a:cubicBezTo>
                <a:cubicBezTo>
                  <a:pt x="1552" y="80"/>
                  <a:pt x="1424" y="136"/>
                  <a:pt x="1368" y="152"/>
                </a:cubicBezTo>
                <a:cubicBezTo>
                  <a:pt x="1312" y="168"/>
                  <a:pt x="1264" y="152"/>
                  <a:pt x="1224" y="152"/>
                </a:cubicBezTo>
                <a:cubicBezTo>
                  <a:pt x="1184" y="152"/>
                  <a:pt x="1156" y="152"/>
                  <a:pt x="1128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909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/>
        </p:nvSpPr>
        <p:spPr bwMode="auto">
          <a:xfrm>
            <a:off x="2743200" y="19388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3" name="Line 3"/>
          <p:cNvSpPr>
            <a:spLocks noChangeShapeType="1"/>
          </p:cNvSpPr>
          <p:nvPr/>
        </p:nvSpPr>
        <p:spPr bwMode="auto">
          <a:xfrm>
            <a:off x="2743200" y="28532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64" name="Oval 4"/>
          <p:cNvSpPr>
            <a:spLocks noChangeArrowheads="1"/>
          </p:cNvSpPr>
          <p:nvPr/>
        </p:nvSpPr>
        <p:spPr bwMode="auto">
          <a:xfrm>
            <a:off x="4870450" y="28326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" name="Oval 5"/>
          <p:cNvSpPr>
            <a:spLocks noChangeArrowheads="1"/>
          </p:cNvSpPr>
          <p:nvPr/>
        </p:nvSpPr>
        <p:spPr bwMode="auto">
          <a:xfrm>
            <a:off x="3927475" y="28326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6" name="Oval 6"/>
          <p:cNvSpPr>
            <a:spLocks noChangeArrowheads="1"/>
          </p:cNvSpPr>
          <p:nvPr/>
        </p:nvSpPr>
        <p:spPr bwMode="auto">
          <a:xfrm>
            <a:off x="7708900" y="2818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7" name="Oval 7"/>
          <p:cNvSpPr>
            <a:spLocks noChangeArrowheads="1"/>
          </p:cNvSpPr>
          <p:nvPr/>
        </p:nvSpPr>
        <p:spPr bwMode="auto">
          <a:xfrm>
            <a:off x="5848350" y="2818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8" name="Oval 8"/>
          <p:cNvSpPr>
            <a:spLocks noChangeArrowheads="1"/>
          </p:cNvSpPr>
          <p:nvPr/>
        </p:nvSpPr>
        <p:spPr bwMode="auto">
          <a:xfrm>
            <a:off x="6775450" y="28183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" name="Line 9"/>
          <p:cNvSpPr>
            <a:spLocks noChangeShapeType="1"/>
          </p:cNvSpPr>
          <p:nvPr/>
        </p:nvSpPr>
        <p:spPr bwMode="auto">
          <a:xfrm>
            <a:off x="2736850" y="36359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70" name="Oval 10"/>
          <p:cNvSpPr>
            <a:spLocks noChangeArrowheads="1"/>
          </p:cNvSpPr>
          <p:nvPr/>
        </p:nvSpPr>
        <p:spPr bwMode="auto">
          <a:xfrm>
            <a:off x="4864100" y="36152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Oval 11"/>
          <p:cNvSpPr>
            <a:spLocks noChangeArrowheads="1"/>
          </p:cNvSpPr>
          <p:nvPr/>
        </p:nvSpPr>
        <p:spPr bwMode="auto">
          <a:xfrm>
            <a:off x="3921125" y="36152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Oval 12"/>
          <p:cNvSpPr>
            <a:spLocks noChangeArrowheads="1"/>
          </p:cNvSpPr>
          <p:nvPr/>
        </p:nvSpPr>
        <p:spPr bwMode="auto">
          <a:xfrm>
            <a:off x="7702550" y="3600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3" name="Oval 13"/>
          <p:cNvSpPr>
            <a:spLocks noChangeArrowheads="1"/>
          </p:cNvSpPr>
          <p:nvPr/>
        </p:nvSpPr>
        <p:spPr bwMode="auto">
          <a:xfrm>
            <a:off x="5842000" y="3600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4" name="Oval 14"/>
          <p:cNvSpPr>
            <a:spLocks noChangeArrowheads="1"/>
          </p:cNvSpPr>
          <p:nvPr/>
        </p:nvSpPr>
        <p:spPr bwMode="auto">
          <a:xfrm>
            <a:off x="6769100" y="36009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7775" name="Group 15"/>
          <p:cNvGrpSpPr>
            <a:grpSpLocks/>
          </p:cNvGrpSpPr>
          <p:nvPr/>
        </p:nvGrpSpPr>
        <p:grpSpPr bwMode="auto">
          <a:xfrm rot="11964905">
            <a:off x="7239000" y="1481668"/>
            <a:ext cx="3359150" cy="182563"/>
            <a:chOff x="1726" y="1244"/>
            <a:chExt cx="2116" cy="115"/>
          </a:xfrm>
        </p:grpSpPr>
        <p:sp>
          <p:nvSpPr>
            <p:cNvPr id="117776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777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7778" name="Rectangle 18"/>
          <p:cNvSpPr>
            <a:spLocks noChangeArrowheads="1"/>
          </p:cNvSpPr>
          <p:nvPr/>
        </p:nvSpPr>
        <p:spPr bwMode="auto">
          <a:xfrm rot="5400000">
            <a:off x="6705600" y="3747030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Text Box 19"/>
          <p:cNvSpPr txBox="1">
            <a:spLocks noChangeArrowheads="1"/>
          </p:cNvSpPr>
          <p:nvPr/>
        </p:nvSpPr>
        <p:spPr bwMode="auto">
          <a:xfrm>
            <a:off x="3824288" y="24309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17780" name="Text Box 20"/>
          <p:cNvSpPr txBox="1">
            <a:spLocks noChangeArrowheads="1"/>
          </p:cNvSpPr>
          <p:nvPr/>
        </p:nvSpPr>
        <p:spPr bwMode="auto">
          <a:xfrm>
            <a:off x="7585075" y="2396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17781" name="Text Box 21"/>
          <p:cNvSpPr txBox="1">
            <a:spLocks noChangeArrowheads="1"/>
          </p:cNvSpPr>
          <p:nvPr/>
        </p:nvSpPr>
        <p:spPr bwMode="auto">
          <a:xfrm>
            <a:off x="6662738" y="2396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17782" name="Text Box 22"/>
          <p:cNvSpPr txBox="1">
            <a:spLocks noChangeArrowheads="1"/>
          </p:cNvSpPr>
          <p:nvPr/>
        </p:nvSpPr>
        <p:spPr bwMode="auto">
          <a:xfrm>
            <a:off x="5721350" y="24309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17783" name="Text Box 23"/>
          <p:cNvSpPr txBox="1">
            <a:spLocks noChangeArrowheads="1"/>
          </p:cNvSpPr>
          <p:nvPr/>
        </p:nvSpPr>
        <p:spPr bwMode="auto">
          <a:xfrm>
            <a:off x="4751388" y="23960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17784" name="Text Box 24"/>
          <p:cNvSpPr txBox="1">
            <a:spLocks noChangeArrowheads="1"/>
          </p:cNvSpPr>
          <p:nvPr/>
        </p:nvSpPr>
        <p:spPr bwMode="auto">
          <a:xfrm>
            <a:off x="3808413" y="37057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7785" name="Text Box 25"/>
          <p:cNvSpPr txBox="1">
            <a:spLocks noChangeArrowheads="1"/>
          </p:cNvSpPr>
          <p:nvPr/>
        </p:nvSpPr>
        <p:spPr bwMode="auto">
          <a:xfrm>
            <a:off x="4702175" y="36994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7786" name="Text Box 26"/>
          <p:cNvSpPr txBox="1">
            <a:spLocks noChangeArrowheads="1"/>
          </p:cNvSpPr>
          <p:nvPr/>
        </p:nvSpPr>
        <p:spPr bwMode="auto">
          <a:xfrm>
            <a:off x="5651500" y="36994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17787" name="Text Box 27"/>
          <p:cNvSpPr txBox="1">
            <a:spLocks noChangeArrowheads="1"/>
          </p:cNvSpPr>
          <p:nvPr/>
        </p:nvSpPr>
        <p:spPr bwMode="auto">
          <a:xfrm>
            <a:off x="6600825" y="37057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17788" name="Text Box 28"/>
          <p:cNvSpPr txBox="1">
            <a:spLocks noChangeArrowheads="1"/>
          </p:cNvSpPr>
          <p:nvPr/>
        </p:nvSpPr>
        <p:spPr bwMode="auto">
          <a:xfrm>
            <a:off x="7543800" y="36914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17789" name="Line 29"/>
          <p:cNvSpPr>
            <a:spLocks noChangeShapeType="1"/>
          </p:cNvSpPr>
          <p:nvPr/>
        </p:nvSpPr>
        <p:spPr bwMode="auto">
          <a:xfrm flipV="1">
            <a:off x="6781800" y="28532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91" name="Line 31"/>
          <p:cNvSpPr>
            <a:spLocks noChangeShapeType="1"/>
          </p:cNvSpPr>
          <p:nvPr/>
        </p:nvSpPr>
        <p:spPr bwMode="auto">
          <a:xfrm>
            <a:off x="6769100" y="28532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92" name="Line 32"/>
          <p:cNvSpPr>
            <a:spLocks noChangeShapeType="1"/>
          </p:cNvSpPr>
          <p:nvPr/>
        </p:nvSpPr>
        <p:spPr bwMode="auto">
          <a:xfrm flipH="1">
            <a:off x="5867400" y="2853267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93" name="Freeform 33"/>
          <p:cNvSpPr>
            <a:spLocks/>
          </p:cNvSpPr>
          <p:nvPr/>
        </p:nvSpPr>
        <p:spPr bwMode="auto">
          <a:xfrm>
            <a:off x="4673600" y="313267"/>
            <a:ext cx="2895600" cy="2654300"/>
          </a:xfrm>
          <a:custGeom>
            <a:avLst/>
            <a:gdLst>
              <a:gd name="T0" fmla="*/ 752 w 1824"/>
              <a:gd name="T1" fmla="*/ 1600 h 1672"/>
              <a:gd name="T2" fmla="*/ 512 w 1824"/>
              <a:gd name="T3" fmla="*/ 1648 h 1672"/>
              <a:gd name="T4" fmla="*/ 320 w 1824"/>
              <a:gd name="T5" fmla="*/ 1648 h 1672"/>
              <a:gd name="T6" fmla="*/ 176 w 1824"/>
              <a:gd name="T7" fmla="*/ 1504 h 1672"/>
              <a:gd name="T8" fmla="*/ 32 w 1824"/>
              <a:gd name="T9" fmla="*/ 1072 h 1672"/>
              <a:gd name="T10" fmla="*/ 32 w 1824"/>
              <a:gd name="T11" fmla="*/ 736 h 1672"/>
              <a:gd name="T12" fmla="*/ 224 w 1824"/>
              <a:gd name="T13" fmla="*/ 400 h 1672"/>
              <a:gd name="T14" fmla="*/ 416 w 1824"/>
              <a:gd name="T15" fmla="*/ 208 h 1672"/>
              <a:gd name="T16" fmla="*/ 704 w 1824"/>
              <a:gd name="T17" fmla="*/ 112 h 1672"/>
              <a:gd name="T18" fmla="*/ 992 w 1824"/>
              <a:gd name="T19" fmla="*/ 16 h 1672"/>
              <a:gd name="T20" fmla="*/ 1424 w 1824"/>
              <a:gd name="T21" fmla="*/ 16 h 1672"/>
              <a:gd name="T22" fmla="*/ 1568 w 1824"/>
              <a:gd name="T23" fmla="*/ 64 h 1672"/>
              <a:gd name="T24" fmla="*/ 1760 w 1824"/>
              <a:gd name="T25" fmla="*/ 160 h 1672"/>
              <a:gd name="T26" fmla="*/ 1808 w 1824"/>
              <a:gd name="T27" fmla="*/ 256 h 1672"/>
              <a:gd name="T28" fmla="*/ 1808 w 1824"/>
              <a:gd name="T29" fmla="*/ 352 h 1672"/>
              <a:gd name="T30" fmla="*/ 1808 w 1824"/>
              <a:gd name="T31" fmla="*/ 448 h 1672"/>
              <a:gd name="T32" fmla="*/ 1712 w 1824"/>
              <a:gd name="T33" fmla="*/ 448 h 1672"/>
              <a:gd name="T34" fmla="*/ 1616 w 1824"/>
              <a:gd name="T35" fmla="*/ 448 h 1672"/>
              <a:gd name="T36" fmla="*/ 1520 w 1824"/>
              <a:gd name="T37" fmla="*/ 400 h 1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24" h="1672">
                <a:moveTo>
                  <a:pt x="752" y="1600"/>
                </a:moveTo>
                <a:cubicBezTo>
                  <a:pt x="668" y="1620"/>
                  <a:pt x="584" y="1640"/>
                  <a:pt x="512" y="1648"/>
                </a:cubicBezTo>
                <a:cubicBezTo>
                  <a:pt x="440" y="1656"/>
                  <a:pt x="376" y="1672"/>
                  <a:pt x="320" y="1648"/>
                </a:cubicBezTo>
                <a:cubicBezTo>
                  <a:pt x="264" y="1624"/>
                  <a:pt x="224" y="1600"/>
                  <a:pt x="176" y="1504"/>
                </a:cubicBezTo>
                <a:cubicBezTo>
                  <a:pt x="128" y="1408"/>
                  <a:pt x="56" y="1200"/>
                  <a:pt x="32" y="1072"/>
                </a:cubicBezTo>
                <a:cubicBezTo>
                  <a:pt x="8" y="944"/>
                  <a:pt x="0" y="848"/>
                  <a:pt x="32" y="736"/>
                </a:cubicBezTo>
                <a:cubicBezTo>
                  <a:pt x="64" y="624"/>
                  <a:pt x="160" y="488"/>
                  <a:pt x="224" y="400"/>
                </a:cubicBezTo>
                <a:cubicBezTo>
                  <a:pt x="288" y="312"/>
                  <a:pt x="336" y="256"/>
                  <a:pt x="416" y="208"/>
                </a:cubicBezTo>
                <a:cubicBezTo>
                  <a:pt x="496" y="160"/>
                  <a:pt x="608" y="144"/>
                  <a:pt x="704" y="112"/>
                </a:cubicBezTo>
                <a:cubicBezTo>
                  <a:pt x="800" y="80"/>
                  <a:pt x="872" y="32"/>
                  <a:pt x="992" y="16"/>
                </a:cubicBezTo>
                <a:cubicBezTo>
                  <a:pt x="1112" y="0"/>
                  <a:pt x="1328" y="8"/>
                  <a:pt x="1424" y="16"/>
                </a:cubicBezTo>
                <a:cubicBezTo>
                  <a:pt x="1520" y="24"/>
                  <a:pt x="1512" y="40"/>
                  <a:pt x="1568" y="64"/>
                </a:cubicBezTo>
                <a:cubicBezTo>
                  <a:pt x="1624" y="88"/>
                  <a:pt x="1720" y="128"/>
                  <a:pt x="1760" y="160"/>
                </a:cubicBezTo>
                <a:cubicBezTo>
                  <a:pt x="1800" y="192"/>
                  <a:pt x="1800" y="224"/>
                  <a:pt x="1808" y="256"/>
                </a:cubicBezTo>
                <a:cubicBezTo>
                  <a:pt x="1816" y="288"/>
                  <a:pt x="1808" y="320"/>
                  <a:pt x="1808" y="352"/>
                </a:cubicBezTo>
                <a:cubicBezTo>
                  <a:pt x="1808" y="384"/>
                  <a:pt x="1824" y="432"/>
                  <a:pt x="1808" y="448"/>
                </a:cubicBezTo>
                <a:cubicBezTo>
                  <a:pt x="1792" y="464"/>
                  <a:pt x="1744" y="448"/>
                  <a:pt x="1712" y="448"/>
                </a:cubicBezTo>
                <a:cubicBezTo>
                  <a:pt x="1680" y="448"/>
                  <a:pt x="1648" y="456"/>
                  <a:pt x="1616" y="448"/>
                </a:cubicBezTo>
                <a:cubicBezTo>
                  <a:pt x="1584" y="440"/>
                  <a:pt x="1544" y="416"/>
                  <a:pt x="1520" y="4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1873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ChangeArrowheads="1"/>
          </p:cNvSpPr>
          <p:nvPr/>
        </p:nvSpPr>
        <p:spPr bwMode="auto">
          <a:xfrm>
            <a:off x="2404534" y="20193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59" name="Line 3"/>
          <p:cNvSpPr>
            <a:spLocks noChangeShapeType="1"/>
          </p:cNvSpPr>
          <p:nvPr/>
        </p:nvSpPr>
        <p:spPr bwMode="auto">
          <a:xfrm>
            <a:off x="2404534" y="29337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0" name="Oval 4"/>
          <p:cNvSpPr>
            <a:spLocks noChangeArrowheads="1"/>
          </p:cNvSpPr>
          <p:nvPr/>
        </p:nvSpPr>
        <p:spPr bwMode="auto">
          <a:xfrm>
            <a:off x="4531784" y="29130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1" name="Oval 5"/>
          <p:cNvSpPr>
            <a:spLocks noChangeArrowheads="1"/>
          </p:cNvSpPr>
          <p:nvPr/>
        </p:nvSpPr>
        <p:spPr bwMode="auto">
          <a:xfrm>
            <a:off x="3588809" y="29130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2" name="Oval 6"/>
          <p:cNvSpPr>
            <a:spLocks noChangeArrowheads="1"/>
          </p:cNvSpPr>
          <p:nvPr/>
        </p:nvSpPr>
        <p:spPr bwMode="auto">
          <a:xfrm>
            <a:off x="7370234" y="28987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3" name="Oval 7"/>
          <p:cNvSpPr>
            <a:spLocks noChangeArrowheads="1"/>
          </p:cNvSpPr>
          <p:nvPr/>
        </p:nvSpPr>
        <p:spPr bwMode="auto">
          <a:xfrm>
            <a:off x="5509684" y="28987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4" name="Oval 8"/>
          <p:cNvSpPr>
            <a:spLocks noChangeArrowheads="1"/>
          </p:cNvSpPr>
          <p:nvPr/>
        </p:nvSpPr>
        <p:spPr bwMode="auto">
          <a:xfrm>
            <a:off x="6436784" y="28987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5" name="Line 9"/>
          <p:cNvSpPr>
            <a:spLocks noChangeShapeType="1"/>
          </p:cNvSpPr>
          <p:nvPr/>
        </p:nvSpPr>
        <p:spPr bwMode="auto">
          <a:xfrm>
            <a:off x="2398184" y="37163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6" name="Oval 10"/>
          <p:cNvSpPr>
            <a:spLocks noChangeArrowheads="1"/>
          </p:cNvSpPr>
          <p:nvPr/>
        </p:nvSpPr>
        <p:spPr bwMode="auto">
          <a:xfrm>
            <a:off x="4525434" y="36957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7" name="Oval 11"/>
          <p:cNvSpPr>
            <a:spLocks noChangeArrowheads="1"/>
          </p:cNvSpPr>
          <p:nvPr/>
        </p:nvSpPr>
        <p:spPr bwMode="auto">
          <a:xfrm>
            <a:off x="3582459" y="36957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8" name="Oval 12"/>
          <p:cNvSpPr>
            <a:spLocks noChangeArrowheads="1"/>
          </p:cNvSpPr>
          <p:nvPr/>
        </p:nvSpPr>
        <p:spPr bwMode="auto">
          <a:xfrm>
            <a:off x="7363884" y="36814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9" name="Oval 13"/>
          <p:cNvSpPr>
            <a:spLocks noChangeArrowheads="1"/>
          </p:cNvSpPr>
          <p:nvPr/>
        </p:nvSpPr>
        <p:spPr bwMode="auto">
          <a:xfrm>
            <a:off x="5503334" y="36814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0" name="Oval 14"/>
          <p:cNvSpPr>
            <a:spLocks noChangeArrowheads="1"/>
          </p:cNvSpPr>
          <p:nvPr/>
        </p:nvSpPr>
        <p:spPr bwMode="auto">
          <a:xfrm>
            <a:off x="6430434" y="36814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1871" name="Group 15"/>
          <p:cNvGrpSpPr>
            <a:grpSpLocks/>
          </p:cNvGrpSpPr>
          <p:nvPr/>
        </p:nvGrpSpPr>
        <p:grpSpPr bwMode="auto">
          <a:xfrm rot="16200000">
            <a:off x="9426841" y="3074194"/>
            <a:ext cx="3359150" cy="182563"/>
            <a:chOff x="1726" y="1244"/>
            <a:chExt cx="2116" cy="115"/>
          </a:xfrm>
        </p:grpSpPr>
        <p:sp>
          <p:nvSpPr>
            <p:cNvPr id="12187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1874" name="Rectangle 18"/>
          <p:cNvSpPr>
            <a:spLocks noChangeArrowheads="1"/>
          </p:cNvSpPr>
          <p:nvPr/>
        </p:nvSpPr>
        <p:spPr bwMode="auto">
          <a:xfrm rot="5400000">
            <a:off x="6366934" y="38274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5" name="Text Box 19"/>
          <p:cNvSpPr txBox="1">
            <a:spLocks noChangeArrowheads="1"/>
          </p:cNvSpPr>
          <p:nvPr/>
        </p:nvSpPr>
        <p:spPr bwMode="auto">
          <a:xfrm>
            <a:off x="3485622" y="25114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/>
        </p:nvSpPr>
        <p:spPr bwMode="auto">
          <a:xfrm>
            <a:off x="7246409" y="24765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/>
        </p:nvSpPr>
        <p:spPr bwMode="auto">
          <a:xfrm>
            <a:off x="6324072" y="24765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/>
        </p:nvSpPr>
        <p:spPr bwMode="auto">
          <a:xfrm>
            <a:off x="5382684" y="25114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/>
        </p:nvSpPr>
        <p:spPr bwMode="auto">
          <a:xfrm>
            <a:off x="4412722" y="24765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/>
        </p:nvSpPr>
        <p:spPr bwMode="auto">
          <a:xfrm>
            <a:off x="3469747" y="37861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/>
        </p:nvSpPr>
        <p:spPr bwMode="auto">
          <a:xfrm>
            <a:off x="4363509" y="37798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/>
        </p:nvSpPr>
        <p:spPr bwMode="auto">
          <a:xfrm>
            <a:off x="5312834" y="37798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/>
        </p:nvSpPr>
        <p:spPr bwMode="auto">
          <a:xfrm>
            <a:off x="6262159" y="37861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/>
        </p:nvSpPr>
        <p:spPr bwMode="auto">
          <a:xfrm>
            <a:off x="7205134" y="37719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21885" name="Line 29"/>
          <p:cNvSpPr>
            <a:spLocks noChangeShapeType="1"/>
          </p:cNvSpPr>
          <p:nvPr/>
        </p:nvSpPr>
        <p:spPr bwMode="auto">
          <a:xfrm flipV="1">
            <a:off x="6443134" y="29337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6" name="Freeform 30"/>
          <p:cNvSpPr>
            <a:spLocks/>
          </p:cNvSpPr>
          <p:nvPr/>
        </p:nvSpPr>
        <p:spPr bwMode="auto">
          <a:xfrm>
            <a:off x="4766734" y="0"/>
            <a:ext cx="6959600" cy="2933700"/>
          </a:xfrm>
          <a:custGeom>
            <a:avLst/>
            <a:gdLst>
              <a:gd name="T0" fmla="*/ 448 w 3776"/>
              <a:gd name="T1" fmla="*/ 1848 h 1848"/>
              <a:gd name="T2" fmla="*/ 256 w 3776"/>
              <a:gd name="T3" fmla="*/ 1752 h 1848"/>
              <a:gd name="T4" fmla="*/ 64 w 3776"/>
              <a:gd name="T5" fmla="*/ 1608 h 1848"/>
              <a:gd name="T6" fmla="*/ 16 w 3776"/>
              <a:gd name="T7" fmla="*/ 1224 h 1848"/>
              <a:gd name="T8" fmla="*/ 64 w 3776"/>
              <a:gd name="T9" fmla="*/ 840 h 1848"/>
              <a:gd name="T10" fmla="*/ 400 w 3776"/>
              <a:gd name="T11" fmla="*/ 360 h 1848"/>
              <a:gd name="T12" fmla="*/ 832 w 3776"/>
              <a:gd name="T13" fmla="*/ 168 h 1848"/>
              <a:gd name="T14" fmla="*/ 1216 w 3776"/>
              <a:gd name="T15" fmla="*/ 72 h 1848"/>
              <a:gd name="T16" fmla="*/ 1888 w 3776"/>
              <a:gd name="T17" fmla="*/ 24 h 1848"/>
              <a:gd name="T18" fmla="*/ 2464 w 3776"/>
              <a:gd name="T19" fmla="*/ 24 h 1848"/>
              <a:gd name="T20" fmla="*/ 3088 w 3776"/>
              <a:gd name="T21" fmla="*/ 24 h 1848"/>
              <a:gd name="T22" fmla="*/ 3376 w 3776"/>
              <a:gd name="T23" fmla="*/ 24 h 1848"/>
              <a:gd name="T24" fmla="*/ 3568 w 3776"/>
              <a:gd name="T25" fmla="*/ 168 h 1848"/>
              <a:gd name="T26" fmla="*/ 3712 w 3776"/>
              <a:gd name="T27" fmla="*/ 408 h 1848"/>
              <a:gd name="T28" fmla="*/ 3760 w 3776"/>
              <a:gd name="T29" fmla="*/ 696 h 1848"/>
              <a:gd name="T30" fmla="*/ 3760 w 3776"/>
              <a:gd name="T31" fmla="*/ 840 h 1848"/>
              <a:gd name="T32" fmla="*/ 3664 w 3776"/>
              <a:gd name="T33" fmla="*/ 936 h 1848"/>
              <a:gd name="T34" fmla="*/ 3568 w 3776"/>
              <a:gd name="T35" fmla="*/ 936 h 1848"/>
              <a:gd name="T36" fmla="*/ 3472 w 3776"/>
              <a:gd name="T37" fmla="*/ 984 h 1848"/>
              <a:gd name="T38" fmla="*/ 3376 w 3776"/>
              <a:gd name="T39" fmla="*/ 984 h 1848"/>
              <a:gd name="T40" fmla="*/ 3280 w 3776"/>
              <a:gd name="T41" fmla="*/ 888 h 1848"/>
              <a:gd name="T42" fmla="*/ 3136 w 3776"/>
              <a:gd name="T43" fmla="*/ 840 h 1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76" h="1848">
                <a:moveTo>
                  <a:pt x="448" y="1848"/>
                </a:moveTo>
                <a:cubicBezTo>
                  <a:pt x="384" y="1820"/>
                  <a:pt x="320" y="1792"/>
                  <a:pt x="256" y="1752"/>
                </a:cubicBezTo>
                <a:cubicBezTo>
                  <a:pt x="192" y="1712"/>
                  <a:pt x="104" y="1696"/>
                  <a:pt x="64" y="1608"/>
                </a:cubicBezTo>
                <a:cubicBezTo>
                  <a:pt x="24" y="1520"/>
                  <a:pt x="16" y="1352"/>
                  <a:pt x="16" y="1224"/>
                </a:cubicBezTo>
                <a:cubicBezTo>
                  <a:pt x="16" y="1096"/>
                  <a:pt x="0" y="984"/>
                  <a:pt x="64" y="840"/>
                </a:cubicBezTo>
                <a:cubicBezTo>
                  <a:pt x="128" y="696"/>
                  <a:pt x="272" y="472"/>
                  <a:pt x="400" y="360"/>
                </a:cubicBezTo>
                <a:cubicBezTo>
                  <a:pt x="528" y="248"/>
                  <a:pt x="696" y="216"/>
                  <a:pt x="832" y="168"/>
                </a:cubicBezTo>
                <a:cubicBezTo>
                  <a:pt x="968" y="120"/>
                  <a:pt x="1040" y="96"/>
                  <a:pt x="1216" y="72"/>
                </a:cubicBezTo>
                <a:cubicBezTo>
                  <a:pt x="1392" y="48"/>
                  <a:pt x="1680" y="32"/>
                  <a:pt x="1888" y="24"/>
                </a:cubicBezTo>
                <a:cubicBezTo>
                  <a:pt x="2096" y="16"/>
                  <a:pt x="2264" y="24"/>
                  <a:pt x="2464" y="24"/>
                </a:cubicBezTo>
                <a:cubicBezTo>
                  <a:pt x="2664" y="24"/>
                  <a:pt x="2936" y="24"/>
                  <a:pt x="3088" y="24"/>
                </a:cubicBezTo>
                <a:cubicBezTo>
                  <a:pt x="3240" y="24"/>
                  <a:pt x="3296" y="0"/>
                  <a:pt x="3376" y="24"/>
                </a:cubicBezTo>
                <a:cubicBezTo>
                  <a:pt x="3456" y="48"/>
                  <a:pt x="3512" y="104"/>
                  <a:pt x="3568" y="168"/>
                </a:cubicBezTo>
                <a:cubicBezTo>
                  <a:pt x="3624" y="232"/>
                  <a:pt x="3680" y="320"/>
                  <a:pt x="3712" y="408"/>
                </a:cubicBezTo>
                <a:cubicBezTo>
                  <a:pt x="3744" y="496"/>
                  <a:pt x="3752" y="624"/>
                  <a:pt x="3760" y="696"/>
                </a:cubicBezTo>
                <a:cubicBezTo>
                  <a:pt x="3768" y="768"/>
                  <a:pt x="3776" y="800"/>
                  <a:pt x="3760" y="840"/>
                </a:cubicBezTo>
                <a:cubicBezTo>
                  <a:pt x="3744" y="880"/>
                  <a:pt x="3696" y="920"/>
                  <a:pt x="3664" y="936"/>
                </a:cubicBezTo>
                <a:cubicBezTo>
                  <a:pt x="3632" y="952"/>
                  <a:pt x="3600" y="928"/>
                  <a:pt x="3568" y="936"/>
                </a:cubicBezTo>
                <a:cubicBezTo>
                  <a:pt x="3536" y="944"/>
                  <a:pt x="3504" y="976"/>
                  <a:pt x="3472" y="984"/>
                </a:cubicBezTo>
                <a:cubicBezTo>
                  <a:pt x="3440" y="992"/>
                  <a:pt x="3408" y="1000"/>
                  <a:pt x="3376" y="984"/>
                </a:cubicBezTo>
                <a:cubicBezTo>
                  <a:pt x="3344" y="968"/>
                  <a:pt x="3320" y="912"/>
                  <a:pt x="3280" y="888"/>
                </a:cubicBezTo>
                <a:cubicBezTo>
                  <a:pt x="3240" y="864"/>
                  <a:pt x="3188" y="852"/>
                  <a:pt x="3136" y="8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7" name="Line 31"/>
          <p:cNvSpPr>
            <a:spLocks noChangeShapeType="1"/>
          </p:cNvSpPr>
          <p:nvPr/>
        </p:nvSpPr>
        <p:spPr bwMode="auto">
          <a:xfrm>
            <a:off x="6430434" y="29337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8" name="Line 32"/>
          <p:cNvSpPr>
            <a:spLocks noChangeShapeType="1"/>
          </p:cNvSpPr>
          <p:nvPr/>
        </p:nvSpPr>
        <p:spPr bwMode="auto">
          <a:xfrm flipH="1">
            <a:off x="5528734" y="29337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22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7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497580" y="2042491"/>
            <a:ext cx="10017088" cy="1622144"/>
            <a:chOff x="1226646" y="613056"/>
            <a:chExt cx="10017088" cy="1622144"/>
          </a:xfrm>
        </p:grpSpPr>
        <p:sp>
          <p:nvSpPr>
            <p:cNvPr id="2" name="Cloud 1"/>
            <p:cNvSpPr/>
            <p:nvPr/>
          </p:nvSpPr>
          <p:spPr>
            <a:xfrm>
              <a:off x="1226646" y="613056"/>
              <a:ext cx="8340687" cy="1622144"/>
            </a:xfrm>
            <a:prstGeom prst="cloud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14"/>
            <p:cNvSpPr/>
            <p:nvPr/>
          </p:nvSpPr>
          <p:spPr>
            <a:xfrm>
              <a:off x="2005048" y="983483"/>
              <a:ext cx="9238686" cy="6463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Nêu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ứng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dụng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nhân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pt-BR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Rounded Rectangle 6"/>
          <p:cNvSpPr/>
          <p:nvPr/>
        </p:nvSpPr>
        <p:spPr>
          <a:xfrm>
            <a:off x="1497580" y="1862667"/>
            <a:ext cx="9356687" cy="320040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­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3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mặc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nh­ư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váy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vỏ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gối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khăn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khăn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3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</a:t>
            </a:r>
          </a:p>
        </p:txBody>
      </p:sp>
    </p:spTree>
    <p:extLst>
      <p:ext uri="{BB962C8B-B14F-4D97-AF65-F5344CB8AC3E}">
        <p14:creationId xmlns:p14="http://schemas.microsoft.com/office/powerpoint/2010/main" val="3933856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ChangeArrowheads="1"/>
          </p:cNvSpPr>
          <p:nvPr/>
        </p:nvSpPr>
        <p:spPr bwMode="auto">
          <a:xfrm>
            <a:off x="2302933" y="1921934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5" name="Line 3"/>
          <p:cNvSpPr>
            <a:spLocks noChangeShapeType="1"/>
          </p:cNvSpPr>
          <p:nvPr/>
        </p:nvSpPr>
        <p:spPr bwMode="auto">
          <a:xfrm>
            <a:off x="2302933" y="283633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6" name="Oval 4"/>
          <p:cNvSpPr>
            <a:spLocks noChangeArrowheads="1"/>
          </p:cNvSpPr>
          <p:nvPr/>
        </p:nvSpPr>
        <p:spPr bwMode="auto">
          <a:xfrm>
            <a:off x="4430183" y="28156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7" name="Oval 5"/>
          <p:cNvSpPr>
            <a:spLocks noChangeArrowheads="1"/>
          </p:cNvSpPr>
          <p:nvPr/>
        </p:nvSpPr>
        <p:spPr bwMode="auto">
          <a:xfrm>
            <a:off x="3487208" y="28156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8" name="Oval 6"/>
          <p:cNvSpPr>
            <a:spLocks noChangeArrowheads="1"/>
          </p:cNvSpPr>
          <p:nvPr/>
        </p:nvSpPr>
        <p:spPr bwMode="auto">
          <a:xfrm>
            <a:off x="7268633" y="28014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9" name="Oval 7"/>
          <p:cNvSpPr>
            <a:spLocks noChangeArrowheads="1"/>
          </p:cNvSpPr>
          <p:nvPr/>
        </p:nvSpPr>
        <p:spPr bwMode="auto">
          <a:xfrm>
            <a:off x="5408083" y="28014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0" name="Oval 8"/>
          <p:cNvSpPr>
            <a:spLocks noChangeArrowheads="1"/>
          </p:cNvSpPr>
          <p:nvPr/>
        </p:nvSpPr>
        <p:spPr bwMode="auto">
          <a:xfrm>
            <a:off x="6335183" y="28014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1" name="Line 9"/>
          <p:cNvSpPr>
            <a:spLocks noChangeShapeType="1"/>
          </p:cNvSpPr>
          <p:nvPr/>
        </p:nvSpPr>
        <p:spPr bwMode="auto">
          <a:xfrm>
            <a:off x="2296583" y="361897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2" name="Oval 10"/>
          <p:cNvSpPr>
            <a:spLocks noChangeArrowheads="1"/>
          </p:cNvSpPr>
          <p:nvPr/>
        </p:nvSpPr>
        <p:spPr bwMode="auto">
          <a:xfrm>
            <a:off x="4423833" y="35983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3" name="Oval 11"/>
          <p:cNvSpPr>
            <a:spLocks noChangeArrowheads="1"/>
          </p:cNvSpPr>
          <p:nvPr/>
        </p:nvSpPr>
        <p:spPr bwMode="auto">
          <a:xfrm>
            <a:off x="3480858" y="35983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4" name="Oval 12"/>
          <p:cNvSpPr>
            <a:spLocks noChangeArrowheads="1"/>
          </p:cNvSpPr>
          <p:nvPr/>
        </p:nvSpPr>
        <p:spPr bwMode="auto">
          <a:xfrm>
            <a:off x="7262283" y="35840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5" name="Oval 13"/>
          <p:cNvSpPr>
            <a:spLocks noChangeArrowheads="1"/>
          </p:cNvSpPr>
          <p:nvPr/>
        </p:nvSpPr>
        <p:spPr bwMode="auto">
          <a:xfrm>
            <a:off x="5401733" y="35840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6" name="Oval 14"/>
          <p:cNvSpPr>
            <a:spLocks noChangeArrowheads="1"/>
          </p:cNvSpPr>
          <p:nvPr/>
        </p:nvSpPr>
        <p:spPr bwMode="auto">
          <a:xfrm>
            <a:off x="6328833" y="35840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6687" name="Group 15"/>
          <p:cNvGrpSpPr>
            <a:grpSpLocks/>
          </p:cNvGrpSpPr>
          <p:nvPr/>
        </p:nvGrpSpPr>
        <p:grpSpPr bwMode="auto">
          <a:xfrm rot="-242676">
            <a:off x="7713133" y="3598335"/>
            <a:ext cx="3359150" cy="182563"/>
            <a:chOff x="1726" y="1244"/>
            <a:chExt cx="2116" cy="115"/>
          </a:xfrm>
        </p:grpSpPr>
        <p:sp>
          <p:nvSpPr>
            <p:cNvPr id="15668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68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6690" name="Text Box 18"/>
          <p:cNvSpPr txBox="1">
            <a:spLocks noChangeArrowheads="1"/>
          </p:cNvSpPr>
          <p:nvPr/>
        </p:nvSpPr>
        <p:spPr bwMode="auto">
          <a:xfrm>
            <a:off x="3384021" y="24140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56691" name="Text Box 19"/>
          <p:cNvSpPr txBox="1">
            <a:spLocks noChangeArrowheads="1"/>
          </p:cNvSpPr>
          <p:nvPr/>
        </p:nvSpPr>
        <p:spPr bwMode="auto">
          <a:xfrm>
            <a:off x="7144808" y="23791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56692" name="Text Box 20"/>
          <p:cNvSpPr txBox="1">
            <a:spLocks noChangeArrowheads="1"/>
          </p:cNvSpPr>
          <p:nvPr/>
        </p:nvSpPr>
        <p:spPr bwMode="auto">
          <a:xfrm>
            <a:off x="6222471" y="23791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56693" name="Text Box 21"/>
          <p:cNvSpPr txBox="1">
            <a:spLocks noChangeArrowheads="1"/>
          </p:cNvSpPr>
          <p:nvPr/>
        </p:nvSpPr>
        <p:spPr bwMode="auto">
          <a:xfrm>
            <a:off x="5281083" y="24140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56694" name="Text Box 22"/>
          <p:cNvSpPr txBox="1">
            <a:spLocks noChangeArrowheads="1"/>
          </p:cNvSpPr>
          <p:nvPr/>
        </p:nvSpPr>
        <p:spPr bwMode="auto">
          <a:xfrm>
            <a:off x="4311121" y="23791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56695" name="Text Box 23"/>
          <p:cNvSpPr txBox="1">
            <a:spLocks noChangeArrowheads="1"/>
          </p:cNvSpPr>
          <p:nvPr/>
        </p:nvSpPr>
        <p:spPr bwMode="auto">
          <a:xfrm>
            <a:off x="3368146" y="36888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6696" name="Text Box 24"/>
          <p:cNvSpPr txBox="1">
            <a:spLocks noChangeArrowheads="1"/>
          </p:cNvSpPr>
          <p:nvPr/>
        </p:nvSpPr>
        <p:spPr bwMode="auto">
          <a:xfrm>
            <a:off x="4261908" y="36824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6697" name="Text Box 25"/>
          <p:cNvSpPr txBox="1">
            <a:spLocks noChangeArrowheads="1"/>
          </p:cNvSpPr>
          <p:nvPr/>
        </p:nvSpPr>
        <p:spPr bwMode="auto">
          <a:xfrm>
            <a:off x="5211233" y="36824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6698" name="Text Box 26"/>
          <p:cNvSpPr txBox="1">
            <a:spLocks noChangeArrowheads="1"/>
          </p:cNvSpPr>
          <p:nvPr/>
        </p:nvSpPr>
        <p:spPr bwMode="auto">
          <a:xfrm>
            <a:off x="6160558" y="36888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56699" name="Text Box 27"/>
          <p:cNvSpPr txBox="1">
            <a:spLocks noChangeArrowheads="1"/>
          </p:cNvSpPr>
          <p:nvPr/>
        </p:nvSpPr>
        <p:spPr bwMode="auto">
          <a:xfrm>
            <a:off x="7103533" y="3674535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56700" name="Line 28"/>
          <p:cNvSpPr>
            <a:spLocks noChangeShapeType="1"/>
          </p:cNvSpPr>
          <p:nvPr/>
        </p:nvSpPr>
        <p:spPr bwMode="auto">
          <a:xfrm flipV="1">
            <a:off x="6341533" y="2836334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1" name="Freeform 29"/>
          <p:cNvSpPr>
            <a:spLocks/>
          </p:cNvSpPr>
          <p:nvPr/>
        </p:nvSpPr>
        <p:spPr bwMode="auto">
          <a:xfrm>
            <a:off x="4817533" y="309034"/>
            <a:ext cx="7086600" cy="3403600"/>
          </a:xfrm>
          <a:custGeom>
            <a:avLst/>
            <a:gdLst>
              <a:gd name="T0" fmla="*/ 392 w 4304"/>
              <a:gd name="T1" fmla="*/ 1592 h 2144"/>
              <a:gd name="T2" fmla="*/ 248 w 4304"/>
              <a:gd name="T3" fmla="*/ 1544 h 2144"/>
              <a:gd name="T4" fmla="*/ 104 w 4304"/>
              <a:gd name="T5" fmla="*/ 1448 h 2144"/>
              <a:gd name="T6" fmla="*/ 8 w 4304"/>
              <a:gd name="T7" fmla="*/ 1208 h 2144"/>
              <a:gd name="T8" fmla="*/ 56 w 4304"/>
              <a:gd name="T9" fmla="*/ 824 h 2144"/>
              <a:gd name="T10" fmla="*/ 152 w 4304"/>
              <a:gd name="T11" fmla="*/ 536 h 2144"/>
              <a:gd name="T12" fmla="*/ 296 w 4304"/>
              <a:gd name="T13" fmla="*/ 296 h 2144"/>
              <a:gd name="T14" fmla="*/ 728 w 4304"/>
              <a:gd name="T15" fmla="*/ 104 h 2144"/>
              <a:gd name="T16" fmla="*/ 968 w 4304"/>
              <a:gd name="T17" fmla="*/ 56 h 2144"/>
              <a:gd name="T18" fmla="*/ 1688 w 4304"/>
              <a:gd name="T19" fmla="*/ 8 h 2144"/>
              <a:gd name="T20" fmla="*/ 2120 w 4304"/>
              <a:gd name="T21" fmla="*/ 8 h 2144"/>
              <a:gd name="T22" fmla="*/ 2648 w 4304"/>
              <a:gd name="T23" fmla="*/ 8 h 2144"/>
              <a:gd name="T24" fmla="*/ 3128 w 4304"/>
              <a:gd name="T25" fmla="*/ 56 h 2144"/>
              <a:gd name="T26" fmla="*/ 3608 w 4304"/>
              <a:gd name="T27" fmla="*/ 248 h 2144"/>
              <a:gd name="T28" fmla="*/ 3992 w 4304"/>
              <a:gd name="T29" fmla="*/ 536 h 2144"/>
              <a:gd name="T30" fmla="*/ 4136 w 4304"/>
              <a:gd name="T31" fmla="*/ 824 h 2144"/>
              <a:gd name="T32" fmla="*/ 4280 w 4304"/>
              <a:gd name="T33" fmla="*/ 1352 h 2144"/>
              <a:gd name="T34" fmla="*/ 4280 w 4304"/>
              <a:gd name="T35" fmla="*/ 1592 h 2144"/>
              <a:gd name="T36" fmla="*/ 4232 w 4304"/>
              <a:gd name="T37" fmla="*/ 1832 h 2144"/>
              <a:gd name="T38" fmla="*/ 4136 w 4304"/>
              <a:gd name="T39" fmla="*/ 2072 h 2144"/>
              <a:gd name="T40" fmla="*/ 3992 w 4304"/>
              <a:gd name="T41" fmla="*/ 2120 h 2144"/>
              <a:gd name="T42" fmla="*/ 3752 w 4304"/>
              <a:gd name="T43" fmla="*/ 2120 h 2144"/>
              <a:gd name="T44" fmla="*/ 3656 w 4304"/>
              <a:gd name="T45" fmla="*/ 2120 h 2144"/>
              <a:gd name="T46" fmla="*/ 3560 w 4304"/>
              <a:gd name="T47" fmla="*/ 2120 h 2144"/>
              <a:gd name="T48" fmla="*/ 3512 w 4304"/>
              <a:gd name="T49" fmla="*/ 1976 h 2144"/>
              <a:gd name="T50" fmla="*/ 3512 w 4304"/>
              <a:gd name="T51" fmla="*/ 1832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04" h="2144">
                <a:moveTo>
                  <a:pt x="392" y="1592"/>
                </a:moveTo>
                <a:cubicBezTo>
                  <a:pt x="344" y="1580"/>
                  <a:pt x="296" y="1568"/>
                  <a:pt x="248" y="1544"/>
                </a:cubicBezTo>
                <a:cubicBezTo>
                  <a:pt x="200" y="1520"/>
                  <a:pt x="144" y="1504"/>
                  <a:pt x="104" y="1448"/>
                </a:cubicBezTo>
                <a:cubicBezTo>
                  <a:pt x="64" y="1392"/>
                  <a:pt x="16" y="1312"/>
                  <a:pt x="8" y="1208"/>
                </a:cubicBezTo>
                <a:cubicBezTo>
                  <a:pt x="0" y="1104"/>
                  <a:pt x="32" y="936"/>
                  <a:pt x="56" y="824"/>
                </a:cubicBezTo>
                <a:cubicBezTo>
                  <a:pt x="80" y="712"/>
                  <a:pt x="112" y="624"/>
                  <a:pt x="152" y="536"/>
                </a:cubicBezTo>
                <a:cubicBezTo>
                  <a:pt x="192" y="448"/>
                  <a:pt x="200" y="368"/>
                  <a:pt x="296" y="296"/>
                </a:cubicBezTo>
                <a:cubicBezTo>
                  <a:pt x="392" y="224"/>
                  <a:pt x="616" y="144"/>
                  <a:pt x="728" y="104"/>
                </a:cubicBezTo>
                <a:cubicBezTo>
                  <a:pt x="840" y="64"/>
                  <a:pt x="808" y="72"/>
                  <a:pt x="968" y="56"/>
                </a:cubicBezTo>
                <a:cubicBezTo>
                  <a:pt x="1128" y="40"/>
                  <a:pt x="1496" y="16"/>
                  <a:pt x="1688" y="8"/>
                </a:cubicBezTo>
                <a:cubicBezTo>
                  <a:pt x="1880" y="0"/>
                  <a:pt x="1960" y="8"/>
                  <a:pt x="2120" y="8"/>
                </a:cubicBezTo>
                <a:cubicBezTo>
                  <a:pt x="2280" y="8"/>
                  <a:pt x="2480" y="0"/>
                  <a:pt x="2648" y="8"/>
                </a:cubicBezTo>
                <a:cubicBezTo>
                  <a:pt x="2816" y="16"/>
                  <a:pt x="2968" y="16"/>
                  <a:pt x="3128" y="56"/>
                </a:cubicBezTo>
                <a:cubicBezTo>
                  <a:pt x="3288" y="96"/>
                  <a:pt x="3464" y="168"/>
                  <a:pt x="3608" y="248"/>
                </a:cubicBezTo>
                <a:cubicBezTo>
                  <a:pt x="3752" y="328"/>
                  <a:pt x="3904" y="440"/>
                  <a:pt x="3992" y="536"/>
                </a:cubicBezTo>
                <a:cubicBezTo>
                  <a:pt x="4080" y="632"/>
                  <a:pt x="4088" y="688"/>
                  <a:pt x="4136" y="824"/>
                </a:cubicBezTo>
                <a:cubicBezTo>
                  <a:pt x="4184" y="960"/>
                  <a:pt x="4256" y="1224"/>
                  <a:pt x="4280" y="1352"/>
                </a:cubicBezTo>
                <a:cubicBezTo>
                  <a:pt x="4304" y="1480"/>
                  <a:pt x="4288" y="1512"/>
                  <a:pt x="4280" y="1592"/>
                </a:cubicBezTo>
                <a:cubicBezTo>
                  <a:pt x="4272" y="1672"/>
                  <a:pt x="4256" y="1752"/>
                  <a:pt x="4232" y="1832"/>
                </a:cubicBezTo>
                <a:cubicBezTo>
                  <a:pt x="4208" y="1912"/>
                  <a:pt x="4176" y="2024"/>
                  <a:pt x="4136" y="2072"/>
                </a:cubicBezTo>
                <a:cubicBezTo>
                  <a:pt x="4096" y="2120"/>
                  <a:pt x="4056" y="2112"/>
                  <a:pt x="3992" y="2120"/>
                </a:cubicBezTo>
                <a:cubicBezTo>
                  <a:pt x="3928" y="2128"/>
                  <a:pt x="3808" y="2120"/>
                  <a:pt x="3752" y="2120"/>
                </a:cubicBezTo>
                <a:cubicBezTo>
                  <a:pt x="3696" y="2120"/>
                  <a:pt x="3688" y="2120"/>
                  <a:pt x="3656" y="2120"/>
                </a:cubicBezTo>
                <a:cubicBezTo>
                  <a:pt x="3624" y="2120"/>
                  <a:pt x="3584" y="2144"/>
                  <a:pt x="3560" y="2120"/>
                </a:cubicBezTo>
                <a:cubicBezTo>
                  <a:pt x="3536" y="2096"/>
                  <a:pt x="3520" y="2024"/>
                  <a:pt x="3512" y="1976"/>
                </a:cubicBezTo>
                <a:cubicBezTo>
                  <a:pt x="3504" y="1928"/>
                  <a:pt x="3512" y="1864"/>
                  <a:pt x="3512" y="18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5" name="Line 33"/>
          <p:cNvSpPr>
            <a:spLocks noChangeShapeType="1"/>
          </p:cNvSpPr>
          <p:nvPr/>
        </p:nvSpPr>
        <p:spPr bwMode="auto">
          <a:xfrm>
            <a:off x="6328833" y="2836334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6" name="Line 34"/>
          <p:cNvSpPr>
            <a:spLocks noChangeShapeType="1"/>
          </p:cNvSpPr>
          <p:nvPr/>
        </p:nvSpPr>
        <p:spPr bwMode="auto">
          <a:xfrm flipH="1">
            <a:off x="5427133" y="2836334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790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ChangeArrowheads="1"/>
          </p:cNvSpPr>
          <p:nvPr/>
        </p:nvSpPr>
        <p:spPr bwMode="auto">
          <a:xfrm>
            <a:off x="2607734" y="1837267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47" name="Line 3"/>
          <p:cNvSpPr>
            <a:spLocks noChangeShapeType="1"/>
          </p:cNvSpPr>
          <p:nvPr/>
        </p:nvSpPr>
        <p:spPr bwMode="auto">
          <a:xfrm>
            <a:off x="2607734" y="2751667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48" name="Oval 4"/>
          <p:cNvSpPr>
            <a:spLocks noChangeArrowheads="1"/>
          </p:cNvSpPr>
          <p:nvPr/>
        </p:nvSpPr>
        <p:spPr bwMode="auto">
          <a:xfrm>
            <a:off x="4734984" y="27310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49" name="Oval 5"/>
          <p:cNvSpPr>
            <a:spLocks noChangeArrowheads="1"/>
          </p:cNvSpPr>
          <p:nvPr/>
        </p:nvSpPr>
        <p:spPr bwMode="auto">
          <a:xfrm>
            <a:off x="3792009" y="273103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0" name="Oval 6"/>
          <p:cNvSpPr>
            <a:spLocks noChangeArrowheads="1"/>
          </p:cNvSpPr>
          <p:nvPr/>
        </p:nvSpPr>
        <p:spPr bwMode="auto">
          <a:xfrm>
            <a:off x="7573434" y="27167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Oval 7"/>
          <p:cNvSpPr>
            <a:spLocks noChangeArrowheads="1"/>
          </p:cNvSpPr>
          <p:nvPr/>
        </p:nvSpPr>
        <p:spPr bwMode="auto">
          <a:xfrm>
            <a:off x="5712884" y="27167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Oval 8"/>
          <p:cNvSpPr>
            <a:spLocks noChangeArrowheads="1"/>
          </p:cNvSpPr>
          <p:nvPr/>
        </p:nvSpPr>
        <p:spPr bwMode="auto">
          <a:xfrm>
            <a:off x="6639984" y="2716742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Line 9"/>
          <p:cNvSpPr>
            <a:spLocks noChangeShapeType="1"/>
          </p:cNvSpPr>
          <p:nvPr/>
        </p:nvSpPr>
        <p:spPr bwMode="auto">
          <a:xfrm>
            <a:off x="2601384" y="3534305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4" name="Oval 10"/>
          <p:cNvSpPr>
            <a:spLocks noChangeArrowheads="1"/>
          </p:cNvSpPr>
          <p:nvPr/>
        </p:nvSpPr>
        <p:spPr bwMode="auto">
          <a:xfrm>
            <a:off x="4728634" y="35136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5" name="Oval 11"/>
          <p:cNvSpPr>
            <a:spLocks noChangeArrowheads="1"/>
          </p:cNvSpPr>
          <p:nvPr/>
        </p:nvSpPr>
        <p:spPr bwMode="auto">
          <a:xfrm>
            <a:off x="3785659" y="351366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6" name="Oval 12"/>
          <p:cNvSpPr>
            <a:spLocks noChangeArrowheads="1"/>
          </p:cNvSpPr>
          <p:nvPr/>
        </p:nvSpPr>
        <p:spPr bwMode="auto">
          <a:xfrm>
            <a:off x="7567084" y="34993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7" name="Oval 13"/>
          <p:cNvSpPr>
            <a:spLocks noChangeArrowheads="1"/>
          </p:cNvSpPr>
          <p:nvPr/>
        </p:nvSpPr>
        <p:spPr bwMode="auto">
          <a:xfrm>
            <a:off x="5706534" y="34993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8" name="Oval 14"/>
          <p:cNvSpPr>
            <a:spLocks noChangeArrowheads="1"/>
          </p:cNvSpPr>
          <p:nvPr/>
        </p:nvSpPr>
        <p:spPr bwMode="auto">
          <a:xfrm>
            <a:off x="6633634" y="349938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59" name="Group 15"/>
          <p:cNvGrpSpPr>
            <a:grpSpLocks/>
          </p:cNvGrpSpPr>
          <p:nvPr/>
        </p:nvGrpSpPr>
        <p:grpSpPr bwMode="auto">
          <a:xfrm>
            <a:off x="6265334" y="3534305"/>
            <a:ext cx="3359150" cy="182562"/>
            <a:chOff x="1726" y="1244"/>
            <a:chExt cx="2116" cy="115"/>
          </a:xfrm>
        </p:grpSpPr>
        <p:sp>
          <p:nvSpPr>
            <p:cNvPr id="15976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6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9762" name="Text Box 18"/>
          <p:cNvSpPr txBox="1">
            <a:spLocks noChangeArrowheads="1"/>
          </p:cNvSpPr>
          <p:nvPr/>
        </p:nvSpPr>
        <p:spPr bwMode="auto">
          <a:xfrm>
            <a:off x="3688822" y="23293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59763" name="Text Box 19"/>
          <p:cNvSpPr txBox="1">
            <a:spLocks noChangeArrowheads="1"/>
          </p:cNvSpPr>
          <p:nvPr/>
        </p:nvSpPr>
        <p:spPr bwMode="auto">
          <a:xfrm>
            <a:off x="7449609" y="22944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59764" name="Text Box 20"/>
          <p:cNvSpPr txBox="1">
            <a:spLocks noChangeArrowheads="1"/>
          </p:cNvSpPr>
          <p:nvPr/>
        </p:nvSpPr>
        <p:spPr bwMode="auto">
          <a:xfrm>
            <a:off x="6527272" y="22944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59765" name="Text Box 21"/>
          <p:cNvSpPr txBox="1">
            <a:spLocks noChangeArrowheads="1"/>
          </p:cNvSpPr>
          <p:nvPr/>
        </p:nvSpPr>
        <p:spPr bwMode="auto">
          <a:xfrm>
            <a:off x="5585884" y="2329393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59766" name="Text Box 22"/>
          <p:cNvSpPr txBox="1">
            <a:spLocks noChangeArrowheads="1"/>
          </p:cNvSpPr>
          <p:nvPr/>
        </p:nvSpPr>
        <p:spPr bwMode="auto">
          <a:xfrm>
            <a:off x="4615922" y="2294468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59767" name="Text Box 23"/>
          <p:cNvSpPr txBox="1">
            <a:spLocks noChangeArrowheads="1"/>
          </p:cNvSpPr>
          <p:nvPr/>
        </p:nvSpPr>
        <p:spPr bwMode="auto">
          <a:xfrm>
            <a:off x="3672947" y="36041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9768" name="Text Box 24"/>
          <p:cNvSpPr txBox="1">
            <a:spLocks noChangeArrowheads="1"/>
          </p:cNvSpPr>
          <p:nvPr/>
        </p:nvSpPr>
        <p:spPr bwMode="auto">
          <a:xfrm>
            <a:off x="4566709" y="35978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9769" name="Text Box 25"/>
          <p:cNvSpPr txBox="1">
            <a:spLocks noChangeArrowheads="1"/>
          </p:cNvSpPr>
          <p:nvPr/>
        </p:nvSpPr>
        <p:spPr bwMode="auto">
          <a:xfrm>
            <a:off x="5516034" y="359780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59770" name="Freeform 26"/>
          <p:cNvSpPr>
            <a:spLocks/>
          </p:cNvSpPr>
          <p:nvPr/>
        </p:nvSpPr>
        <p:spPr bwMode="auto">
          <a:xfrm>
            <a:off x="5198534" y="122767"/>
            <a:ext cx="6096000" cy="3619500"/>
          </a:xfrm>
          <a:custGeom>
            <a:avLst/>
            <a:gdLst>
              <a:gd name="T0" fmla="*/ 352 w 3744"/>
              <a:gd name="T1" fmla="*/ 1656 h 2240"/>
              <a:gd name="T2" fmla="*/ 208 w 3744"/>
              <a:gd name="T3" fmla="*/ 1560 h 2240"/>
              <a:gd name="T4" fmla="*/ 160 w 3744"/>
              <a:gd name="T5" fmla="*/ 1416 h 2240"/>
              <a:gd name="T6" fmla="*/ 16 w 3744"/>
              <a:gd name="T7" fmla="*/ 1128 h 2240"/>
              <a:gd name="T8" fmla="*/ 64 w 3744"/>
              <a:gd name="T9" fmla="*/ 792 h 2240"/>
              <a:gd name="T10" fmla="*/ 256 w 3744"/>
              <a:gd name="T11" fmla="*/ 552 h 2240"/>
              <a:gd name="T12" fmla="*/ 592 w 3744"/>
              <a:gd name="T13" fmla="*/ 312 h 2240"/>
              <a:gd name="T14" fmla="*/ 1072 w 3744"/>
              <a:gd name="T15" fmla="*/ 168 h 2240"/>
              <a:gd name="T16" fmla="*/ 1792 w 3744"/>
              <a:gd name="T17" fmla="*/ 24 h 2240"/>
              <a:gd name="T18" fmla="*/ 2416 w 3744"/>
              <a:gd name="T19" fmla="*/ 24 h 2240"/>
              <a:gd name="T20" fmla="*/ 2848 w 3744"/>
              <a:gd name="T21" fmla="*/ 168 h 2240"/>
              <a:gd name="T22" fmla="*/ 3280 w 3744"/>
              <a:gd name="T23" fmla="*/ 552 h 2240"/>
              <a:gd name="T24" fmla="*/ 3472 w 3744"/>
              <a:gd name="T25" fmla="*/ 936 h 2240"/>
              <a:gd name="T26" fmla="*/ 3712 w 3744"/>
              <a:gd name="T27" fmla="*/ 1464 h 2240"/>
              <a:gd name="T28" fmla="*/ 3664 w 3744"/>
              <a:gd name="T29" fmla="*/ 1896 h 2240"/>
              <a:gd name="T30" fmla="*/ 3472 w 3744"/>
              <a:gd name="T31" fmla="*/ 2184 h 2240"/>
              <a:gd name="T32" fmla="*/ 3184 w 3744"/>
              <a:gd name="T33" fmla="*/ 2184 h 2240"/>
              <a:gd name="T34" fmla="*/ 2992 w 3744"/>
              <a:gd name="T35" fmla="*/ 2184 h 2240"/>
              <a:gd name="T36" fmla="*/ 2752 w 3744"/>
              <a:gd name="T37" fmla="*/ 2232 h 2240"/>
              <a:gd name="T38" fmla="*/ 2560 w 3744"/>
              <a:gd name="T39" fmla="*/ 2232 h 2240"/>
              <a:gd name="T40" fmla="*/ 2464 w 3744"/>
              <a:gd name="T41" fmla="*/ 2184 h 2240"/>
              <a:gd name="T42" fmla="*/ 2464 w 3744"/>
              <a:gd name="T43" fmla="*/ 2088 h 2240"/>
              <a:gd name="T44" fmla="*/ 2608 w 3744"/>
              <a:gd name="T45" fmla="*/ 1992 h 2240"/>
              <a:gd name="T46" fmla="*/ 2752 w 3744"/>
              <a:gd name="T47" fmla="*/ 1992 h 2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44" h="2240">
                <a:moveTo>
                  <a:pt x="352" y="1656"/>
                </a:moveTo>
                <a:cubicBezTo>
                  <a:pt x="296" y="1628"/>
                  <a:pt x="240" y="1600"/>
                  <a:pt x="208" y="1560"/>
                </a:cubicBezTo>
                <a:cubicBezTo>
                  <a:pt x="176" y="1520"/>
                  <a:pt x="192" y="1488"/>
                  <a:pt x="160" y="1416"/>
                </a:cubicBezTo>
                <a:cubicBezTo>
                  <a:pt x="128" y="1344"/>
                  <a:pt x="32" y="1232"/>
                  <a:pt x="16" y="1128"/>
                </a:cubicBezTo>
                <a:cubicBezTo>
                  <a:pt x="0" y="1024"/>
                  <a:pt x="24" y="888"/>
                  <a:pt x="64" y="792"/>
                </a:cubicBezTo>
                <a:cubicBezTo>
                  <a:pt x="104" y="696"/>
                  <a:pt x="168" y="632"/>
                  <a:pt x="256" y="552"/>
                </a:cubicBezTo>
                <a:cubicBezTo>
                  <a:pt x="344" y="472"/>
                  <a:pt x="456" y="376"/>
                  <a:pt x="592" y="312"/>
                </a:cubicBezTo>
                <a:cubicBezTo>
                  <a:pt x="728" y="248"/>
                  <a:pt x="872" y="216"/>
                  <a:pt x="1072" y="168"/>
                </a:cubicBezTo>
                <a:cubicBezTo>
                  <a:pt x="1272" y="120"/>
                  <a:pt x="1568" y="48"/>
                  <a:pt x="1792" y="24"/>
                </a:cubicBezTo>
                <a:cubicBezTo>
                  <a:pt x="2016" y="0"/>
                  <a:pt x="2240" y="0"/>
                  <a:pt x="2416" y="24"/>
                </a:cubicBezTo>
                <a:cubicBezTo>
                  <a:pt x="2592" y="48"/>
                  <a:pt x="2704" y="80"/>
                  <a:pt x="2848" y="168"/>
                </a:cubicBezTo>
                <a:cubicBezTo>
                  <a:pt x="2992" y="256"/>
                  <a:pt x="3176" y="424"/>
                  <a:pt x="3280" y="552"/>
                </a:cubicBezTo>
                <a:cubicBezTo>
                  <a:pt x="3384" y="680"/>
                  <a:pt x="3400" y="784"/>
                  <a:pt x="3472" y="936"/>
                </a:cubicBezTo>
                <a:cubicBezTo>
                  <a:pt x="3544" y="1088"/>
                  <a:pt x="3680" y="1304"/>
                  <a:pt x="3712" y="1464"/>
                </a:cubicBezTo>
                <a:cubicBezTo>
                  <a:pt x="3744" y="1624"/>
                  <a:pt x="3704" y="1776"/>
                  <a:pt x="3664" y="1896"/>
                </a:cubicBezTo>
                <a:cubicBezTo>
                  <a:pt x="3624" y="2016"/>
                  <a:pt x="3552" y="2136"/>
                  <a:pt x="3472" y="2184"/>
                </a:cubicBezTo>
                <a:cubicBezTo>
                  <a:pt x="3392" y="2232"/>
                  <a:pt x="3264" y="2184"/>
                  <a:pt x="3184" y="2184"/>
                </a:cubicBezTo>
                <a:cubicBezTo>
                  <a:pt x="3104" y="2184"/>
                  <a:pt x="3064" y="2176"/>
                  <a:pt x="2992" y="2184"/>
                </a:cubicBezTo>
                <a:cubicBezTo>
                  <a:pt x="2920" y="2192"/>
                  <a:pt x="2824" y="2224"/>
                  <a:pt x="2752" y="2232"/>
                </a:cubicBezTo>
                <a:cubicBezTo>
                  <a:pt x="2680" y="2240"/>
                  <a:pt x="2608" y="2240"/>
                  <a:pt x="2560" y="2232"/>
                </a:cubicBezTo>
                <a:cubicBezTo>
                  <a:pt x="2512" y="2224"/>
                  <a:pt x="2480" y="2208"/>
                  <a:pt x="2464" y="2184"/>
                </a:cubicBezTo>
                <a:cubicBezTo>
                  <a:pt x="2448" y="2160"/>
                  <a:pt x="2440" y="2120"/>
                  <a:pt x="2464" y="2088"/>
                </a:cubicBezTo>
                <a:cubicBezTo>
                  <a:pt x="2488" y="2056"/>
                  <a:pt x="2560" y="2008"/>
                  <a:pt x="2608" y="1992"/>
                </a:cubicBezTo>
                <a:cubicBezTo>
                  <a:pt x="2656" y="1976"/>
                  <a:pt x="2704" y="1984"/>
                  <a:pt x="2752" y="19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72" name="Text Box 28"/>
          <p:cNvSpPr txBox="1">
            <a:spLocks noChangeArrowheads="1"/>
          </p:cNvSpPr>
          <p:nvPr/>
        </p:nvSpPr>
        <p:spPr bwMode="auto">
          <a:xfrm>
            <a:off x="7408334" y="3589868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59773" name="Line 29"/>
          <p:cNvSpPr>
            <a:spLocks noChangeShapeType="1"/>
          </p:cNvSpPr>
          <p:nvPr/>
        </p:nvSpPr>
        <p:spPr bwMode="auto">
          <a:xfrm flipV="1">
            <a:off x="6646334" y="27516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74" name="Line 30"/>
          <p:cNvSpPr>
            <a:spLocks noChangeShapeType="1"/>
          </p:cNvSpPr>
          <p:nvPr/>
        </p:nvSpPr>
        <p:spPr bwMode="auto">
          <a:xfrm>
            <a:off x="6722534" y="3534305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75" name="Rectangle 31"/>
          <p:cNvSpPr>
            <a:spLocks noChangeArrowheads="1"/>
          </p:cNvSpPr>
          <p:nvPr/>
        </p:nvSpPr>
        <p:spPr bwMode="auto">
          <a:xfrm rot="5400000">
            <a:off x="5770034" y="3170767"/>
            <a:ext cx="914400" cy="838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76" name="Text Box 32"/>
          <p:cNvSpPr txBox="1">
            <a:spLocks noChangeArrowheads="1"/>
          </p:cNvSpPr>
          <p:nvPr/>
        </p:nvSpPr>
        <p:spPr bwMode="auto">
          <a:xfrm>
            <a:off x="6465359" y="3604155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59777" name="Line 33"/>
          <p:cNvSpPr>
            <a:spLocks noChangeShapeType="1"/>
          </p:cNvSpPr>
          <p:nvPr/>
        </p:nvSpPr>
        <p:spPr bwMode="auto">
          <a:xfrm>
            <a:off x="5731934" y="3534305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78" name="Line 34"/>
          <p:cNvSpPr>
            <a:spLocks noChangeShapeType="1"/>
          </p:cNvSpPr>
          <p:nvPr/>
        </p:nvSpPr>
        <p:spPr bwMode="auto">
          <a:xfrm>
            <a:off x="6633634" y="2751667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79" name="Line 35"/>
          <p:cNvSpPr>
            <a:spLocks noChangeShapeType="1"/>
          </p:cNvSpPr>
          <p:nvPr/>
        </p:nvSpPr>
        <p:spPr bwMode="auto">
          <a:xfrm flipH="1">
            <a:off x="5731934" y="2751667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7801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2099733" y="1363134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Line 3"/>
          <p:cNvSpPr>
            <a:spLocks noChangeShapeType="1"/>
          </p:cNvSpPr>
          <p:nvPr/>
        </p:nvSpPr>
        <p:spPr bwMode="auto">
          <a:xfrm>
            <a:off x="2099733" y="227753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796" name="Oval 4"/>
          <p:cNvSpPr>
            <a:spLocks noChangeArrowheads="1"/>
          </p:cNvSpPr>
          <p:nvPr/>
        </p:nvSpPr>
        <p:spPr bwMode="auto">
          <a:xfrm>
            <a:off x="4226983" y="22568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7" name="Oval 5"/>
          <p:cNvSpPr>
            <a:spLocks noChangeArrowheads="1"/>
          </p:cNvSpPr>
          <p:nvPr/>
        </p:nvSpPr>
        <p:spPr bwMode="auto">
          <a:xfrm>
            <a:off x="3284008" y="225689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8" name="Oval 6"/>
          <p:cNvSpPr>
            <a:spLocks noChangeArrowheads="1"/>
          </p:cNvSpPr>
          <p:nvPr/>
        </p:nvSpPr>
        <p:spPr bwMode="auto">
          <a:xfrm>
            <a:off x="7065433" y="22426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9" name="Oval 7"/>
          <p:cNvSpPr>
            <a:spLocks noChangeArrowheads="1"/>
          </p:cNvSpPr>
          <p:nvPr/>
        </p:nvSpPr>
        <p:spPr bwMode="auto">
          <a:xfrm>
            <a:off x="5204883" y="22426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0" name="Oval 8"/>
          <p:cNvSpPr>
            <a:spLocks noChangeArrowheads="1"/>
          </p:cNvSpPr>
          <p:nvPr/>
        </p:nvSpPr>
        <p:spPr bwMode="auto">
          <a:xfrm>
            <a:off x="6131983" y="224260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1" name="Line 9"/>
          <p:cNvSpPr>
            <a:spLocks noChangeShapeType="1"/>
          </p:cNvSpPr>
          <p:nvPr/>
        </p:nvSpPr>
        <p:spPr bwMode="auto">
          <a:xfrm>
            <a:off x="2093383" y="3060172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2" name="Oval 10"/>
          <p:cNvSpPr>
            <a:spLocks noChangeArrowheads="1"/>
          </p:cNvSpPr>
          <p:nvPr/>
        </p:nvSpPr>
        <p:spPr bwMode="auto">
          <a:xfrm>
            <a:off x="4220633" y="30395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3" name="Oval 11"/>
          <p:cNvSpPr>
            <a:spLocks noChangeArrowheads="1"/>
          </p:cNvSpPr>
          <p:nvPr/>
        </p:nvSpPr>
        <p:spPr bwMode="auto">
          <a:xfrm>
            <a:off x="3277658" y="3039534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4" name="Oval 12"/>
          <p:cNvSpPr>
            <a:spLocks noChangeArrowheads="1"/>
          </p:cNvSpPr>
          <p:nvPr/>
        </p:nvSpPr>
        <p:spPr bwMode="auto">
          <a:xfrm>
            <a:off x="7059083" y="30252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5" name="Oval 13"/>
          <p:cNvSpPr>
            <a:spLocks noChangeArrowheads="1"/>
          </p:cNvSpPr>
          <p:nvPr/>
        </p:nvSpPr>
        <p:spPr bwMode="auto">
          <a:xfrm>
            <a:off x="5198533" y="30252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6" name="Oval 14"/>
          <p:cNvSpPr>
            <a:spLocks noChangeArrowheads="1"/>
          </p:cNvSpPr>
          <p:nvPr/>
        </p:nvSpPr>
        <p:spPr bwMode="auto">
          <a:xfrm>
            <a:off x="6125633" y="30252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07" name="Group 15"/>
          <p:cNvGrpSpPr>
            <a:grpSpLocks/>
          </p:cNvGrpSpPr>
          <p:nvPr/>
        </p:nvGrpSpPr>
        <p:grpSpPr bwMode="auto">
          <a:xfrm rot="-208997">
            <a:off x="3852333" y="3003022"/>
            <a:ext cx="3359150" cy="182562"/>
            <a:chOff x="1726" y="1244"/>
            <a:chExt cx="2116" cy="115"/>
          </a:xfrm>
        </p:grpSpPr>
        <p:sp>
          <p:nvSpPr>
            <p:cNvPr id="16180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10" name="Text Box 18"/>
          <p:cNvSpPr txBox="1">
            <a:spLocks noChangeArrowheads="1"/>
          </p:cNvSpPr>
          <p:nvPr/>
        </p:nvSpPr>
        <p:spPr bwMode="auto">
          <a:xfrm>
            <a:off x="3180821" y="18552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1811" name="Text Box 19"/>
          <p:cNvSpPr txBox="1">
            <a:spLocks noChangeArrowheads="1"/>
          </p:cNvSpPr>
          <p:nvPr/>
        </p:nvSpPr>
        <p:spPr bwMode="auto">
          <a:xfrm>
            <a:off x="6941608" y="18203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1812" name="Text Box 20"/>
          <p:cNvSpPr txBox="1">
            <a:spLocks noChangeArrowheads="1"/>
          </p:cNvSpPr>
          <p:nvPr/>
        </p:nvSpPr>
        <p:spPr bwMode="auto">
          <a:xfrm>
            <a:off x="6019271" y="18203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1813" name="Text Box 21"/>
          <p:cNvSpPr txBox="1">
            <a:spLocks noChangeArrowheads="1"/>
          </p:cNvSpPr>
          <p:nvPr/>
        </p:nvSpPr>
        <p:spPr bwMode="auto">
          <a:xfrm>
            <a:off x="5077883" y="185526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1814" name="Text Box 22"/>
          <p:cNvSpPr txBox="1">
            <a:spLocks noChangeArrowheads="1"/>
          </p:cNvSpPr>
          <p:nvPr/>
        </p:nvSpPr>
        <p:spPr bwMode="auto">
          <a:xfrm>
            <a:off x="4107921" y="182033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1815" name="Text Box 23"/>
          <p:cNvSpPr txBox="1">
            <a:spLocks noChangeArrowheads="1"/>
          </p:cNvSpPr>
          <p:nvPr/>
        </p:nvSpPr>
        <p:spPr bwMode="auto">
          <a:xfrm>
            <a:off x="3164946" y="31300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1816" name="Text Box 24"/>
          <p:cNvSpPr txBox="1">
            <a:spLocks noChangeArrowheads="1"/>
          </p:cNvSpPr>
          <p:nvPr/>
        </p:nvSpPr>
        <p:spPr bwMode="auto">
          <a:xfrm>
            <a:off x="4058708" y="31236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1819" name="Text Box 27"/>
          <p:cNvSpPr txBox="1">
            <a:spLocks noChangeArrowheads="1"/>
          </p:cNvSpPr>
          <p:nvPr/>
        </p:nvSpPr>
        <p:spPr bwMode="auto">
          <a:xfrm>
            <a:off x="6900333" y="3115735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1820" name="Line 28"/>
          <p:cNvSpPr>
            <a:spLocks noChangeShapeType="1"/>
          </p:cNvSpPr>
          <p:nvPr/>
        </p:nvSpPr>
        <p:spPr bwMode="auto">
          <a:xfrm flipV="1">
            <a:off x="6138333" y="2277534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21" name="Line 29"/>
          <p:cNvSpPr>
            <a:spLocks noChangeShapeType="1"/>
          </p:cNvSpPr>
          <p:nvPr/>
        </p:nvSpPr>
        <p:spPr bwMode="auto">
          <a:xfrm flipV="1">
            <a:off x="6214533" y="3039534"/>
            <a:ext cx="838200" cy="20638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22" name="Rectangle 30"/>
          <p:cNvSpPr>
            <a:spLocks noChangeArrowheads="1"/>
          </p:cNvSpPr>
          <p:nvPr/>
        </p:nvSpPr>
        <p:spPr bwMode="auto">
          <a:xfrm rot="5400000">
            <a:off x="4271433" y="2620434"/>
            <a:ext cx="914400" cy="990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3" name="Line 31"/>
          <p:cNvSpPr>
            <a:spLocks noChangeShapeType="1"/>
          </p:cNvSpPr>
          <p:nvPr/>
        </p:nvSpPr>
        <p:spPr bwMode="auto">
          <a:xfrm flipV="1">
            <a:off x="5223933" y="3039535"/>
            <a:ext cx="91440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26" name="Rectangle 34"/>
          <p:cNvSpPr>
            <a:spLocks noChangeArrowheads="1"/>
          </p:cNvSpPr>
          <p:nvPr/>
        </p:nvSpPr>
        <p:spPr bwMode="auto">
          <a:xfrm rot="5400000">
            <a:off x="5185833" y="2544234"/>
            <a:ext cx="914400" cy="990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7" name="Text Box 25"/>
          <p:cNvSpPr txBox="1">
            <a:spLocks noChangeArrowheads="1"/>
          </p:cNvSpPr>
          <p:nvPr/>
        </p:nvSpPr>
        <p:spPr bwMode="auto">
          <a:xfrm>
            <a:off x="5008033" y="312367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1827" name="Oval 35"/>
          <p:cNvSpPr>
            <a:spLocks noChangeArrowheads="1"/>
          </p:cNvSpPr>
          <p:nvPr/>
        </p:nvSpPr>
        <p:spPr bwMode="auto">
          <a:xfrm>
            <a:off x="5184246" y="2949047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4" name="Text Box 32"/>
          <p:cNvSpPr txBox="1">
            <a:spLocks noChangeArrowheads="1"/>
          </p:cNvSpPr>
          <p:nvPr/>
        </p:nvSpPr>
        <p:spPr bwMode="auto">
          <a:xfrm>
            <a:off x="5957358" y="3130022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6125633" y="2277534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31" name="Line 39"/>
          <p:cNvSpPr>
            <a:spLocks noChangeShapeType="1"/>
          </p:cNvSpPr>
          <p:nvPr/>
        </p:nvSpPr>
        <p:spPr bwMode="auto">
          <a:xfrm flipH="1">
            <a:off x="5223933" y="2277534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32" name="Line 40"/>
          <p:cNvSpPr>
            <a:spLocks noChangeShapeType="1"/>
          </p:cNvSpPr>
          <p:nvPr/>
        </p:nvSpPr>
        <p:spPr bwMode="auto">
          <a:xfrm>
            <a:off x="4233333" y="3060172"/>
            <a:ext cx="19050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33" name="Freeform 41"/>
          <p:cNvSpPr>
            <a:spLocks/>
          </p:cNvSpPr>
          <p:nvPr/>
        </p:nvSpPr>
        <p:spPr bwMode="auto">
          <a:xfrm>
            <a:off x="5223933" y="423334"/>
            <a:ext cx="5461000" cy="3149600"/>
          </a:xfrm>
          <a:custGeom>
            <a:avLst/>
            <a:gdLst>
              <a:gd name="T0" fmla="*/ 0 w 3440"/>
              <a:gd name="T1" fmla="*/ 1168 h 1984"/>
              <a:gd name="T2" fmla="*/ 96 w 3440"/>
              <a:gd name="T3" fmla="*/ 688 h 1984"/>
              <a:gd name="T4" fmla="*/ 288 w 3440"/>
              <a:gd name="T5" fmla="*/ 304 h 1984"/>
              <a:gd name="T6" fmla="*/ 672 w 3440"/>
              <a:gd name="T7" fmla="*/ 112 h 1984"/>
              <a:gd name="T8" fmla="*/ 1248 w 3440"/>
              <a:gd name="T9" fmla="*/ 16 h 1984"/>
              <a:gd name="T10" fmla="*/ 1824 w 3440"/>
              <a:gd name="T11" fmla="*/ 16 h 1984"/>
              <a:gd name="T12" fmla="*/ 2304 w 3440"/>
              <a:gd name="T13" fmla="*/ 64 h 1984"/>
              <a:gd name="T14" fmla="*/ 2832 w 3440"/>
              <a:gd name="T15" fmla="*/ 160 h 1984"/>
              <a:gd name="T16" fmla="*/ 3264 w 3440"/>
              <a:gd name="T17" fmla="*/ 544 h 1984"/>
              <a:gd name="T18" fmla="*/ 3408 w 3440"/>
              <a:gd name="T19" fmla="*/ 1024 h 1984"/>
              <a:gd name="T20" fmla="*/ 3408 w 3440"/>
              <a:gd name="T21" fmla="*/ 1408 h 1984"/>
              <a:gd name="T22" fmla="*/ 3216 w 3440"/>
              <a:gd name="T23" fmla="*/ 1744 h 1984"/>
              <a:gd name="T24" fmla="*/ 2688 w 3440"/>
              <a:gd name="T25" fmla="*/ 1936 h 1984"/>
              <a:gd name="T26" fmla="*/ 2304 w 3440"/>
              <a:gd name="T27" fmla="*/ 1936 h 1984"/>
              <a:gd name="T28" fmla="*/ 2016 w 3440"/>
              <a:gd name="T29" fmla="*/ 1888 h 1984"/>
              <a:gd name="T30" fmla="*/ 1728 w 3440"/>
              <a:gd name="T31" fmla="*/ 1792 h 1984"/>
              <a:gd name="T32" fmla="*/ 1488 w 3440"/>
              <a:gd name="T33" fmla="*/ 1696 h 1984"/>
              <a:gd name="T34" fmla="*/ 1296 w 3440"/>
              <a:gd name="T35" fmla="*/ 1648 h 1984"/>
              <a:gd name="T36" fmla="*/ 1200 w 3440"/>
              <a:gd name="T37" fmla="*/ 1648 h 1984"/>
              <a:gd name="T38" fmla="*/ 1104 w 3440"/>
              <a:gd name="T39" fmla="*/ 1648 h 1984"/>
              <a:gd name="T40" fmla="*/ 1152 w 3440"/>
              <a:gd name="T41" fmla="*/ 1744 h 1984"/>
              <a:gd name="T42" fmla="*/ 1344 w 3440"/>
              <a:gd name="T43" fmla="*/ 1888 h 1984"/>
              <a:gd name="T44" fmla="*/ 1440 w 3440"/>
              <a:gd name="T45" fmla="*/ 1984 h 1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40" h="1984">
                <a:moveTo>
                  <a:pt x="0" y="1168"/>
                </a:moveTo>
                <a:cubicBezTo>
                  <a:pt x="24" y="1000"/>
                  <a:pt x="48" y="832"/>
                  <a:pt x="96" y="688"/>
                </a:cubicBezTo>
                <a:cubicBezTo>
                  <a:pt x="144" y="544"/>
                  <a:pt x="192" y="400"/>
                  <a:pt x="288" y="304"/>
                </a:cubicBezTo>
                <a:cubicBezTo>
                  <a:pt x="384" y="208"/>
                  <a:pt x="512" y="160"/>
                  <a:pt x="672" y="112"/>
                </a:cubicBezTo>
                <a:cubicBezTo>
                  <a:pt x="832" y="64"/>
                  <a:pt x="1056" y="32"/>
                  <a:pt x="1248" y="16"/>
                </a:cubicBezTo>
                <a:cubicBezTo>
                  <a:pt x="1440" y="0"/>
                  <a:pt x="1648" y="8"/>
                  <a:pt x="1824" y="16"/>
                </a:cubicBezTo>
                <a:cubicBezTo>
                  <a:pt x="2000" y="24"/>
                  <a:pt x="2136" y="40"/>
                  <a:pt x="2304" y="64"/>
                </a:cubicBezTo>
                <a:cubicBezTo>
                  <a:pt x="2472" y="88"/>
                  <a:pt x="2672" y="80"/>
                  <a:pt x="2832" y="160"/>
                </a:cubicBezTo>
                <a:cubicBezTo>
                  <a:pt x="2992" y="240"/>
                  <a:pt x="3168" y="400"/>
                  <a:pt x="3264" y="544"/>
                </a:cubicBezTo>
                <a:cubicBezTo>
                  <a:pt x="3360" y="688"/>
                  <a:pt x="3384" y="880"/>
                  <a:pt x="3408" y="1024"/>
                </a:cubicBezTo>
                <a:cubicBezTo>
                  <a:pt x="3432" y="1168"/>
                  <a:pt x="3440" y="1288"/>
                  <a:pt x="3408" y="1408"/>
                </a:cubicBezTo>
                <a:cubicBezTo>
                  <a:pt x="3376" y="1528"/>
                  <a:pt x="3336" y="1656"/>
                  <a:pt x="3216" y="1744"/>
                </a:cubicBezTo>
                <a:cubicBezTo>
                  <a:pt x="3096" y="1832"/>
                  <a:pt x="2840" y="1904"/>
                  <a:pt x="2688" y="1936"/>
                </a:cubicBezTo>
                <a:cubicBezTo>
                  <a:pt x="2536" y="1968"/>
                  <a:pt x="2416" y="1944"/>
                  <a:pt x="2304" y="1936"/>
                </a:cubicBezTo>
                <a:cubicBezTo>
                  <a:pt x="2192" y="1928"/>
                  <a:pt x="2112" y="1912"/>
                  <a:pt x="2016" y="1888"/>
                </a:cubicBezTo>
                <a:cubicBezTo>
                  <a:pt x="1920" y="1864"/>
                  <a:pt x="1816" y="1824"/>
                  <a:pt x="1728" y="1792"/>
                </a:cubicBezTo>
                <a:cubicBezTo>
                  <a:pt x="1640" y="1760"/>
                  <a:pt x="1560" y="1720"/>
                  <a:pt x="1488" y="1696"/>
                </a:cubicBezTo>
                <a:cubicBezTo>
                  <a:pt x="1416" y="1672"/>
                  <a:pt x="1344" y="1656"/>
                  <a:pt x="1296" y="1648"/>
                </a:cubicBezTo>
                <a:cubicBezTo>
                  <a:pt x="1248" y="1640"/>
                  <a:pt x="1232" y="1648"/>
                  <a:pt x="1200" y="1648"/>
                </a:cubicBezTo>
                <a:cubicBezTo>
                  <a:pt x="1168" y="1648"/>
                  <a:pt x="1112" y="1632"/>
                  <a:pt x="1104" y="1648"/>
                </a:cubicBezTo>
                <a:cubicBezTo>
                  <a:pt x="1096" y="1664"/>
                  <a:pt x="1112" y="1704"/>
                  <a:pt x="1152" y="1744"/>
                </a:cubicBezTo>
                <a:cubicBezTo>
                  <a:pt x="1192" y="1784"/>
                  <a:pt x="1296" y="1848"/>
                  <a:pt x="1344" y="1888"/>
                </a:cubicBezTo>
                <a:cubicBezTo>
                  <a:pt x="1392" y="1928"/>
                  <a:pt x="1416" y="1956"/>
                  <a:pt x="1440" y="19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34" name="Text Box 42"/>
          <p:cNvSpPr txBox="1">
            <a:spLocks noChangeArrowheads="1"/>
          </p:cNvSpPr>
          <p:nvPr/>
        </p:nvSpPr>
        <p:spPr bwMode="auto">
          <a:xfrm>
            <a:off x="2514071" y="5323418"/>
            <a:ext cx="77724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Thêu mũi thứ hai </a:t>
            </a:r>
          </a:p>
        </p:txBody>
      </p:sp>
      <p:grpSp>
        <p:nvGrpSpPr>
          <p:cNvPr id="39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40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5821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1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31" name="Group 15"/>
          <p:cNvGrpSpPr>
            <a:grpSpLocks/>
          </p:cNvGrpSpPr>
          <p:nvPr/>
        </p:nvGrpSpPr>
        <p:grpSpPr bwMode="auto">
          <a:xfrm rot="-208997">
            <a:off x="304800" y="2782888"/>
            <a:ext cx="3359150" cy="182562"/>
            <a:chOff x="1726" y="1244"/>
            <a:chExt cx="2116" cy="115"/>
          </a:xfrm>
        </p:grpSpPr>
        <p:sp>
          <p:nvSpPr>
            <p:cNvPr id="16283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2834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2835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2836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2837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2838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2839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2840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2841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2843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2844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8" name="Text Box 32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2849" name="Freeform 33"/>
          <p:cNvSpPr>
            <a:spLocks/>
          </p:cNvSpPr>
          <p:nvPr/>
        </p:nvSpPr>
        <p:spPr bwMode="auto">
          <a:xfrm>
            <a:off x="4191000" y="342900"/>
            <a:ext cx="5410200" cy="3594100"/>
          </a:xfrm>
          <a:custGeom>
            <a:avLst/>
            <a:gdLst>
              <a:gd name="T0" fmla="*/ 248 w 3040"/>
              <a:gd name="T1" fmla="*/ 1080 h 2264"/>
              <a:gd name="T2" fmla="*/ 104 w 3040"/>
              <a:gd name="T3" fmla="*/ 1032 h 2264"/>
              <a:gd name="T4" fmla="*/ 8 w 3040"/>
              <a:gd name="T5" fmla="*/ 888 h 2264"/>
              <a:gd name="T6" fmla="*/ 56 w 3040"/>
              <a:gd name="T7" fmla="*/ 552 h 2264"/>
              <a:gd name="T8" fmla="*/ 200 w 3040"/>
              <a:gd name="T9" fmla="*/ 312 h 2264"/>
              <a:gd name="T10" fmla="*/ 440 w 3040"/>
              <a:gd name="T11" fmla="*/ 168 h 2264"/>
              <a:gd name="T12" fmla="*/ 824 w 3040"/>
              <a:gd name="T13" fmla="*/ 24 h 2264"/>
              <a:gd name="T14" fmla="*/ 1400 w 3040"/>
              <a:gd name="T15" fmla="*/ 24 h 2264"/>
              <a:gd name="T16" fmla="*/ 1832 w 3040"/>
              <a:gd name="T17" fmla="*/ 72 h 2264"/>
              <a:gd name="T18" fmla="*/ 2360 w 3040"/>
              <a:gd name="T19" fmla="*/ 120 h 2264"/>
              <a:gd name="T20" fmla="*/ 2744 w 3040"/>
              <a:gd name="T21" fmla="*/ 408 h 2264"/>
              <a:gd name="T22" fmla="*/ 2936 w 3040"/>
              <a:gd name="T23" fmla="*/ 792 h 2264"/>
              <a:gd name="T24" fmla="*/ 3032 w 3040"/>
              <a:gd name="T25" fmla="*/ 1368 h 2264"/>
              <a:gd name="T26" fmla="*/ 2984 w 3040"/>
              <a:gd name="T27" fmla="*/ 1848 h 2264"/>
              <a:gd name="T28" fmla="*/ 2888 w 3040"/>
              <a:gd name="T29" fmla="*/ 2040 h 2264"/>
              <a:gd name="T30" fmla="*/ 2360 w 3040"/>
              <a:gd name="T31" fmla="*/ 2232 h 2264"/>
              <a:gd name="T32" fmla="*/ 1688 w 3040"/>
              <a:gd name="T33" fmla="*/ 2232 h 2264"/>
              <a:gd name="T34" fmla="*/ 1304 w 3040"/>
              <a:gd name="T35" fmla="*/ 2088 h 2264"/>
              <a:gd name="T36" fmla="*/ 1160 w 3040"/>
              <a:gd name="T37" fmla="*/ 1944 h 2264"/>
              <a:gd name="T38" fmla="*/ 1016 w 3040"/>
              <a:gd name="T39" fmla="*/ 1752 h 2264"/>
              <a:gd name="T40" fmla="*/ 920 w 3040"/>
              <a:gd name="T41" fmla="*/ 1608 h 2264"/>
              <a:gd name="T42" fmla="*/ 776 w 3040"/>
              <a:gd name="T43" fmla="*/ 1560 h 2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40" h="2264">
                <a:moveTo>
                  <a:pt x="248" y="1080"/>
                </a:moveTo>
                <a:cubicBezTo>
                  <a:pt x="196" y="1072"/>
                  <a:pt x="144" y="1064"/>
                  <a:pt x="104" y="1032"/>
                </a:cubicBezTo>
                <a:cubicBezTo>
                  <a:pt x="64" y="1000"/>
                  <a:pt x="16" y="968"/>
                  <a:pt x="8" y="888"/>
                </a:cubicBezTo>
                <a:cubicBezTo>
                  <a:pt x="0" y="808"/>
                  <a:pt x="24" y="648"/>
                  <a:pt x="56" y="552"/>
                </a:cubicBezTo>
                <a:cubicBezTo>
                  <a:pt x="88" y="456"/>
                  <a:pt x="136" y="376"/>
                  <a:pt x="200" y="312"/>
                </a:cubicBezTo>
                <a:cubicBezTo>
                  <a:pt x="264" y="248"/>
                  <a:pt x="336" y="216"/>
                  <a:pt x="440" y="168"/>
                </a:cubicBezTo>
                <a:cubicBezTo>
                  <a:pt x="544" y="120"/>
                  <a:pt x="664" y="48"/>
                  <a:pt x="824" y="24"/>
                </a:cubicBezTo>
                <a:cubicBezTo>
                  <a:pt x="984" y="0"/>
                  <a:pt x="1232" y="16"/>
                  <a:pt x="1400" y="24"/>
                </a:cubicBezTo>
                <a:cubicBezTo>
                  <a:pt x="1568" y="32"/>
                  <a:pt x="1672" y="56"/>
                  <a:pt x="1832" y="72"/>
                </a:cubicBezTo>
                <a:cubicBezTo>
                  <a:pt x="1992" y="88"/>
                  <a:pt x="2208" y="64"/>
                  <a:pt x="2360" y="120"/>
                </a:cubicBezTo>
                <a:cubicBezTo>
                  <a:pt x="2512" y="176"/>
                  <a:pt x="2648" y="296"/>
                  <a:pt x="2744" y="408"/>
                </a:cubicBezTo>
                <a:cubicBezTo>
                  <a:pt x="2840" y="520"/>
                  <a:pt x="2888" y="632"/>
                  <a:pt x="2936" y="792"/>
                </a:cubicBezTo>
                <a:cubicBezTo>
                  <a:pt x="2984" y="952"/>
                  <a:pt x="3024" y="1192"/>
                  <a:pt x="3032" y="1368"/>
                </a:cubicBezTo>
                <a:cubicBezTo>
                  <a:pt x="3040" y="1544"/>
                  <a:pt x="3008" y="1736"/>
                  <a:pt x="2984" y="1848"/>
                </a:cubicBezTo>
                <a:cubicBezTo>
                  <a:pt x="2960" y="1960"/>
                  <a:pt x="2992" y="1976"/>
                  <a:pt x="2888" y="2040"/>
                </a:cubicBezTo>
                <a:cubicBezTo>
                  <a:pt x="2784" y="2104"/>
                  <a:pt x="2560" y="2200"/>
                  <a:pt x="2360" y="2232"/>
                </a:cubicBezTo>
                <a:cubicBezTo>
                  <a:pt x="2160" y="2264"/>
                  <a:pt x="1864" y="2256"/>
                  <a:pt x="1688" y="2232"/>
                </a:cubicBezTo>
                <a:cubicBezTo>
                  <a:pt x="1512" y="2208"/>
                  <a:pt x="1392" y="2136"/>
                  <a:pt x="1304" y="2088"/>
                </a:cubicBezTo>
                <a:cubicBezTo>
                  <a:pt x="1216" y="2040"/>
                  <a:pt x="1208" y="2000"/>
                  <a:pt x="1160" y="1944"/>
                </a:cubicBezTo>
                <a:cubicBezTo>
                  <a:pt x="1112" y="1888"/>
                  <a:pt x="1056" y="1808"/>
                  <a:pt x="1016" y="1752"/>
                </a:cubicBezTo>
                <a:cubicBezTo>
                  <a:pt x="976" y="1696"/>
                  <a:pt x="960" y="1640"/>
                  <a:pt x="920" y="1608"/>
                </a:cubicBezTo>
                <a:cubicBezTo>
                  <a:pt x="880" y="1576"/>
                  <a:pt x="800" y="1568"/>
                  <a:pt x="776" y="15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>
            <a:off x="3657600" y="2840038"/>
            <a:ext cx="19050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1" name="Line 35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2" name="Line 3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8372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4879" name="Group 15"/>
          <p:cNvGrpSpPr>
            <a:grpSpLocks/>
          </p:cNvGrpSpPr>
          <p:nvPr/>
        </p:nvGrpSpPr>
        <p:grpSpPr bwMode="auto">
          <a:xfrm rot="-1222204">
            <a:off x="-6350" y="3246438"/>
            <a:ext cx="3359150" cy="182562"/>
            <a:chOff x="1726" y="1244"/>
            <a:chExt cx="2116" cy="115"/>
          </a:xfrm>
        </p:grpSpPr>
        <p:sp>
          <p:nvSpPr>
            <p:cNvPr id="16488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4882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4883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4884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4885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4886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4887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4888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4889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4890" name="Rectangle 26"/>
          <p:cNvSpPr>
            <a:spLocks noChangeArrowheads="1"/>
          </p:cNvSpPr>
          <p:nvPr/>
        </p:nvSpPr>
        <p:spPr bwMode="auto">
          <a:xfrm rot="5400000">
            <a:off x="5621338" y="2608263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91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4892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3" name="Line 29"/>
          <p:cNvSpPr>
            <a:spLocks noChangeShapeType="1"/>
          </p:cNvSpPr>
          <p:nvPr/>
        </p:nvSpPr>
        <p:spPr bwMode="auto">
          <a:xfrm flipV="1">
            <a:off x="5638800" y="2819400"/>
            <a:ext cx="838200" cy="20638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4" name="Rectangle 30"/>
          <p:cNvSpPr>
            <a:spLocks noChangeArrowheads="1"/>
          </p:cNvSpPr>
          <p:nvPr/>
        </p:nvSpPr>
        <p:spPr bwMode="auto">
          <a:xfrm rot="5400000">
            <a:off x="4686300" y="2476500"/>
            <a:ext cx="914400" cy="838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95" name="Line 31"/>
          <p:cNvSpPr>
            <a:spLocks noChangeShapeType="1"/>
          </p:cNvSpPr>
          <p:nvPr/>
        </p:nvSpPr>
        <p:spPr bwMode="auto">
          <a:xfrm flipV="1">
            <a:off x="4648200" y="2819401"/>
            <a:ext cx="914400" cy="28575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6" name="Text Box 32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4899" name="Line 35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0" name="Line 3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1" name="Freeform 37"/>
          <p:cNvSpPr>
            <a:spLocks/>
          </p:cNvSpPr>
          <p:nvPr/>
        </p:nvSpPr>
        <p:spPr bwMode="auto">
          <a:xfrm>
            <a:off x="4648200" y="342900"/>
            <a:ext cx="4457700" cy="3276600"/>
          </a:xfrm>
          <a:custGeom>
            <a:avLst/>
            <a:gdLst>
              <a:gd name="T0" fmla="*/ 0 w 2808"/>
              <a:gd name="T1" fmla="*/ 1080 h 2064"/>
              <a:gd name="T2" fmla="*/ 144 w 2808"/>
              <a:gd name="T3" fmla="*/ 792 h 2064"/>
              <a:gd name="T4" fmla="*/ 288 w 2808"/>
              <a:gd name="T5" fmla="*/ 408 h 2064"/>
              <a:gd name="T6" fmla="*/ 528 w 2808"/>
              <a:gd name="T7" fmla="*/ 168 h 2064"/>
              <a:gd name="T8" fmla="*/ 816 w 2808"/>
              <a:gd name="T9" fmla="*/ 120 h 2064"/>
              <a:gd name="T10" fmla="*/ 1152 w 2808"/>
              <a:gd name="T11" fmla="*/ 24 h 2064"/>
              <a:gd name="T12" fmla="*/ 1680 w 2808"/>
              <a:gd name="T13" fmla="*/ 24 h 2064"/>
              <a:gd name="T14" fmla="*/ 2016 w 2808"/>
              <a:gd name="T15" fmla="*/ 24 h 2064"/>
              <a:gd name="T16" fmla="*/ 2352 w 2808"/>
              <a:gd name="T17" fmla="*/ 168 h 2064"/>
              <a:gd name="T18" fmla="*/ 2592 w 2808"/>
              <a:gd name="T19" fmla="*/ 360 h 2064"/>
              <a:gd name="T20" fmla="*/ 2784 w 2808"/>
              <a:gd name="T21" fmla="*/ 840 h 2064"/>
              <a:gd name="T22" fmla="*/ 2736 w 2808"/>
              <a:gd name="T23" fmla="*/ 1272 h 2064"/>
              <a:gd name="T24" fmla="*/ 2544 w 2808"/>
              <a:gd name="T25" fmla="*/ 1656 h 2064"/>
              <a:gd name="T26" fmla="*/ 2400 w 2808"/>
              <a:gd name="T27" fmla="*/ 1896 h 2064"/>
              <a:gd name="T28" fmla="*/ 1920 w 2808"/>
              <a:gd name="T29" fmla="*/ 2040 h 2064"/>
              <a:gd name="T30" fmla="*/ 1488 w 2808"/>
              <a:gd name="T31" fmla="*/ 2040 h 2064"/>
              <a:gd name="T32" fmla="*/ 1104 w 2808"/>
              <a:gd name="T33" fmla="*/ 1992 h 2064"/>
              <a:gd name="T34" fmla="*/ 864 w 2808"/>
              <a:gd name="T35" fmla="*/ 1848 h 2064"/>
              <a:gd name="T36" fmla="*/ 768 w 2808"/>
              <a:gd name="T37" fmla="*/ 1704 h 2064"/>
              <a:gd name="T38" fmla="*/ 672 w 2808"/>
              <a:gd name="T39" fmla="*/ 1608 h 2064"/>
              <a:gd name="T40" fmla="*/ 576 w 2808"/>
              <a:gd name="T41" fmla="*/ 1560 h 2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08" h="2064">
                <a:moveTo>
                  <a:pt x="0" y="1080"/>
                </a:moveTo>
                <a:cubicBezTo>
                  <a:pt x="48" y="992"/>
                  <a:pt x="96" y="904"/>
                  <a:pt x="144" y="792"/>
                </a:cubicBezTo>
                <a:cubicBezTo>
                  <a:pt x="192" y="680"/>
                  <a:pt x="224" y="512"/>
                  <a:pt x="288" y="408"/>
                </a:cubicBezTo>
                <a:cubicBezTo>
                  <a:pt x="352" y="304"/>
                  <a:pt x="440" y="216"/>
                  <a:pt x="528" y="168"/>
                </a:cubicBezTo>
                <a:cubicBezTo>
                  <a:pt x="616" y="120"/>
                  <a:pt x="712" y="144"/>
                  <a:pt x="816" y="120"/>
                </a:cubicBezTo>
                <a:cubicBezTo>
                  <a:pt x="920" y="96"/>
                  <a:pt x="1008" y="40"/>
                  <a:pt x="1152" y="24"/>
                </a:cubicBezTo>
                <a:cubicBezTo>
                  <a:pt x="1296" y="8"/>
                  <a:pt x="1536" y="24"/>
                  <a:pt x="1680" y="24"/>
                </a:cubicBezTo>
                <a:cubicBezTo>
                  <a:pt x="1824" y="24"/>
                  <a:pt x="1904" y="0"/>
                  <a:pt x="2016" y="24"/>
                </a:cubicBezTo>
                <a:cubicBezTo>
                  <a:pt x="2128" y="48"/>
                  <a:pt x="2256" y="112"/>
                  <a:pt x="2352" y="168"/>
                </a:cubicBezTo>
                <a:cubicBezTo>
                  <a:pt x="2448" y="224"/>
                  <a:pt x="2520" y="248"/>
                  <a:pt x="2592" y="360"/>
                </a:cubicBezTo>
                <a:cubicBezTo>
                  <a:pt x="2664" y="472"/>
                  <a:pt x="2760" y="688"/>
                  <a:pt x="2784" y="840"/>
                </a:cubicBezTo>
                <a:cubicBezTo>
                  <a:pt x="2808" y="992"/>
                  <a:pt x="2776" y="1136"/>
                  <a:pt x="2736" y="1272"/>
                </a:cubicBezTo>
                <a:cubicBezTo>
                  <a:pt x="2696" y="1408"/>
                  <a:pt x="2600" y="1552"/>
                  <a:pt x="2544" y="1656"/>
                </a:cubicBezTo>
                <a:cubicBezTo>
                  <a:pt x="2488" y="1760"/>
                  <a:pt x="2504" y="1832"/>
                  <a:pt x="2400" y="1896"/>
                </a:cubicBezTo>
                <a:cubicBezTo>
                  <a:pt x="2296" y="1960"/>
                  <a:pt x="2072" y="2016"/>
                  <a:pt x="1920" y="2040"/>
                </a:cubicBezTo>
                <a:cubicBezTo>
                  <a:pt x="1768" y="2064"/>
                  <a:pt x="1624" y="2048"/>
                  <a:pt x="1488" y="2040"/>
                </a:cubicBezTo>
                <a:cubicBezTo>
                  <a:pt x="1352" y="2032"/>
                  <a:pt x="1208" y="2024"/>
                  <a:pt x="1104" y="1992"/>
                </a:cubicBezTo>
                <a:cubicBezTo>
                  <a:pt x="1000" y="1960"/>
                  <a:pt x="920" y="1896"/>
                  <a:pt x="864" y="1848"/>
                </a:cubicBezTo>
                <a:cubicBezTo>
                  <a:pt x="808" y="1800"/>
                  <a:pt x="800" y="1744"/>
                  <a:pt x="768" y="1704"/>
                </a:cubicBezTo>
                <a:cubicBezTo>
                  <a:pt x="736" y="1664"/>
                  <a:pt x="704" y="1632"/>
                  <a:pt x="672" y="1608"/>
                </a:cubicBezTo>
                <a:cubicBezTo>
                  <a:pt x="640" y="1584"/>
                  <a:pt x="608" y="1572"/>
                  <a:pt x="576" y="156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2" name="Freeform 38"/>
          <p:cNvSpPr>
            <a:spLocks/>
          </p:cNvSpPr>
          <p:nvPr/>
        </p:nvSpPr>
        <p:spPr bwMode="auto">
          <a:xfrm>
            <a:off x="3073400" y="2641600"/>
            <a:ext cx="584200" cy="254000"/>
          </a:xfrm>
          <a:custGeom>
            <a:avLst/>
            <a:gdLst>
              <a:gd name="T0" fmla="*/ 368 w 368"/>
              <a:gd name="T1" fmla="*/ 160 h 160"/>
              <a:gd name="T2" fmla="*/ 32 w 368"/>
              <a:gd name="T3" fmla="*/ 112 h 160"/>
              <a:gd name="T4" fmla="*/ 176 w 368"/>
              <a:gd name="T5" fmla="*/ 16 h 160"/>
              <a:gd name="T6" fmla="*/ 272 w 368"/>
              <a:gd name="T7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8" h="160">
                <a:moveTo>
                  <a:pt x="368" y="160"/>
                </a:moveTo>
                <a:cubicBezTo>
                  <a:pt x="216" y="148"/>
                  <a:pt x="64" y="136"/>
                  <a:pt x="32" y="112"/>
                </a:cubicBezTo>
                <a:cubicBezTo>
                  <a:pt x="0" y="88"/>
                  <a:pt x="136" y="32"/>
                  <a:pt x="176" y="16"/>
                </a:cubicBezTo>
                <a:cubicBezTo>
                  <a:pt x="216" y="0"/>
                  <a:pt x="248" y="16"/>
                  <a:pt x="272" y="1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7728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5903" name="Group 15"/>
          <p:cNvGrpSpPr>
            <a:grpSpLocks/>
          </p:cNvGrpSpPr>
          <p:nvPr/>
        </p:nvGrpSpPr>
        <p:grpSpPr bwMode="auto">
          <a:xfrm rot="13033668">
            <a:off x="-914400" y="1828800"/>
            <a:ext cx="2822575" cy="971550"/>
            <a:chOff x="2495" y="2329"/>
            <a:chExt cx="1778" cy="612"/>
          </a:xfrm>
        </p:grpSpPr>
        <p:sp>
          <p:nvSpPr>
            <p:cNvPr id="16590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5906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7" name="Freeform 19"/>
          <p:cNvSpPr>
            <a:spLocks/>
          </p:cNvSpPr>
          <p:nvPr/>
        </p:nvSpPr>
        <p:spPr bwMode="auto">
          <a:xfrm>
            <a:off x="1752600" y="2667000"/>
            <a:ext cx="76200" cy="685800"/>
          </a:xfrm>
          <a:custGeom>
            <a:avLst/>
            <a:gdLst>
              <a:gd name="T0" fmla="*/ 48 w 48"/>
              <a:gd name="T1" fmla="*/ 0 h 432"/>
              <a:gd name="T2" fmla="*/ 0 w 48"/>
              <a:gd name="T3" fmla="*/ 240 h 432"/>
              <a:gd name="T4" fmla="*/ 48 w 48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432">
                <a:moveTo>
                  <a:pt x="48" y="0"/>
                </a:moveTo>
                <a:cubicBezTo>
                  <a:pt x="24" y="84"/>
                  <a:pt x="0" y="168"/>
                  <a:pt x="0" y="240"/>
                </a:cubicBezTo>
                <a:cubicBezTo>
                  <a:pt x="0" y="312"/>
                  <a:pt x="40" y="400"/>
                  <a:pt x="48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8" name="Freeform 20"/>
          <p:cNvSpPr>
            <a:spLocks/>
          </p:cNvSpPr>
          <p:nvPr/>
        </p:nvSpPr>
        <p:spPr bwMode="auto">
          <a:xfrm>
            <a:off x="1828800" y="2667000"/>
            <a:ext cx="1828800" cy="1524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9" name="Text Box 21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5910" name="Text Box 22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5911" name="Text Box 23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5912" name="Text Box 24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5913" name="Text Box 25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5914" name="Text Box 26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5915" name="Text Box 27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5916" name="Text Box 28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5917" name="Text Box 29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5918" name="Text Box 30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5919" name="Line 3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21" name="Line 33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22" name="Line 34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23" name="Freeform 35"/>
          <p:cNvSpPr>
            <a:spLocks/>
          </p:cNvSpPr>
          <p:nvPr/>
        </p:nvSpPr>
        <p:spPr bwMode="auto">
          <a:xfrm>
            <a:off x="4648200" y="533400"/>
            <a:ext cx="3390900" cy="2895600"/>
          </a:xfrm>
          <a:custGeom>
            <a:avLst/>
            <a:gdLst>
              <a:gd name="T0" fmla="*/ 0 w 2136"/>
              <a:gd name="T1" fmla="*/ 960 h 1824"/>
              <a:gd name="T2" fmla="*/ 96 w 2136"/>
              <a:gd name="T3" fmla="*/ 576 h 1824"/>
              <a:gd name="T4" fmla="*/ 288 w 2136"/>
              <a:gd name="T5" fmla="*/ 192 h 1824"/>
              <a:gd name="T6" fmla="*/ 480 w 2136"/>
              <a:gd name="T7" fmla="*/ 48 h 1824"/>
              <a:gd name="T8" fmla="*/ 912 w 2136"/>
              <a:gd name="T9" fmla="*/ 0 h 1824"/>
              <a:gd name="T10" fmla="*/ 1392 w 2136"/>
              <a:gd name="T11" fmla="*/ 48 h 1824"/>
              <a:gd name="T12" fmla="*/ 1728 w 2136"/>
              <a:gd name="T13" fmla="*/ 144 h 1824"/>
              <a:gd name="T14" fmla="*/ 1968 w 2136"/>
              <a:gd name="T15" fmla="*/ 336 h 1824"/>
              <a:gd name="T16" fmla="*/ 2112 w 2136"/>
              <a:gd name="T17" fmla="*/ 720 h 1824"/>
              <a:gd name="T18" fmla="*/ 2112 w 2136"/>
              <a:gd name="T19" fmla="*/ 1152 h 1824"/>
              <a:gd name="T20" fmla="*/ 2016 w 2136"/>
              <a:gd name="T21" fmla="*/ 1536 h 1824"/>
              <a:gd name="T22" fmla="*/ 1728 w 2136"/>
              <a:gd name="T23" fmla="*/ 1776 h 1824"/>
              <a:gd name="T24" fmla="*/ 1440 w 2136"/>
              <a:gd name="T25" fmla="*/ 1824 h 1824"/>
              <a:gd name="T26" fmla="*/ 1056 w 2136"/>
              <a:gd name="T27" fmla="*/ 1776 h 1824"/>
              <a:gd name="T28" fmla="*/ 816 w 2136"/>
              <a:gd name="T29" fmla="*/ 1680 h 1824"/>
              <a:gd name="T30" fmla="*/ 672 w 2136"/>
              <a:gd name="T31" fmla="*/ 1584 h 1824"/>
              <a:gd name="T32" fmla="*/ 624 w 2136"/>
              <a:gd name="T33" fmla="*/ 1488 h 1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36" h="1824">
                <a:moveTo>
                  <a:pt x="0" y="960"/>
                </a:moveTo>
                <a:cubicBezTo>
                  <a:pt x="24" y="832"/>
                  <a:pt x="48" y="704"/>
                  <a:pt x="96" y="576"/>
                </a:cubicBezTo>
                <a:cubicBezTo>
                  <a:pt x="144" y="448"/>
                  <a:pt x="224" y="280"/>
                  <a:pt x="288" y="192"/>
                </a:cubicBezTo>
                <a:cubicBezTo>
                  <a:pt x="352" y="104"/>
                  <a:pt x="376" y="80"/>
                  <a:pt x="480" y="48"/>
                </a:cubicBezTo>
                <a:cubicBezTo>
                  <a:pt x="584" y="16"/>
                  <a:pt x="760" y="0"/>
                  <a:pt x="912" y="0"/>
                </a:cubicBezTo>
                <a:cubicBezTo>
                  <a:pt x="1064" y="0"/>
                  <a:pt x="1256" y="24"/>
                  <a:pt x="1392" y="48"/>
                </a:cubicBezTo>
                <a:cubicBezTo>
                  <a:pt x="1528" y="72"/>
                  <a:pt x="1632" y="96"/>
                  <a:pt x="1728" y="144"/>
                </a:cubicBezTo>
                <a:cubicBezTo>
                  <a:pt x="1824" y="192"/>
                  <a:pt x="1904" y="240"/>
                  <a:pt x="1968" y="336"/>
                </a:cubicBezTo>
                <a:cubicBezTo>
                  <a:pt x="2032" y="432"/>
                  <a:pt x="2088" y="584"/>
                  <a:pt x="2112" y="720"/>
                </a:cubicBezTo>
                <a:cubicBezTo>
                  <a:pt x="2136" y="856"/>
                  <a:pt x="2128" y="1016"/>
                  <a:pt x="2112" y="1152"/>
                </a:cubicBezTo>
                <a:cubicBezTo>
                  <a:pt x="2096" y="1288"/>
                  <a:pt x="2080" y="1432"/>
                  <a:pt x="2016" y="1536"/>
                </a:cubicBezTo>
                <a:cubicBezTo>
                  <a:pt x="1952" y="1640"/>
                  <a:pt x="1824" y="1728"/>
                  <a:pt x="1728" y="1776"/>
                </a:cubicBezTo>
                <a:cubicBezTo>
                  <a:pt x="1632" y="1824"/>
                  <a:pt x="1552" y="1824"/>
                  <a:pt x="1440" y="1824"/>
                </a:cubicBezTo>
                <a:cubicBezTo>
                  <a:pt x="1328" y="1824"/>
                  <a:pt x="1160" y="1800"/>
                  <a:pt x="1056" y="1776"/>
                </a:cubicBezTo>
                <a:cubicBezTo>
                  <a:pt x="952" y="1752"/>
                  <a:pt x="880" y="1712"/>
                  <a:pt x="816" y="1680"/>
                </a:cubicBezTo>
                <a:cubicBezTo>
                  <a:pt x="752" y="1648"/>
                  <a:pt x="704" y="1616"/>
                  <a:pt x="672" y="1584"/>
                </a:cubicBezTo>
                <a:cubicBezTo>
                  <a:pt x="640" y="1552"/>
                  <a:pt x="640" y="1512"/>
                  <a:pt x="624" y="14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7746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7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8" name="Freeform 16"/>
          <p:cNvSpPr>
            <a:spLocks/>
          </p:cNvSpPr>
          <p:nvPr/>
        </p:nvSpPr>
        <p:spPr bwMode="auto">
          <a:xfrm>
            <a:off x="1447800" y="2590800"/>
            <a:ext cx="22098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9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6930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6931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6932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6933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6934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6935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6936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6937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6938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6939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1" name="Line 29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2" name="Line 30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4" name="Freeform 32"/>
          <p:cNvSpPr>
            <a:spLocks/>
          </p:cNvSpPr>
          <p:nvPr/>
        </p:nvSpPr>
        <p:spPr bwMode="auto">
          <a:xfrm>
            <a:off x="4648200" y="901700"/>
            <a:ext cx="2717800" cy="2362200"/>
          </a:xfrm>
          <a:custGeom>
            <a:avLst/>
            <a:gdLst>
              <a:gd name="T0" fmla="*/ 0 w 1712"/>
              <a:gd name="T1" fmla="*/ 728 h 1488"/>
              <a:gd name="T2" fmla="*/ 96 w 1712"/>
              <a:gd name="T3" fmla="*/ 488 h 1488"/>
              <a:gd name="T4" fmla="*/ 144 w 1712"/>
              <a:gd name="T5" fmla="*/ 200 h 1488"/>
              <a:gd name="T6" fmla="*/ 288 w 1712"/>
              <a:gd name="T7" fmla="*/ 56 h 1488"/>
              <a:gd name="T8" fmla="*/ 480 w 1712"/>
              <a:gd name="T9" fmla="*/ 56 h 1488"/>
              <a:gd name="T10" fmla="*/ 768 w 1712"/>
              <a:gd name="T11" fmla="*/ 8 h 1488"/>
              <a:gd name="T12" fmla="*/ 1200 w 1712"/>
              <a:gd name="T13" fmla="*/ 104 h 1488"/>
              <a:gd name="T14" fmla="*/ 1440 w 1712"/>
              <a:gd name="T15" fmla="*/ 248 h 1488"/>
              <a:gd name="T16" fmla="*/ 1584 w 1712"/>
              <a:gd name="T17" fmla="*/ 536 h 1488"/>
              <a:gd name="T18" fmla="*/ 1680 w 1712"/>
              <a:gd name="T19" fmla="*/ 872 h 1488"/>
              <a:gd name="T20" fmla="*/ 1680 w 1712"/>
              <a:gd name="T21" fmla="*/ 1208 h 1488"/>
              <a:gd name="T22" fmla="*/ 1488 w 1712"/>
              <a:gd name="T23" fmla="*/ 1448 h 1488"/>
              <a:gd name="T24" fmla="*/ 1200 w 1712"/>
              <a:gd name="T25" fmla="*/ 1448 h 1488"/>
              <a:gd name="T26" fmla="*/ 912 w 1712"/>
              <a:gd name="T27" fmla="*/ 1400 h 1488"/>
              <a:gd name="T28" fmla="*/ 768 w 1712"/>
              <a:gd name="T29" fmla="*/ 1352 h 1488"/>
              <a:gd name="T30" fmla="*/ 672 w 1712"/>
              <a:gd name="T31" fmla="*/ 1304 h 1488"/>
              <a:gd name="T32" fmla="*/ 576 w 1712"/>
              <a:gd name="T33" fmla="*/ 1256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12" h="1488">
                <a:moveTo>
                  <a:pt x="0" y="728"/>
                </a:moveTo>
                <a:cubicBezTo>
                  <a:pt x="36" y="652"/>
                  <a:pt x="72" y="576"/>
                  <a:pt x="96" y="488"/>
                </a:cubicBezTo>
                <a:cubicBezTo>
                  <a:pt x="120" y="400"/>
                  <a:pt x="112" y="272"/>
                  <a:pt x="144" y="200"/>
                </a:cubicBezTo>
                <a:cubicBezTo>
                  <a:pt x="176" y="128"/>
                  <a:pt x="232" y="80"/>
                  <a:pt x="288" y="56"/>
                </a:cubicBezTo>
                <a:cubicBezTo>
                  <a:pt x="344" y="32"/>
                  <a:pt x="400" y="64"/>
                  <a:pt x="480" y="56"/>
                </a:cubicBezTo>
                <a:cubicBezTo>
                  <a:pt x="560" y="48"/>
                  <a:pt x="648" y="0"/>
                  <a:pt x="768" y="8"/>
                </a:cubicBezTo>
                <a:cubicBezTo>
                  <a:pt x="888" y="16"/>
                  <a:pt x="1088" y="64"/>
                  <a:pt x="1200" y="104"/>
                </a:cubicBezTo>
                <a:cubicBezTo>
                  <a:pt x="1312" y="144"/>
                  <a:pt x="1376" y="176"/>
                  <a:pt x="1440" y="248"/>
                </a:cubicBezTo>
                <a:cubicBezTo>
                  <a:pt x="1504" y="320"/>
                  <a:pt x="1544" y="432"/>
                  <a:pt x="1584" y="536"/>
                </a:cubicBezTo>
                <a:cubicBezTo>
                  <a:pt x="1624" y="640"/>
                  <a:pt x="1664" y="760"/>
                  <a:pt x="1680" y="872"/>
                </a:cubicBezTo>
                <a:cubicBezTo>
                  <a:pt x="1696" y="984"/>
                  <a:pt x="1712" y="1112"/>
                  <a:pt x="1680" y="1208"/>
                </a:cubicBezTo>
                <a:cubicBezTo>
                  <a:pt x="1648" y="1304"/>
                  <a:pt x="1568" y="1408"/>
                  <a:pt x="1488" y="1448"/>
                </a:cubicBezTo>
                <a:cubicBezTo>
                  <a:pt x="1408" y="1488"/>
                  <a:pt x="1296" y="1456"/>
                  <a:pt x="1200" y="1448"/>
                </a:cubicBezTo>
                <a:cubicBezTo>
                  <a:pt x="1104" y="1440"/>
                  <a:pt x="984" y="1416"/>
                  <a:pt x="912" y="1400"/>
                </a:cubicBezTo>
                <a:cubicBezTo>
                  <a:pt x="840" y="1384"/>
                  <a:pt x="808" y="1368"/>
                  <a:pt x="768" y="1352"/>
                </a:cubicBezTo>
                <a:cubicBezTo>
                  <a:pt x="728" y="1336"/>
                  <a:pt x="704" y="1320"/>
                  <a:pt x="672" y="1304"/>
                </a:cubicBezTo>
                <a:cubicBezTo>
                  <a:pt x="640" y="1288"/>
                  <a:pt x="592" y="1272"/>
                  <a:pt x="576" y="12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3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1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2" name="Freeform 16"/>
          <p:cNvSpPr>
            <a:spLocks/>
          </p:cNvSpPr>
          <p:nvPr/>
        </p:nvSpPr>
        <p:spPr bwMode="auto">
          <a:xfrm>
            <a:off x="1447800" y="2590800"/>
            <a:ext cx="22098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3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7954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7955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7956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7957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7958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7959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7960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7961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7962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7963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5" name="Line 29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6" name="Line 30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7" name="Freeform 31"/>
          <p:cNvSpPr>
            <a:spLocks/>
          </p:cNvSpPr>
          <p:nvPr/>
        </p:nvSpPr>
        <p:spPr bwMode="auto">
          <a:xfrm>
            <a:off x="4648200" y="1422400"/>
            <a:ext cx="1854200" cy="1739900"/>
          </a:xfrm>
          <a:custGeom>
            <a:avLst/>
            <a:gdLst>
              <a:gd name="T0" fmla="*/ 0 w 1168"/>
              <a:gd name="T1" fmla="*/ 400 h 1096"/>
              <a:gd name="T2" fmla="*/ 96 w 1168"/>
              <a:gd name="T3" fmla="*/ 208 h 1096"/>
              <a:gd name="T4" fmla="*/ 144 w 1168"/>
              <a:gd name="T5" fmla="*/ 112 h 1096"/>
              <a:gd name="T6" fmla="*/ 336 w 1168"/>
              <a:gd name="T7" fmla="*/ 16 h 1096"/>
              <a:gd name="T8" fmla="*/ 528 w 1168"/>
              <a:gd name="T9" fmla="*/ 16 h 1096"/>
              <a:gd name="T10" fmla="*/ 864 w 1168"/>
              <a:gd name="T11" fmla="*/ 64 h 1096"/>
              <a:gd name="T12" fmla="*/ 1056 w 1168"/>
              <a:gd name="T13" fmla="*/ 304 h 1096"/>
              <a:gd name="T14" fmla="*/ 1152 w 1168"/>
              <a:gd name="T15" fmla="*/ 544 h 1096"/>
              <a:gd name="T16" fmla="*/ 1152 w 1168"/>
              <a:gd name="T17" fmla="*/ 736 h 1096"/>
              <a:gd name="T18" fmla="*/ 1056 w 1168"/>
              <a:gd name="T19" fmla="*/ 976 h 1096"/>
              <a:gd name="T20" fmla="*/ 912 w 1168"/>
              <a:gd name="T21" fmla="*/ 1072 h 1096"/>
              <a:gd name="T22" fmla="*/ 768 w 1168"/>
              <a:gd name="T23" fmla="*/ 1072 h 1096"/>
              <a:gd name="T24" fmla="*/ 624 w 1168"/>
              <a:gd name="T25" fmla="*/ 928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8" h="1096">
                <a:moveTo>
                  <a:pt x="0" y="400"/>
                </a:moveTo>
                <a:cubicBezTo>
                  <a:pt x="36" y="328"/>
                  <a:pt x="72" y="256"/>
                  <a:pt x="96" y="208"/>
                </a:cubicBezTo>
                <a:cubicBezTo>
                  <a:pt x="120" y="160"/>
                  <a:pt x="104" y="144"/>
                  <a:pt x="144" y="112"/>
                </a:cubicBezTo>
                <a:cubicBezTo>
                  <a:pt x="184" y="80"/>
                  <a:pt x="272" y="32"/>
                  <a:pt x="336" y="16"/>
                </a:cubicBezTo>
                <a:cubicBezTo>
                  <a:pt x="400" y="0"/>
                  <a:pt x="440" y="8"/>
                  <a:pt x="528" y="16"/>
                </a:cubicBezTo>
                <a:cubicBezTo>
                  <a:pt x="616" y="24"/>
                  <a:pt x="776" y="16"/>
                  <a:pt x="864" y="64"/>
                </a:cubicBezTo>
                <a:cubicBezTo>
                  <a:pt x="952" y="112"/>
                  <a:pt x="1008" y="224"/>
                  <a:pt x="1056" y="304"/>
                </a:cubicBezTo>
                <a:cubicBezTo>
                  <a:pt x="1104" y="384"/>
                  <a:pt x="1136" y="472"/>
                  <a:pt x="1152" y="544"/>
                </a:cubicBezTo>
                <a:cubicBezTo>
                  <a:pt x="1168" y="616"/>
                  <a:pt x="1168" y="664"/>
                  <a:pt x="1152" y="736"/>
                </a:cubicBezTo>
                <a:cubicBezTo>
                  <a:pt x="1136" y="808"/>
                  <a:pt x="1096" y="920"/>
                  <a:pt x="1056" y="976"/>
                </a:cubicBezTo>
                <a:cubicBezTo>
                  <a:pt x="1016" y="1032"/>
                  <a:pt x="960" y="1056"/>
                  <a:pt x="912" y="1072"/>
                </a:cubicBezTo>
                <a:cubicBezTo>
                  <a:pt x="864" y="1088"/>
                  <a:pt x="816" y="1096"/>
                  <a:pt x="768" y="1072"/>
                </a:cubicBezTo>
                <a:cubicBezTo>
                  <a:pt x="720" y="1048"/>
                  <a:pt x="656" y="960"/>
                  <a:pt x="624" y="92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7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6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6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6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7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9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80" name="Freeform 16"/>
          <p:cNvSpPr>
            <a:spLocks/>
          </p:cNvSpPr>
          <p:nvPr/>
        </p:nvSpPr>
        <p:spPr bwMode="auto">
          <a:xfrm>
            <a:off x="1447800" y="2590800"/>
            <a:ext cx="2209800" cy="2286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81" name="Text Box 17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0482" name="Text Box 18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0483" name="Text Box 19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0484" name="Text Box 20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0485" name="Text Box 21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0486" name="Text Box 22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0487" name="Text Box 23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0488" name="Text Box 24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0489" name="Text Box 25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0490" name="Text Box 26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0491" name="Line 27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92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93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95" name="Freeform 31"/>
          <p:cNvSpPr>
            <a:spLocks/>
          </p:cNvSpPr>
          <p:nvPr/>
        </p:nvSpPr>
        <p:spPr bwMode="auto">
          <a:xfrm>
            <a:off x="4648200" y="1816100"/>
            <a:ext cx="1257300" cy="1003300"/>
          </a:xfrm>
          <a:custGeom>
            <a:avLst/>
            <a:gdLst>
              <a:gd name="T0" fmla="*/ 0 w 792"/>
              <a:gd name="T1" fmla="*/ 152 h 632"/>
              <a:gd name="T2" fmla="*/ 192 w 792"/>
              <a:gd name="T3" fmla="*/ 56 h 632"/>
              <a:gd name="T4" fmla="*/ 336 w 792"/>
              <a:gd name="T5" fmla="*/ 8 h 632"/>
              <a:gd name="T6" fmla="*/ 480 w 792"/>
              <a:gd name="T7" fmla="*/ 8 h 632"/>
              <a:gd name="T8" fmla="*/ 624 w 792"/>
              <a:gd name="T9" fmla="*/ 56 h 632"/>
              <a:gd name="T10" fmla="*/ 768 w 792"/>
              <a:gd name="T11" fmla="*/ 248 h 632"/>
              <a:gd name="T12" fmla="*/ 768 w 792"/>
              <a:gd name="T13" fmla="*/ 392 h 632"/>
              <a:gd name="T14" fmla="*/ 720 w 792"/>
              <a:gd name="T15" fmla="*/ 488 h 632"/>
              <a:gd name="T16" fmla="*/ 672 w 792"/>
              <a:gd name="T17" fmla="*/ 584 h 632"/>
              <a:gd name="T18" fmla="*/ 576 w 792"/>
              <a:gd name="T19" fmla="*/ 632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2" h="632">
                <a:moveTo>
                  <a:pt x="0" y="152"/>
                </a:moveTo>
                <a:cubicBezTo>
                  <a:pt x="68" y="116"/>
                  <a:pt x="136" y="80"/>
                  <a:pt x="192" y="56"/>
                </a:cubicBezTo>
                <a:cubicBezTo>
                  <a:pt x="248" y="32"/>
                  <a:pt x="288" y="16"/>
                  <a:pt x="336" y="8"/>
                </a:cubicBezTo>
                <a:cubicBezTo>
                  <a:pt x="384" y="0"/>
                  <a:pt x="432" y="0"/>
                  <a:pt x="480" y="8"/>
                </a:cubicBezTo>
                <a:cubicBezTo>
                  <a:pt x="528" y="16"/>
                  <a:pt x="576" y="16"/>
                  <a:pt x="624" y="56"/>
                </a:cubicBezTo>
                <a:cubicBezTo>
                  <a:pt x="672" y="96"/>
                  <a:pt x="744" y="192"/>
                  <a:pt x="768" y="248"/>
                </a:cubicBezTo>
                <a:cubicBezTo>
                  <a:pt x="792" y="304"/>
                  <a:pt x="776" y="352"/>
                  <a:pt x="768" y="392"/>
                </a:cubicBezTo>
                <a:cubicBezTo>
                  <a:pt x="760" y="432"/>
                  <a:pt x="736" y="456"/>
                  <a:pt x="720" y="488"/>
                </a:cubicBezTo>
                <a:cubicBezTo>
                  <a:pt x="704" y="520"/>
                  <a:pt x="696" y="560"/>
                  <a:pt x="672" y="584"/>
                </a:cubicBezTo>
                <a:cubicBezTo>
                  <a:pt x="648" y="608"/>
                  <a:pt x="612" y="620"/>
                  <a:pt x="576" y="6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165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8975" name="Group 15"/>
          <p:cNvGrpSpPr>
            <a:grpSpLocks/>
          </p:cNvGrpSpPr>
          <p:nvPr/>
        </p:nvGrpSpPr>
        <p:grpSpPr bwMode="auto">
          <a:xfrm rot="3415360">
            <a:off x="-2830512" y="2830513"/>
            <a:ext cx="2822575" cy="971550"/>
            <a:chOff x="2495" y="2329"/>
            <a:chExt cx="1778" cy="612"/>
          </a:xfrm>
        </p:grpSpPr>
        <p:sp>
          <p:nvSpPr>
            <p:cNvPr id="16897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7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8978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9" name="Freeform 19"/>
          <p:cNvSpPr>
            <a:spLocks/>
          </p:cNvSpPr>
          <p:nvPr/>
        </p:nvSpPr>
        <p:spPr bwMode="auto">
          <a:xfrm>
            <a:off x="-990600" y="2514600"/>
            <a:ext cx="4648200" cy="304800"/>
          </a:xfrm>
          <a:custGeom>
            <a:avLst/>
            <a:gdLst>
              <a:gd name="T0" fmla="*/ 0 w 624"/>
              <a:gd name="T1" fmla="*/ 0 h 720"/>
              <a:gd name="T2" fmla="*/ 624 w 624"/>
              <a:gd name="T3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24" h="720">
                <a:moveTo>
                  <a:pt x="0" y="0"/>
                </a:moveTo>
                <a:cubicBezTo>
                  <a:pt x="260" y="300"/>
                  <a:pt x="520" y="600"/>
                  <a:pt x="624" y="72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0" name="Text Box 2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68981" name="Text Box 2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68982" name="Text Box 22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68983" name="Text Box 23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68984" name="Text Box 24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68985" name="Text Box 2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8986" name="Text Box 26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8987" name="Text Box 27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68988" name="Text Box 28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68989" name="Text Box 29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68990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1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2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3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4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7330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216" name="Text Box 40"/>
          <p:cNvSpPr txBox="1">
            <a:spLocks noChangeArrowheads="1"/>
          </p:cNvSpPr>
          <p:nvPr/>
        </p:nvSpPr>
        <p:spPr bwMode="auto">
          <a:xfrm>
            <a:off x="999782" y="3480977"/>
            <a:ext cx="72390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M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ặt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ải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endParaRPr lang="vi-VN" alt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37658" y="400326"/>
            <a:ext cx="5189083" cy="3047043"/>
            <a:chOff x="2736850" y="711200"/>
            <a:chExt cx="6788150" cy="3657600"/>
          </a:xfrm>
        </p:grpSpPr>
        <p:sp>
          <p:nvSpPr>
            <p:cNvPr id="306178" name="Rectangle 2"/>
            <p:cNvSpPr>
              <a:spLocks noChangeArrowheads="1"/>
            </p:cNvSpPr>
            <p:nvPr/>
          </p:nvSpPr>
          <p:spPr bwMode="auto">
            <a:xfrm>
              <a:off x="2743200" y="711200"/>
              <a:ext cx="6781800" cy="3657600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33CC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79" name="Oval 3"/>
            <p:cNvSpPr>
              <a:spLocks noChangeArrowheads="1"/>
            </p:cNvSpPr>
            <p:nvPr/>
          </p:nvSpPr>
          <p:spPr bwMode="auto">
            <a:xfrm>
              <a:off x="4870450" y="1604963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0" name="Oval 4"/>
            <p:cNvSpPr>
              <a:spLocks noChangeArrowheads="1"/>
            </p:cNvSpPr>
            <p:nvPr/>
          </p:nvSpPr>
          <p:spPr bwMode="auto">
            <a:xfrm>
              <a:off x="7708900" y="1590675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1" name="Oval 5"/>
            <p:cNvSpPr>
              <a:spLocks noChangeArrowheads="1"/>
            </p:cNvSpPr>
            <p:nvPr/>
          </p:nvSpPr>
          <p:spPr bwMode="auto">
            <a:xfrm>
              <a:off x="6775450" y="1590675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2" name="Oval 6"/>
            <p:cNvSpPr>
              <a:spLocks noChangeArrowheads="1"/>
            </p:cNvSpPr>
            <p:nvPr/>
          </p:nvSpPr>
          <p:spPr bwMode="auto">
            <a:xfrm>
              <a:off x="4864100" y="2387600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3" name="Oval 7"/>
            <p:cNvSpPr>
              <a:spLocks noChangeArrowheads="1"/>
            </p:cNvSpPr>
            <p:nvPr/>
          </p:nvSpPr>
          <p:spPr bwMode="auto">
            <a:xfrm>
              <a:off x="3921125" y="2387600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4" name="Oval 8"/>
            <p:cNvSpPr>
              <a:spLocks noChangeArrowheads="1"/>
            </p:cNvSpPr>
            <p:nvPr/>
          </p:nvSpPr>
          <p:spPr bwMode="auto">
            <a:xfrm>
              <a:off x="7702550" y="2373313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5" name="Oval 9"/>
            <p:cNvSpPr>
              <a:spLocks noChangeArrowheads="1"/>
            </p:cNvSpPr>
            <p:nvPr/>
          </p:nvSpPr>
          <p:spPr bwMode="auto">
            <a:xfrm>
              <a:off x="5842000" y="2373313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86" name="Oval 10"/>
            <p:cNvSpPr>
              <a:spLocks noChangeArrowheads="1"/>
            </p:cNvSpPr>
            <p:nvPr/>
          </p:nvSpPr>
          <p:spPr bwMode="auto">
            <a:xfrm>
              <a:off x="6769100" y="2373313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91" name="Line 15"/>
            <p:cNvSpPr>
              <a:spLocks noChangeShapeType="1"/>
            </p:cNvSpPr>
            <p:nvPr/>
          </p:nvSpPr>
          <p:spPr bwMode="auto">
            <a:xfrm flipV="1">
              <a:off x="6781800" y="1625600"/>
              <a:ext cx="9906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192" name="Line 16"/>
            <p:cNvSpPr>
              <a:spLocks noChangeShapeType="1"/>
            </p:cNvSpPr>
            <p:nvPr/>
          </p:nvSpPr>
          <p:spPr bwMode="auto">
            <a:xfrm>
              <a:off x="6781800" y="1625600"/>
              <a:ext cx="9906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193" name="Rectangle 17"/>
            <p:cNvSpPr>
              <a:spLocks noChangeArrowheads="1"/>
            </p:cNvSpPr>
            <p:nvPr/>
          </p:nvSpPr>
          <p:spPr bwMode="auto">
            <a:xfrm rot="5400000">
              <a:off x="2967831" y="1248569"/>
              <a:ext cx="935038" cy="927100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96" name="Oval 20"/>
            <p:cNvSpPr>
              <a:spLocks noChangeArrowheads="1"/>
            </p:cNvSpPr>
            <p:nvPr/>
          </p:nvSpPr>
          <p:spPr bwMode="auto">
            <a:xfrm>
              <a:off x="5848350" y="1590675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197" name="Line 21"/>
            <p:cNvSpPr>
              <a:spLocks noChangeShapeType="1"/>
            </p:cNvSpPr>
            <p:nvPr/>
          </p:nvSpPr>
          <p:spPr bwMode="auto">
            <a:xfrm>
              <a:off x="5867400" y="1625600"/>
              <a:ext cx="9144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198" name="Line 22"/>
            <p:cNvSpPr>
              <a:spLocks noChangeShapeType="1"/>
            </p:cNvSpPr>
            <p:nvPr/>
          </p:nvSpPr>
          <p:spPr bwMode="auto">
            <a:xfrm flipH="1">
              <a:off x="5867400" y="1625600"/>
              <a:ext cx="9144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00" name="Line 24"/>
            <p:cNvSpPr>
              <a:spLocks noChangeShapeType="1"/>
            </p:cNvSpPr>
            <p:nvPr/>
          </p:nvSpPr>
          <p:spPr bwMode="auto">
            <a:xfrm flipH="1">
              <a:off x="4876800" y="1625600"/>
              <a:ext cx="9906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01" name="Line 25"/>
            <p:cNvSpPr>
              <a:spLocks noChangeShapeType="1"/>
            </p:cNvSpPr>
            <p:nvPr/>
          </p:nvSpPr>
          <p:spPr bwMode="auto">
            <a:xfrm>
              <a:off x="4876800" y="1625600"/>
              <a:ext cx="9906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03" name="Oval 27"/>
            <p:cNvSpPr>
              <a:spLocks noChangeArrowheads="1"/>
            </p:cNvSpPr>
            <p:nvPr/>
          </p:nvSpPr>
          <p:spPr bwMode="auto">
            <a:xfrm>
              <a:off x="3927476" y="1604964"/>
              <a:ext cx="111125" cy="9683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204" name="Rectangle 28"/>
            <p:cNvSpPr>
              <a:spLocks noChangeArrowheads="1"/>
            </p:cNvSpPr>
            <p:nvPr/>
          </p:nvSpPr>
          <p:spPr bwMode="auto">
            <a:xfrm rot="5400000">
              <a:off x="3009106" y="1893094"/>
              <a:ext cx="935038" cy="857250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207" name="Line 31"/>
            <p:cNvSpPr>
              <a:spLocks noChangeShapeType="1"/>
            </p:cNvSpPr>
            <p:nvPr/>
          </p:nvSpPr>
          <p:spPr bwMode="auto">
            <a:xfrm flipH="1">
              <a:off x="3906838" y="1666875"/>
              <a:ext cx="9906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08" name="Line 32"/>
            <p:cNvSpPr>
              <a:spLocks noChangeShapeType="1"/>
            </p:cNvSpPr>
            <p:nvPr/>
          </p:nvSpPr>
          <p:spPr bwMode="auto">
            <a:xfrm>
              <a:off x="3962400" y="1625600"/>
              <a:ext cx="9144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09" name="Line 33"/>
            <p:cNvSpPr>
              <a:spLocks noChangeShapeType="1"/>
            </p:cNvSpPr>
            <p:nvPr/>
          </p:nvSpPr>
          <p:spPr bwMode="auto">
            <a:xfrm flipV="1">
              <a:off x="3048000" y="1625600"/>
              <a:ext cx="914400" cy="838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10" name="Rectangle 34"/>
            <p:cNvSpPr>
              <a:spLocks noChangeArrowheads="1"/>
            </p:cNvSpPr>
            <p:nvPr/>
          </p:nvSpPr>
          <p:spPr bwMode="auto">
            <a:xfrm>
              <a:off x="2743200" y="1473200"/>
              <a:ext cx="381000" cy="1143000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211" name="Line 35"/>
            <p:cNvSpPr>
              <a:spLocks noChangeShapeType="1"/>
            </p:cNvSpPr>
            <p:nvPr/>
          </p:nvSpPr>
          <p:spPr bwMode="auto">
            <a:xfrm>
              <a:off x="2736850" y="2408238"/>
              <a:ext cx="6705600" cy="0"/>
            </a:xfrm>
            <a:prstGeom prst="line">
              <a:avLst/>
            </a:prstGeom>
            <a:noFill/>
            <a:ln w="9525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12" name="Line 36"/>
            <p:cNvSpPr>
              <a:spLocks noChangeShapeType="1"/>
            </p:cNvSpPr>
            <p:nvPr/>
          </p:nvSpPr>
          <p:spPr bwMode="auto">
            <a:xfrm>
              <a:off x="2743200" y="1625600"/>
              <a:ext cx="6705600" cy="0"/>
            </a:xfrm>
            <a:prstGeom prst="line">
              <a:avLst/>
            </a:prstGeom>
            <a:noFill/>
            <a:ln w="9525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13" name="Line 37"/>
            <p:cNvSpPr>
              <a:spLocks noChangeShapeType="1"/>
            </p:cNvSpPr>
            <p:nvPr/>
          </p:nvSpPr>
          <p:spPr bwMode="auto">
            <a:xfrm>
              <a:off x="3124200" y="1625600"/>
              <a:ext cx="838200" cy="762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17" name="Oval 41"/>
            <p:cNvSpPr>
              <a:spLocks noChangeArrowheads="1"/>
            </p:cNvSpPr>
            <p:nvPr/>
          </p:nvSpPr>
          <p:spPr bwMode="auto">
            <a:xfrm flipH="1">
              <a:off x="3124200" y="2365375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218" name="Oval 42"/>
            <p:cNvSpPr>
              <a:spLocks noChangeArrowheads="1"/>
            </p:cNvSpPr>
            <p:nvPr/>
          </p:nvSpPr>
          <p:spPr bwMode="auto">
            <a:xfrm flipH="1">
              <a:off x="3079750" y="1571625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8" name="Group 63"/>
          <p:cNvGrpSpPr>
            <a:grpSpLocks/>
          </p:cNvGrpSpPr>
          <p:nvPr/>
        </p:nvGrpSpPr>
        <p:grpSpPr bwMode="auto">
          <a:xfrm>
            <a:off x="6142200" y="400326"/>
            <a:ext cx="5382679" cy="3047043"/>
            <a:chOff x="816" y="1056"/>
            <a:chExt cx="4272" cy="2304"/>
          </a:xfrm>
        </p:grpSpPr>
        <p:sp>
          <p:nvSpPr>
            <p:cNvPr id="39" name="Rectangle 31"/>
            <p:cNvSpPr>
              <a:spLocks noChangeArrowheads="1"/>
            </p:cNvSpPr>
            <p:nvPr/>
          </p:nvSpPr>
          <p:spPr bwMode="auto">
            <a:xfrm>
              <a:off x="816" y="1056"/>
              <a:ext cx="4272" cy="2304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33CC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Line 32"/>
            <p:cNvSpPr>
              <a:spLocks noChangeShapeType="1"/>
            </p:cNvSpPr>
            <p:nvPr/>
          </p:nvSpPr>
          <p:spPr bwMode="auto">
            <a:xfrm>
              <a:off x="1344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Line 33"/>
            <p:cNvSpPr>
              <a:spLocks noChangeShapeType="1"/>
            </p:cNvSpPr>
            <p:nvPr/>
          </p:nvSpPr>
          <p:spPr bwMode="auto">
            <a:xfrm>
              <a:off x="1728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Line 34"/>
            <p:cNvSpPr>
              <a:spLocks noChangeShapeType="1"/>
            </p:cNvSpPr>
            <p:nvPr/>
          </p:nvSpPr>
          <p:spPr bwMode="auto">
            <a:xfrm>
              <a:off x="2160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35"/>
            <p:cNvSpPr>
              <a:spLocks noChangeShapeType="1"/>
            </p:cNvSpPr>
            <p:nvPr/>
          </p:nvSpPr>
          <p:spPr bwMode="auto">
            <a:xfrm>
              <a:off x="2570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Line 36"/>
            <p:cNvSpPr>
              <a:spLocks noChangeShapeType="1"/>
            </p:cNvSpPr>
            <p:nvPr/>
          </p:nvSpPr>
          <p:spPr bwMode="auto">
            <a:xfrm>
              <a:off x="2981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Line 37"/>
            <p:cNvSpPr>
              <a:spLocks noChangeShapeType="1"/>
            </p:cNvSpPr>
            <p:nvPr/>
          </p:nvSpPr>
          <p:spPr bwMode="auto">
            <a:xfrm>
              <a:off x="3387" y="177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Line 45"/>
            <p:cNvSpPr>
              <a:spLocks noChangeShapeType="1"/>
            </p:cNvSpPr>
            <p:nvPr/>
          </p:nvSpPr>
          <p:spPr bwMode="auto">
            <a:xfrm>
              <a:off x="1392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Line 48"/>
            <p:cNvSpPr>
              <a:spLocks noChangeShapeType="1"/>
            </p:cNvSpPr>
            <p:nvPr/>
          </p:nvSpPr>
          <p:spPr bwMode="auto">
            <a:xfrm>
              <a:off x="2182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Line 49"/>
            <p:cNvSpPr>
              <a:spLocks noChangeShapeType="1"/>
            </p:cNvSpPr>
            <p:nvPr/>
          </p:nvSpPr>
          <p:spPr bwMode="auto">
            <a:xfrm>
              <a:off x="1783" y="2134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Line 50"/>
            <p:cNvSpPr>
              <a:spLocks noChangeShapeType="1"/>
            </p:cNvSpPr>
            <p:nvPr/>
          </p:nvSpPr>
          <p:spPr bwMode="auto">
            <a:xfrm>
              <a:off x="2976" y="2112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Line 51"/>
            <p:cNvSpPr>
              <a:spLocks noChangeShapeType="1"/>
            </p:cNvSpPr>
            <p:nvPr/>
          </p:nvSpPr>
          <p:spPr bwMode="auto">
            <a:xfrm>
              <a:off x="2571" y="2138"/>
              <a:ext cx="6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Oval 53"/>
            <p:cNvSpPr>
              <a:spLocks noChangeArrowheads="1"/>
            </p:cNvSpPr>
            <p:nvPr/>
          </p:nvSpPr>
          <p:spPr bwMode="auto">
            <a:xfrm>
              <a:off x="1728" y="2064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Oval 54"/>
            <p:cNvSpPr>
              <a:spLocks noChangeArrowheads="1"/>
            </p:cNvSpPr>
            <p:nvPr/>
          </p:nvSpPr>
          <p:spPr bwMode="auto">
            <a:xfrm>
              <a:off x="3168" y="2064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60"/>
            <p:cNvSpPr>
              <a:spLocks/>
            </p:cNvSpPr>
            <p:nvPr/>
          </p:nvSpPr>
          <p:spPr bwMode="auto">
            <a:xfrm>
              <a:off x="3168" y="2160"/>
              <a:ext cx="132" cy="98"/>
            </a:xfrm>
            <a:custGeom>
              <a:avLst/>
              <a:gdLst>
                <a:gd name="T0" fmla="*/ 44 w 132"/>
                <a:gd name="T1" fmla="*/ 47 h 98"/>
                <a:gd name="T2" fmla="*/ 32 w 132"/>
                <a:gd name="T3" fmla="*/ 9 h 98"/>
                <a:gd name="T4" fmla="*/ 70 w 132"/>
                <a:gd name="T5" fmla="*/ 22 h 98"/>
                <a:gd name="T6" fmla="*/ 57 w 132"/>
                <a:gd name="T7" fmla="*/ 73 h 98"/>
                <a:gd name="T8" fmla="*/ 19 w 132"/>
                <a:gd name="T9" fmla="*/ 60 h 98"/>
                <a:gd name="T10" fmla="*/ 70 w 132"/>
                <a:gd name="T11" fmla="*/ 9 h 98"/>
                <a:gd name="T12" fmla="*/ 108 w 132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98">
                  <a:moveTo>
                    <a:pt x="44" y="47"/>
                  </a:moveTo>
                  <a:cubicBezTo>
                    <a:pt x="40" y="34"/>
                    <a:pt x="22" y="18"/>
                    <a:pt x="32" y="9"/>
                  </a:cubicBezTo>
                  <a:cubicBezTo>
                    <a:pt x="42" y="0"/>
                    <a:pt x="65" y="10"/>
                    <a:pt x="70" y="22"/>
                  </a:cubicBezTo>
                  <a:cubicBezTo>
                    <a:pt x="76" y="38"/>
                    <a:pt x="61" y="56"/>
                    <a:pt x="57" y="73"/>
                  </a:cubicBezTo>
                  <a:cubicBezTo>
                    <a:pt x="44" y="69"/>
                    <a:pt x="25" y="72"/>
                    <a:pt x="19" y="60"/>
                  </a:cubicBezTo>
                  <a:cubicBezTo>
                    <a:pt x="0" y="22"/>
                    <a:pt x="55" y="14"/>
                    <a:pt x="70" y="9"/>
                  </a:cubicBezTo>
                  <a:cubicBezTo>
                    <a:pt x="132" y="30"/>
                    <a:pt x="108" y="9"/>
                    <a:pt x="108" y="9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" name="Text Box 62"/>
          <p:cNvSpPr txBox="1">
            <a:spLocks noChangeArrowheads="1"/>
          </p:cNvSpPr>
          <p:nvPr/>
        </p:nvSpPr>
        <p:spPr bwMode="auto">
          <a:xfrm>
            <a:off x="6807475" y="3497395"/>
            <a:ext cx="83829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 M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ặt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ái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vi-VN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endParaRPr lang="vi-VN" alt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" name="Text Box 11"/>
          <p:cNvSpPr txBox="1">
            <a:spLocks noChangeArrowheads="1"/>
          </p:cNvSpPr>
          <p:nvPr/>
        </p:nvSpPr>
        <p:spPr bwMode="auto">
          <a:xfrm>
            <a:off x="1066339" y="4952278"/>
            <a:ext cx="1015172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Text Box 11"/>
          <p:cNvSpPr txBox="1">
            <a:spLocks noChangeArrowheads="1"/>
          </p:cNvSpPr>
          <p:nvPr/>
        </p:nvSpPr>
        <p:spPr bwMode="auto">
          <a:xfrm>
            <a:off x="3765264" y="4187431"/>
            <a:ext cx="847407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1.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1471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216" grpId="0"/>
      <p:bldP spid="54" grpId="0"/>
      <p:bldP spid="55" grpId="0"/>
      <p:bldP spid="56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7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88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3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94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5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6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7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8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9999" name="Group 15"/>
          <p:cNvGrpSpPr>
            <a:grpSpLocks/>
          </p:cNvGrpSpPr>
          <p:nvPr/>
        </p:nvGrpSpPr>
        <p:grpSpPr bwMode="auto">
          <a:xfrm rot="3415360">
            <a:off x="141288" y="3363913"/>
            <a:ext cx="2822575" cy="971550"/>
            <a:chOff x="2495" y="2329"/>
            <a:chExt cx="1778" cy="612"/>
          </a:xfrm>
        </p:grpSpPr>
        <p:sp>
          <p:nvSpPr>
            <p:cNvPr id="170000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0002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3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0008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0010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0011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0012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0013" name="Freeform 29"/>
          <p:cNvSpPr>
            <a:spLocks/>
          </p:cNvSpPr>
          <p:nvPr/>
        </p:nvSpPr>
        <p:spPr bwMode="auto">
          <a:xfrm>
            <a:off x="-762000" y="2438400"/>
            <a:ext cx="4419600" cy="558800"/>
          </a:xfrm>
          <a:custGeom>
            <a:avLst/>
            <a:gdLst>
              <a:gd name="T0" fmla="*/ 3456 w 3456"/>
              <a:gd name="T1" fmla="*/ 256 h 352"/>
              <a:gd name="T2" fmla="*/ 3216 w 3456"/>
              <a:gd name="T3" fmla="*/ 112 h 352"/>
              <a:gd name="T4" fmla="*/ 3024 w 3456"/>
              <a:gd name="T5" fmla="*/ 112 h 352"/>
              <a:gd name="T6" fmla="*/ 2400 w 3456"/>
              <a:gd name="T7" fmla="*/ 64 h 352"/>
              <a:gd name="T8" fmla="*/ 1776 w 3456"/>
              <a:gd name="T9" fmla="*/ 16 h 352"/>
              <a:gd name="T10" fmla="*/ 1248 w 3456"/>
              <a:gd name="T11" fmla="*/ 16 h 352"/>
              <a:gd name="T12" fmla="*/ 864 w 3456"/>
              <a:gd name="T13" fmla="*/ 112 h 352"/>
              <a:gd name="T14" fmla="*/ 0 w 3456"/>
              <a:gd name="T1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56" h="352">
                <a:moveTo>
                  <a:pt x="3456" y="256"/>
                </a:moveTo>
                <a:cubicBezTo>
                  <a:pt x="3372" y="196"/>
                  <a:pt x="3288" y="136"/>
                  <a:pt x="3216" y="112"/>
                </a:cubicBezTo>
                <a:cubicBezTo>
                  <a:pt x="3144" y="88"/>
                  <a:pt x="3160" y="120"/>
                  <a:pt x="3024" y="112"/>
                </a:cubicBezTo>
                <a:cubicBezTo>
                  <a:pt x="2888" y="104"/>
                  <a:pt x="2608" y="80"/>
                  <a:pt x="2400" y="64"/>
                </a:cubicBezTo>
                <a:cubicBezTo>
                  <a:pt x="2192" y="48"/>
                  <a:pt x="1968" y="24"/>
                  <a:pt x="1776" y="16"/>
                </a:cubicBezTo>
                <a:cubicBezTo>
                  <a:pt x="1584" y="8"/>
                  <a:pt x="1400" y="0"/>
                  <a:pt x="1248" y="16"/>
                </a:cubicBezTo>
                <a:cubicBezTo>
                  <a:pt x="1096" y="32"/>
                  <a:pt x="1072" y="56"/>
                  <a:pt x="864" y="112"/>
                </a:cubicBezTo>
                <a:cubicBezTo>
                  <a:pt x="656" y="168"/>
                  <a:pt x="144" y="312"/>
                  <a:pt x="0" y="3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14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15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16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17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18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656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1023" name="Group 15"/>
          <p:cNvGrpSpPr>
            <a:grpSpLocks/>
          </p:cNvGrpSpPr>
          <p:nvPr/>
        </p:nvGrpSpPr>
        <p:grpSpPr bwMode="auto">
          <a:xfrm rot="3415360">
            <a:off x="1589088" y="3973513"/>
            <a:ext cx="2822575" cy="971550"/>
            <a:chOff x="2495" y="2329"/>
            <a:chExt cx="1778" cy="612"/>
          </a:xfrm>
        </p:grpSpPr>
        <p:sp>
          <p:nvSpPr>
            <p:cNvPr id="17102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1026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1028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1033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1035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1036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1037" name="Freeform 29"/>
          <p:cNvSpPr>
            <a:spLocks/>
          </p:cNvSpPr>
          <p:nvPr/>
        </p:nvSpPr>
        <p:spPr bwMode="auto">
          <a:xfrm>
            <a:off x="762000" y="2362200"/>
            <a:ext cx="2971800" cy="1524000"/>
          </a:xfrm>
          <a:custGeom>
            <a:avLst/>
            <a:gdLst>
              <a:gd name="T0" fmla="*/ 3648 w 3648"/>
              <a:gd name="T1" fmla="*/ 304 h 984"/>
              <a:gd name="T2" fmla="*/ 3456 w 3648"/>
              <a:gd name="T3" fmla="*/ 208 h 984"/>
              <a:gd name="T4" fmla="*/ 3264 w 3648"/>
              <a:gd name="T5" fmla="*/ 160 h 984"/>
              <a:gd name="T6" fmla="*/ 2928 w 3648"/>
              <a:gd name="T7" fmla="*/ 112 h 984"/>
              <a:gd name="T8" fmla="*/ 2544 w 3648"/>
              <a:gd name="T9" fmla="*/ 16 h 984"/>
              <a:gd name="T10" fmla="*/ 2208 w 3648"/>
              <a:gd name="T11" fmla="*/ 16 h 984"/>
              <a:gd name="T12" fmla="*/ 1920 w 3648"/>
              <a:gd name="T13" fmla="*/ 64 h 984"/>
              <a:gd name="T14" fmla="*/ 1584 w 3648"/>
              <a:gd name="T15" fmla="*/ 64 h 984"/>
              <a:gd name="T16" fmla="*/ 1296 w 3648"/>
              <a:gd name="T17" fmla="*/ 64 h 984"/>
              <a:gd name="T18" fmla="*/ 1104 w 3648"/>
              <a:gd name="T19" fmla="*/ 64 h 984"/>
              <a:gd name="T20" fmla="*/ 864 w 3648"/>
              <a:gd name="T21" fmla="*/ 112 h 984"/>
              <a:gd name="T22" fmla="*/ 576 w 3648"/>
              <a:gd name="T23" fmla="*/ 208 h 984"/>
              <a:gd name="T24" fmla="*/ 240 w 3648"/>
              <a:gd name="T25" fmla="*/ 256 h 984"/>
              <a:gd name="T26" fmla="*/ 0 w 3648"/>
              <a:gd name="T27" fmla="*/ 400 h 984"/>
              <a:gd name="T28" fmla="*/ 240 w 3648"/>
              <a:gd name="T29" fmla="*/ 544 h 984"/>
              <a:gd name="T30" fmla="*/ 672 w 3648"/>
              <a:gd name="T31" fmla="*/ 640 h 984"/>
              <a:gd name="T32" fmla="*/ 912 w 3648"/>
              <a:gd name="T33" fmla="*/ 736 h 984"/>
              <a:gd name="T34" fmla="*/ 1248 w 3648"/>
              <a:gd name="T35" fmla="*/ 832 h 984"/>
              <a:gd name="T36" fmla="*/ 1344 w 3648"/>
              <a:gd name="T37" fmla="*/ 832 h 984"/>
              <a:gd name="T38" fmla="*/ 1248 w 3648"/>
              <a:gd name="T39" fmla="*/ 928 h 984"/>
              <a:gd name="T40" fmla="*/ 1152 w 3648"/>
              <a:gd name="T41" fmla="*/ 976 h 984"/>
              <a:gd name="T42" fmla="*/ 1056 w 3648"/>
              <a:gd name="T43" fmla="*/ 976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48" h="984">
                <a:moveTo>
                  <a:pt x="3648" y="304"/>
                </a:moveTo>
                <a:cubicBezTo>
                  <a:pt x="3584" y="268"/>
                  <a:pt x="3520" y="232"/>
                  <a:pt x="3456" y="208"/>
                </a:cubicBezTo>
                <a:cubicBezTo>
                  <a:pt x="3392" y="184"/>
                  <a:pt x="3352" y="176"/>
                  <a:pt x="3264" y="160"/>
                </a:cubicBezTo>
                <a:cubicBezTo>
                  <a:pt x="3176" y="144"/>
                  <a:pt x="3048" y="136"/>
                  <a:pt x="2928" y="112"/>
                </a:cubicBezTo>
                <a:cubicBezTo>
                  <a:pt x="2808" y="88"/>
                  <a:pt x="2664" y="32"/>
                  <a:pt x="2544" y="16"/>
                </a:cubicBezTo>
                <a:cubicBezTo>
                  <a:pt x="2424" y="0"/>
                  <a:pt x="2312" y="8"/>
                  <a:pt x="2208" y="16"/>
                </a:cubicBezTo>
                <a:cubicBezTo>
                  <a:pt x="2104" y="24"/>
                  <a:pt x="2024" y="56"/>
                  <a:pt x="1920" y="64"/>
                </a:cubicBezTo>
                <a:cubicBezTo>
                  <a:pt x="1816" y="72"/>
                  <a:pt x="1688" y="64"/>
                  <a:pt x="1584" y="64"/>
                </a:cubicBezTo>
                <a:cubicBezTo>
                  <a:pt x="1480" y="64"/>
                  <a:pt x="1376" y="64"/>
                  <a:pt x="1296" y="64"/>
                </a:cubicBezTo>
                <a:cubicBezTo>
                  <a:pt x="1216" y="64"/>
                  <a:pt x="1176" y="56"/>
                  <a:pt x="1104" y="64"/>
                </a:cubicBezTo>
                <a:cubicBezTo>
                  <a:pt x="1032" y="72"/>
                  <a:pt x="952" y="88"/>
                  <a:pt x="864" y="112"/>
                </a:cubicBezTo>
                <a:cubicBezTo>
                  <a:pt x="776" y="136"/>
                  <a:pt x="680" y="184"/>
                  <a:pt x="576" y="208"/>
                </a:cubicBezTo>
                <a:cubicBezTo>
                  <a:pt x="472" y="232"/>
                  <a:pt x="336" y="224"/>
                  <a:pt x="240" y="256"/>
                </a:cubicBezTo>
                <a:cubicBezTo>
                  <a:pt x="144" y="288"/>
                  <a:pt x="0" y="352"/>
                  <a:pt x="0" y="400"/>
                </a:cubicBezTo>
                <a:cubicBezTo>
                  <a:pt x="0" y="448"/>
                  <a:pt x="128" y="504"/>
                  <a:pt x="240" y="544"/>
                </a:cubicBezTo>
                <a:cubicBezTo>
                  <a:pt x="352" y="584"/>
                  <a:pt x="560" y="608"/>
                  <a:pt x="672" y="640"/>
                </a:cubicBezTo>
                <a:cubicBezTo>
                  <a:pt x="784" y="672"/>
                  <a:pt x="816" y="704"/>
                  <a:pt x="912" y="736"/>
                </a:cubicBezTo>
                <a:cubicBezTo>
                  <a:pt x="1008" y="768"/>
                  <a:pt x="1176" y="816"/>
                  <a:pt x="1248" y="832"/>
                </a:cubicBezTo>
                <a:cubicBezTo>
                  <a:pt x="1320" y="848"/>
                  <a:pt x="1344" y="816"/>
                  <a:pt x="1344" y="832"/>
                </a:cubicBezTo>
                <a:cubicBezTo>
                  <a:pt x="1344" y="848"/>
                  <a:pt x="1280" y="904"/>
                  <a:pt x="1248" y="928"/>
                </a:cubicBezTo>
                <a:cubicBezTo>
                  <a:pt x="1216" y="952"/>
                  <a:pt x="1184" y="968"/>
                  <a:pt x="1152" y="976"/>
                </a:cubicBezTo>
                <a:cubicBezTo>
                  <a:pt x="1120" y="984"/>
                  <a:pt x="1080" y="968"/>
                  <a:pt x="1056" y="97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9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0" name="Line 32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1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2" name="Line 34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1113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3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3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3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3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3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4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2047" name="Group 15"/>
          <p:cNvGrpSpPr>
            <a:grpSpLocks/>
          </p:cNvGrpSpPr>
          <p:nvPr/>
        </p:nvGrpSpPr>
        <p:grpSpPr bwMode="auto">
          <a:xfrm rot="3415360">
            <a:off x="3417888" y="4659313"/>
            <a:ext cx="2822575" cy="971550"/>
            <a:chOff x="2495" y="2329"/>
            <a:chExt cx="1778" cy="612"/>
          </a:xfrm>
        </p:grpSpPr>
        <p:sp>
          <p:nvSpPr>
            <p:cNvPr id="17204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04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050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51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2052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2053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2054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2055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2056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2057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2058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2059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2060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2062" name="Freeform 30"/>
          <p:cNvSpPr>
            <a:spLocks/>
          </p:cNvSpPr>
          <p:nvPr/>
        </p:nvSpPr>
        <p:spPr bwMode="auto">
          <a:xfrm>
            <a:off x="3200400" y="4343400"/>
            <a:ext cx="533400" cy="177800"/>
          </a:xfrm>
          <a:custGeom>
            <a:avLst/>
            <a:gdLst>
              <a:gd name="T0" fmla="*/ 336 w 336"/>
              <a:gd name="T1" fmla="*/ 0 h 112"/>
              <a:gd name="T2" fmla="*/ 192 w 336"/>
              <a:gd name="T3" fmla="*/ 96 h 112"/>
              <a:gd name="T4" fmla="*/ 96 w 336"/>
              <a:gd name="T5" fmla="*/ 96 h 112"/>
              <a:gd name="T6" fmla="*/ 0 w 336"/>
              <a:gd name="T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6" h="112">
                <a:moveTo>
                  <a:pt x="336" y="0"/>
                </a:moveTo>
                <a:cubicBezTo>
                  <a:pt x="284" y="40"/>
                  <a:pt x="232" y="80"/>
                  <a:pt x="192" y="96"/>
                </a:cubicBezTo>
                <a:cubicBezTo>
                  <a:pt x="152" y="112"/>
                  <a:pt x="128" y="96"/>
                  <a:pt x="96" y="96"/>
                </a:cubicBezTo>
                <a:cubicBezTo>
                  <a:pt x="64" y="96"/>
                  <a:pt x="16" y="96"/>
                  <a:pt x="0" y="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3" name="Line 3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4" name="Line 3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5" name="Line 33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6" name="Line 34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8" name="Line 36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69" name="Freeform 37"/>
          <p:cNvSpPr>
            <a:spLocks/>
          </p:cNvSpPr>
          <p:nvPr/>
        </p:nvSpPr>
        <p:spPr bwMode="auto">
          <a:xfrm>
            <a:off x="1016000" y="2197100"/>
            <a:ext cx="2717800" cy="2540000"/>
          </a:xfrm>
          <a:custGeom>
            <a:avLst/>
            <a:gdLst>
              <a:gd name="T0" fmla="*/ 1664 w 1712"/>
              <a:gd name="T1" fmla="*/ 392 h 1600"/>
              <a:gd name="T2" fmla="*/ 1376 w 1712"/>
              <a:gd name="T3" fmla="*/ 200 h 1600"/>
              <a:gd name="T4" fmla="*/ 1040 w 1712"/>
              <a:gd name="T5" fmla="*/ 56 h 1600"/>
              <a:gd name="T6" fmla="*/ 800 w 1712"/>
              <a:gd name="T7" fmla="*/ 8 h 1600"/>
              <a:gd name="T8" fmla="*/ 416 w 1712"/>
              <a:gd name="T9" fmla="*/ 104 h 1600"/>
              <a:gd name="T10" fmla="*/ 80 w 1712"/>
              <a:gd name="T11" fmla="*/ 440 h 1600"/>
              <a:gd name="T12" fmla="*/ 32 w 1712"/>
              <a:gd name="T13" fmla="*/ 872 h 1600"/>
              <a:gd name="T14" fmla="*/ 272 w 1712"/>
              <a:gd name="T15" fmla="*/ 1352 h 1600"/>
              <a:gd name="T16" fmla="*/ 800 w 1712"/>
              <a:gd name="T17" fmla="*/ 1496 h 1600"/>
              <a:gd name="T18" fmla="*/ 992 w 1712"/>
              <a:gd name="T19" fmla="*/ 1544 h 1600"/>
              <a:gd name="T20" fmla="*/ 1328 w 1712"/>
              <a:gd name="T21" fmla="*/ 1592 h 1600"/>
              <a:gd name="T22" fmla="*/ 1472 w 1712"/>
              <a:gd name="T23" fmla="*/ 1592 h 1600"/>
              <a:gd name="T24" fmla="*/ 1664 w 1712"/>
              <a:gd name="T25" fmla="*/ 1544 h 1600"/>
              <a:gd name="T26" fmla="*/ 1712 w 1712"/>
              <a:gd name="T27" fmla="*/ 1400 h 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2" h="1600">
                <a:moveTo>
                  <a:pt x="1664" y="392"/>
                </a:moveTo>
                <a:cubicBezTo>
                  <a:pt x="1572" y="324"/>
                  <a:pt x="1480" y="256"/>
                  <a:pt x="1376" y="200"/>
                </a:cubicBezTo>
                <a:cubicBezTo>
                  <a:pt x="1272" y="144"/>
                  <a:pt x="1136" y="88"/>
                  <a:pt x="1040" y="56"/>
                </a:cubicBezTo>
                <a:cubicBezTo>
                  <a:pt x="944" y="24"/>
                  <a:pt x="904" y="0"/>
                  <a:pt x="800" y="8"/>
                </a:cubicBezTo>
                <a:cubicBezTo>
                  <a:pt x="696" y="16"/>
                  <a:pt x="536" y="32"/>
                  <a:pt x="416" y="104"/>
                </a:cubicBezTo>
                <a:cubicBezTo>
                  <a:pt x="296" y="176"/>
                  <a:pt x="144" y="312"/>
                  <a:pt x="80" y="440"/>
                </a:cubicBezTo>
                <a:cubicBezTo>
                  <a:pt x="16" y="568"/>
                  <a:pt x="0" y="720"/>
                  <a:pt x="32" y="872"/>
                </a:cubicBezTo>
                <a:cubicBezTo>
                  <a:pt x="64" y="1024"/>
                  <a:pt x="144" y="1248"/>
                  <a:pt x="272" y="1352"/>
                </a:cubicBezTo>
                <a:cubicBezTo>
                  <a:pt x="400" y="1456"/>
                  <a:pt x="680" y="1464"/>
                  <a:pt x="800" y="1496"/>
                </a:cubicBezTo>
                <a:cubicBezTo>
                  <a:pt x="920" y="1528"/>
                  <a:pt x="904" y="1528"/>
                  <a:pt x="992" y="1544"/>
                </a:cubicBezTo>
                <a:cubicBezTo>
                  <a:pt x="1080" y="1560"/>
                  <a:pt x="1248" y="1584"/>
                  <a:pt x="1328" y="1592"/>
                </a:cubicBezTo>
                <a:cubicBezTo>
                  <a:pt x="1408" y="1600"/>
                  <a:pt x="1416" y="1600"/>
                  <a:pt x="1472" y="1592"/>
                </a:cubicBezTo>
                <a:cubicBezTo>
                  <a:pt x="1528" y="1584"/>
                  <a:pt x="1624" y="1576"/>
                  <a:pt x="1664" y="1544"/>
                </a:cubicBezTo>
                <a:cubicBezTo>
                  <a:pt x="1704" y="1512"/>
                  <a:pt x="1708" y="1456"/>
                  <a:pt x="1712" y="140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4653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8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9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4095" name="Group 15"/>
          <p:cNvGrpSpPr>
            <a:grpSpLocks/>
          </p:cNvGrpSpPr>
          <p:nvPr/>
        </p:nvGrpSpPr>
        <p:grpSpPr bwMode="auto">
          <a:xfrm rot="237564">
            <a:off x="6096001" y="3886200"/>
            <a:ext cx="2822575" cy="971550"/>
            <a:chOff x="2495" y="2329"/>
            <a:chExt cx="1778" cy="612"/>
          </a:xfrm>
        </p:grpSpPr>
        <p:sp>
          <p:nvSpPr>
            <p:cNvPr id="174096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7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4098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4099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4100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4101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4102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4103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104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105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4106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4107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4108" name="Freeform 28"/>
          <p:cNvSpPr>
            <a:spLocks/>
          </p:cNvSpPr>
          <p:nvPr/>
        </p:nvSpPr>
        <p:spPr bwMode="auto">
          <a:xfrm>
            <a:off x="6248400" y="4724400"/>
            <a:ext cx="177800" cy="381000"/>
          </a:xfrm>
          <a:custGeom>
            <a:avLst/>
            <a:gdLst>
              <a:gd name="T0" fmla="*/ 0 w 112"/>
              <a:gd name="T1" fmla="*/ 0 h 240"/>
              <a:gd name="T2" fmla="*/ 96 w 112"/>
              <a:gd name="T3" fmla="*/ 96 h 240"/>
              <a:gd name="T4" fmla="*/ 96 w 112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2" h="240">
                <a:moveTo>
                  <a:pt x="0" y="0"/>
                </a:moveTo>
                <a:cubicBezTo>
                  <a:pt x="40" y="28"/>
                  <a:pt x="80" y="56"/>
                  <a:pt x="96" y="96"/>
                </a:cubicBezTo>
                <a:cubicBezTo>
                  <a:pt x="112" y="136"/>
                  <a:pt x="96" y="208"/>
                  <a:pt x="96" y="2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09" name="Line 29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0" name="Line 30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2" name="Line 32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3" name="Line 33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4" name="Freeform 34"/>
          <p:cNvSpPr>
            <a:spLocks/>
          </p:cNvSpPr>
          <p:nvPr/>
        </p:nvSpPr>
        <p:spPr bwMode="auto">
          <a:xfrm>
            <a:off x="2425700" y="2590800"/>
            <a:ext cx="3822700" cy="2768600"/>
          </a:xfrm>
          <a:custGeom>
            <a:avLst/>
            <a:gdLst>
              <a:gd name="T0" fmla="*/ 776 w 2408"/>
              <a:gd name="T1" fmla="*/ 144 h 1744"/>
              <a:gd name="T2" fmla="*/ 728 w 2408"/>
              <a:gd name="T3" fmla="*/ 48 h 1744"/>
              <a:gd name="T4" fmla="*/ 488 w 2408"/>
              <a:gd name="T5" fmla="*/ 0 h 1744"/>
              <a:gd name="T6" fmla="*/ 248 w 2408"/>
              <a:gd name="T7" fmla="*/ 48 h 1744"/>
              <a:gd name="T8" fmla="*/ 56 w 2408"/>
              <a:gd name="T9" fmla="*/ 192 h 1744"/>
              <a:gd name="T10" fmla="*/ 8 w 2408"/>
              <a:gd name="T11" fmla="*/ 432 h 1744"/>
              <a:gd name="T12" fmla="*/ 104 w 2408"/>
              <a:gd name="T13" fmla="*/ 816 h 1744"/>
              <a:gd name="T14" fmla="*/ 248 w 2408"/>
              <a:gd name="T15" fmla="*/ 1248 h 1744"/>
              <a:gd name="T16" fmla="*/ 536 w 2408"/>
              <a:gd name="T17" fmla="*/ 1536 h 1744"/>
              <a:gd name="T18" fmla="*/ 920 w 2408"/>
              <a:gd name="T19" fmla="*/ 1632 h 1744"/>
              <a:gd name="T20" fmla="*/ 1256 w 2408"/>
              <a:gd name="T21" fmla="*/ 1728 h 1744"/>
              <a:gd name="T22" fmla="*/ 1544 w 2408"/>
              <a:gd name="T23" fmla="*/ 1728 h 1744"/>
              <a:gd name="T24" fmla="*/ 1880 w 2408"/>
              <a:gd name="T25" fmla="*/ 1632 h 1744"/>
              <a:gd name="T26" fmla="*/ 2072 w 2408"/>
              <a:gd name="T27" fmla="*/ 1536 h 1744"/>
              <a:gd name="T28" fmla="*/ 2168 w 2408"/>
              <a:gd name="T29" fmla="*/ 1440 h 1744"/>
              <a:gd name="T30" fmla="*/ 2264 w 2408"/>
              <a:gd name="T31" fmla="*/ 1392 h 1744"/>
              <a:gd name="T32" fmla="*/ 2408 w 2408"/>
              <a:gd name="T33" fmla="*/ 1392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08" h="1744">
                <a:moveTo>
                  <a:pt x="776" y="144"/>
                </a:moveTo>
                <a:cubicBezTo>
                  <a:pt x="776" y="108"/>
                  <a:pt x="776" y="72"/>
                  <a:pt x="728" y="48"/>
                </a:cubicBezTo>
                <a:cubicBezTo>
                  <a:pt x="680" y="24"/>
                  <a:pt x="568" y="0"/>
                  <a:pt x="488" y="0"/>
                </a:cubicBezTo>
                <a:cubicBezTo>
                  <a:pt x="408" y="0"/>
                  <a:pt x="320" y="16"/>
                  <a:pt x="248" y="48"/>
                </a:cubicBezTo>
                <a:cubicBezTo>
                  <a:pt x="176" y="80"/>
                  <a:pt x="96" y="128"/>
                  <a:pt x="56" y="192"/>
                </a:cubicBezTo>
                <a:cubicBezTo>
                  <a:pt x="16" y="256"/>
                  <a:pt x="0" y="328"/>
                  <a:pt x="8" y="432"/>
                </a:cubicBezTo>
                <a:cubicBezTo>
                  <a:pt x="16" y="536"/>
                  <a:pt x="64" y="680"/>
                  <a:pt x="104" y="816"/>
                </a:cubicBezTo>
                <a:cubicBezTo>
                  <a:pt x="144" y="952"/>
                  <a:pt x="176" y="1128"/>
                  <a:pt x="248" y="1248"/>
                </a:cubicBezTo>
                <a:cubicBezTo>
                  <a:pt x="320" y="1368"/>
                  <a:pt x="424" y="1472"/>
                  <a:pt x="536" y="1536"/>
                </a:cubicBezTo>
                <a:cubicBezTo>
                  <a:pt x="648" y="1600"/>
                  <a:pt x="800" y="1600"/>
                  <a:pt x="920" y="1632"/>
                </a:cubicBezTo>
                <a:cubicBezTo>
                  <a:pt x="1040" y="1664"/>
                  <a:pt x="1152" y="1712"/>
                  <a:pt x="1256" y="1728"/>
                </a:cubicBezTo>
                <a:cubicBezTo>
                  <a:pt x="1360" y="1744"/>
                  <a:pt x="1440" y="1744"/>
                  <a:pt x="1544" y="1728"/>
                </a:cubicBezTo>
                <a:cubicBezTo>
                  <a:pt x="1648" y="1712"/>
                  <a:pt x="1792" y="1664"/>
                  <a:pt x="1880" y="1632"/>
                </a:cubicBezTo>
                <a:cubicBezTo>
                  <a:pt x="1968" y="1600"/>
                  <a:pt x="2024" y="1568"/>
                  <a:pt x="2072" y="1536"/>
                </a:cubicBezTo>
                <a:cubicBezTo>
                  <a:pt x="2120" y="1504"/>
                  <a:pt x="2136" y="1464"/>
                  <a:pt x="2168" y="1440"/>
                </a:cubicBezTo>
                <a:cubicBezTo>
                  <a:pt x="2200" y="1416"/>
                  <a:pt x="2224" y="1400"/>
                  <a:pt x="2264" y="1392"/>
                </a:cubicBezTo>
                <a:cubicBezTo>
                  <a:pt x="2304" y="1384"/>
                  <a:pt x="2376" y="1392"/>
                  <a:pt x="2408" y="13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3224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3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3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6143" name="Group 15"/>
          <p:cNvGrpSpPr>
            <a:grpSpLocks/>
          </p:cNvGrpSpPr>
          <p:nvPr/>
        </p:nvGrpSpPr>
        <p:grpSpPr bwMode="auto">
          <a:xfrm rot="-5771265">
            <a:off x="7380288" y="2678113"/>
            <a:ext cx="2822575" cy="971550"/>
            <a:chOff x="2495" y="2329"/>
            <a:chExt cx="1778" cy="612"/>
          </a:xfrm>
        </p:grpSpPr>
        <p:sp>
          <p:nvSpPr>
            <p:cNvPr id="176144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45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6146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6147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6148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6149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6150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6151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6152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6153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6154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6155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6156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57" name="Line 2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59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60" name="Line 3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61" name="Freeform 33"/>
          <p:cNvSpPr>
            <a:spLocks/>
          </p:cNvSpPr>
          <p:nvPr/>
        </p:nvSpPr>
        <p:spPr bwMode="auto">
          <a:xfrm>
            <a:off x="3302000" y="2819400"/>
            <a:ext cx="6235700" cy="3048000"/>
          </a:xfrm>
          <a:custGeom>
            <a:avLst/>
            <a:gdLst>
              <a:gd name="T0" fmla="*/ 224 w 3928"/>
              <a:gd name="T1" fmla="*/ 0 h 1920"/>
              <a:gd name="T2" fmla="*/ 32 w 3928"/>
              <a:gd name="T3" fmla="*/ 144 h 1920"/>
              <a:gd name="T4" fmla="*/ 32 w 3928"/>
              <a:gd name="T5" fmla="*/ 432 h 1920"/>
              <a:gd name="T6" fmla="*/ 80 w 3928"/>
              <a:gd name="T7" fmla="*/ 720 h 1920"/>
              <a:gd name="T8" fmla="*/ 176 w 3928"/>
              <a:gd name="T9" fmla="*/ 1152 h 1920"/>
              <a:gd name="T10" fmla="*/ 416 w 3928"/>
              <a:gd name="T11" fmla="*/ 1488 h 1920"/>
              <a:gd name="T12" fmla="*/ 656 w 3928"/>
              <a:gd name="T13" fmla="*/ 1632 h 1920"/>
              <a:gd name="T14" fmla="*/ 1184 w 3928"/>
              <a:gd name="T15" fmla="*/ 1872 h 1920"/>
              <a:gd name="T16" fmla="*/ 1856 w 3928"/>
              <a:gd name="T17" fmla="*/ 1920 h 1920"/>
              <a:gd name="T18" fmla="*/ 2336 w 3928"/>
              <a:gd name="T19" fmla="*/ 1872 h 1920"/>
              <a:gd name="T20" fmla="*/ 2816 w 3928"/>
              <a:gd name="T21" fmla="*/ 1824 h 1920"/>
              <a:gd name="T22" fmla="*/ 3200 w 3928"/>
              <a:gd name="T23" fmla="*/ 1680 h 1920"/>
              <a:gd name="T24" fmla="*/ 3440 w 3928"/>
              <a:gd name="T25" fmla="*/ 1488 h 1920"/>
              <a:gd name="T26" fmla="*/ 3584 w 3928"/>
              <a:gd name="T27" fmla="*/ 1344 h 1920"/>
              <a:gd name="T28" fmla="*/ 3680 w 3928"/>
              <a:gd name="T29" fmla="*/ 1200 h 1920"/>
              <a:gd name="T30" fmla="*/ 3728 w 3928"/>
              <a:gd name="T31" fmla="*/ 1056 h 1920"/>
              <a:gd name="T32" fmla="*/ 3776 w 3928"/>
              <a:gd name="T33" fmla="*/ 960 h 1920"/>
              <a:gd name="T34" fmla="*/ 3872 w 3928"/>
              <a:gd name="T35" fmla="*/ 960 h 1920"/>
              <a:gd name="T36" fmla="*/ 3920 w 3928"/>
              <a:gd name="T37" fmla="*/ 1056 h 1920"/>
              <a:gd name="T38" fmla="*/ 3920 w 3928"/>
              <a:gd name="T39" fmla="*/ 1200 h 1920"/>
              <a:gd name="T40" fmla="*/ 3872 w 3928"/>
              <a:gd name="T41" fmla="*/ 129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28" h="1920">
                <a:moveTo>
                  <a:pt x="224" y="0"/>
                </a:moveTo>
                <a:cubicBezTo>
                  <a:pt x="144" y="36"/>
                  <a:pt x="64" y="72"/>
                  <a:pt x="32" y="144"/>
                </a:cubicBezTo>
                <a:cubicBezTo>
                  <a:pt x="0" y="216"/>
                  <a:pt x="24" y="336"/>
                  <a:pt x="32" y="432"/>
                </a:cubicBezTo>
                <a:cubicBezTo>
                  <a:pt x="40" y="528"/>
                  <a:pt x="56" y="600"/>
                  <a:pt x="80" y="720"/>
                </a:cubicBezTo>
                <a:cubicBezTo>
                  <a:pt x="104" y="840"/>
                  <a:pt x="120" y="1024"/>
                  <a:pt x="176" y="1152"/>
                </a:cubicBezTo>
                <a:cubicBezTo>
                  <a:pt x="232" y="1280"/>
                  <a:pt x="336" y="1408"/>
                  <a:pt x="416" y="1488"/>
                </a:cubicBezTo>
                <a:cubicBezTo>
                  <a:pt x="496" y="1568"/>
                  <a:pt x="528" y="1568"/>
                  <a:pt x="656" y="1632"/>
                </a:cubicBezTo>
                <a:cubicBezTo>
                  <a:pt x="784" y="1696"/>
                  <a:pt x="984" y="1824"/>
                  <a:pt x="1184" y="1872"/>
                </a:cubicBezTo>
                <a:cubicBezTo>
                  <a:pt x="1384" y="1920"/>
                  <a:pt x="1664" y="1920"/>
                  <a:pt x="1856" y="1920"/>
                </a:cubicBezTo>
                <a:cubicBezTo>
                  <a:pt x="2048" y="1920"/>
                  <a:pt x="2176" y="1888"/>
                  <a:pt x="2336" y="1872"/>
                </a:cubicBezTo>
                <a:cubicBezTo>
                  <a:pt x="2496" y="1856"/>
                  <a:pt x="2672" y="1856"/>
                  <a:pt x="2816" y="1824"/>
                </a:cubicBezTo>
                <a:cubicBezTo>
                  <a:pt x="2960" y="1792"/>
                  <a:pt x="3096" y="1736"/>
                  <a:pt x="3200" y="1680"/>
                </a:cubicBezTo>
                <a:cubicBezTo>
                  <a:pt x="3304" y="1624"/>
                  <a:pt x="3376" y="1544"/>
                  <a:pt x="3440" y="1488"/>
                </a:cubicBezTo>
                <a:cubicBezTo>
                  <a:pt x="3504" y="1432"/>
                  <a:pt x="3544" y="1392"/>
                  <a:pt x="3584" y="1344"/>
                </a:cubicBezTo>
                <a:cubicBezTo>
                  <a:pt x="3624" y="1296"/>
                  <a:pt x="3656" y="1248"/>
                  <a:pt x="3680" y="1200"/>
                </a:cubicBezTo>
                <a:cubicBezTo>
                  <a:pt x="3704" y="1152"/>
                  <a:pt x="3712" y="1096"/>
                  <a:pt x="3728" y="1056"/>
                </a:cubicBezTo>
                <a:cubicBezTo>
                  <a:pt x="3744" y="1016"/>
                  <a:pt x="3752" y="976"/>
                  <a:pt x="3776" y="960"/>
                </a:cubicBezTo>
                <a:cubicBezTo>
                  <a:pt x="3800" y="944"/>
                  <a:pt x="3848" y="944"/>
                  <a:pt x="3872" y="960"/>
                </a:cubicBezTo>
                <a:cubicBezTo>
                  <a:pt x="3896" y="976"/>
                  <a:pt x="3912" y="1016"/>
                  <a:pt x="3920" y="1056"/>
                </a:cubicBezTo>
                <a:cubicBezTo>
                  <a:pt x="3928" y="1096"/>
                  <a:pt x="3928" y="1160"/>
                  <a:pt x="3920" y="1200"/>
                </a:cubicBezTo>
                <a:cubicBezTo>
                  <a:pt x="3912" y="1240"/>
                  <a:pt x="3880" y="1272"/>
                  <a:pt x="3872" y="12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0830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7167" name="Group 15"/>
          <p:cNvGrpSpPr>
            <a:grpSpLocks/>
          </p:cNvGrpSpPr>
          <p:nvPr/>
        </p:nvGrpSpPr>
        <p:grpSpPr bwMode="auto">
          <a:xfrm rot="-28318202">
            <a:off x="6770688" y="2297113"/>
            <a:ext cx="2822575" cy="971550"/>
            <a:chOff x="2495" y="2329"/>
            <a:chExt cx="1778" cy="612"/>
          </a:xfrm>
        </p:grpSpPr>
        <p:sp>
          <p:nvSpPr>
            <p:cNvPr id="177168" name="AutoShape 16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169" name="Oval 17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7170" name="Text Box 18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7171" name="Text Box 19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7172" name="Text Box 20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7173" name="Text Box 21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7174" name="Text Box 22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77175" name="Text Box 23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7176" name="Text Box 24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7177" name="Text Box 25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7178" name="Text Box 26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7179" name="Text Box 27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7180" name="Line 28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1" name="Line 29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3" name="Line 31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4" name="Line 32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5" name="Freeform 33"/>
          <p:cNvSpPr>
            <a:spLocks/>
          </p:cNvSpPr>
          <p:nvPr/>
        </p:nvSpPr>
        <p:spPr bwMode="auto">
          <a:xfrm>
            <a:off x="3479800" y="2819400"/>
            <a:ext cx="5765800" cy="3289300"/>
          </a:xfrm>
          <a:custGeom>
            <a:avLst/>
            <a:gdLst>
              <a:gd name="T0" fmla="*/ 112 w 3632"/>
              <a:gd name="T1" fmla="*/ 0 h 2072"/>
              <a:gd name="T2" fmla="*/ 16 w 3632"/>
              <a:gd name="T3" fmla="*/ 96 h 2072"/>
              <a:gd name="T4" fmla="*/ 16 w 3632"/>
              <a:gd name="T5" fmla="*/ 384 h 2072"/>
              <a:gd name="T6" fmla="*/ 64 w 3632"/>
              <a:gd name="T7" fmla="*/ 720 h 2072"/>
              <a:gd name="T8" fmla="*/ 160 w 3632"/>
              <a:gd name="T9" fmla="*/ 1056 h 2072"/>
              <a:gd name="T10" fmla="*/ 256 w 3632"/>
              <a:gd name="T11" fmla="*/ 1344 h 2072"/>
              <a:gd name="T12" fmla="*/ 496 w 3632"/>
              <a:gd name="T13" fmla="*/ 1680 h 2072"/>
              <a:gd name="T14" fmla="*/ 784 w 3632"/>
              <a:gd name="T15" fmla="*/ 1824 h 2072"/>
              <a:gd name="T16" fmla="*/ 1216 w 3632"/>
              <a:gd name="T17" fmla="*/ 2016 h 2072"/>
              <a:gd name="T18" fmla="*/ 1744 w 3632"/>
              <a:gd name="T19" fmla="*/ 2064 h 2072"/>
              <a:gd name="T20" fmla="*/ 2224 w 3632"/>
              <a:gd name="T21" fmla="*/ 2064 h 2072"/>
              <a:gd name="T22" fmla="*/ 2704 w 3632"/>
              <a:gd name="T23" fmla="*/ 2016 h 2072"/>
              <a:gd name="T24" fmla="*/ 3040 w 3632"/>
              <a:gd name="T25" fmla="*/ 1872 h 2072"/>
              <a:gd name="T26" fmla="*/ 3280 w 3632"/>
              <a:gd name="T27" fmla="*/ 1728 h 2072"/>
              <a:gd name="T28" fmla="*/ 3520 w 3632"/>
              <a:gd name="T29" fmla="*/ 1536 h 2072"/>
              <a:gd name="T30" fmla="*/ 3616 w 3632"/>
              <a:gd name="T31" fmla="*/ 1296 h 2072"/>
              <a:gd name="T32" fmla="*/ 3616 w 3632"/>
              <a:gd name="T33" fmla="*/ 1104 h 2072"/>
              <a:gd name="T34" fmla="*/ 3616 w 3632"/>
              <a:gd name="T35" fmla="*/ 816 h 2072"/>
              <a:gd name="T36" fmla="*/ 3616 w 3632"/>
              <a:gd name="T37" fmla="*/ 672 h 2072"/>
              <a:gd name="T38" fmla="*/ 3520 w 3632"/>
              <a:gd name="T39" fmla="*/ 576 h 2072"/>
              <a:gd name="T40" fmla="*/ 3472 w 3632"/>
              <a:gd name="T41" fmla="*/ 816 h 2072"/>
              <a:gd name="T42" fmla="*/ 3472 w 3632"/>
              <a:gd name="T43" fmla="*/ 912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32" h="2072">
                <a:moveTo>
                  <a:pt x="112" y="0"/>
                </a:moveTo>
                <a:cubicBezTo>
                  <a:pt x="72" y="16"/>
                  <a:pt x="32" y="32"/>
                  <a:pt x="16" y="96"/>
                </a:cubicBezTo>
                <a:cubicBezTo>
                  <a:pt x="0" y="160"/>
                  <a:pt x="8" y="280"/>
                  <a:pt x="16" y="384"/>
                </a:cubicBezTo>
                <a:cubicBezTo>
                  <a:pt x="24" y="488"/>
                  <a:pt x="40" y="608"/>
                  <a:pt x="64" y="720"/>
                </a:cubicBezTo>
                <a:cubicBezTo>
                  <a:pt x="88" y="832"/>
                  <a:pt x="128" y="952"/>
                  <a:pt x="160" y="1056"/>
                </a:cubicBezTo>
                <a:cubicBezTo>
                  <a:pt x="192" y="1160"/>
                  <a:pt x="200" y="1240"/>
                  <a:pt x="256" y="1344"/>
                </a:cubicBezTo>
                <a:cubicBezTo>
                  <a:pt x="312" y="1448"/>
                  <a:pt x="408" y="1600"/>
                  <a:pt x="496" y="1680"/>
                </a:cubicBezTo>
                <a:cubicBezTo>
                  <a:pt x="584" y="1760"/>
                  <a:pt x="664" y="1768"/>
                  <a:pt x="784" y="1824"/>
                </a:cubicBezTo>
                <a:cubicBezTo>
                  <a:pt x="904" y="1880"/>
                  <a:pt x="1056" y="1976"/>
                  <a:pt x="1216" y="2016"/>
                </a:cubicBezTo>
                <a:cubicBezTo>
                  <a:pt x="1376" y="2056"/>
                  <a:pt x="1576" y="2056"/>
                  <a:pt x="1744" y="2064"/>
                </a:cubicBezTo>
                <a:cubicBezTo>
                  <a:pt x="1912" y="2072"/>
                  <a:pt x="2064" y="2072"/>
                  <a:pt x="2224" y="2064"/>
                </a:cubicBezTo>
                <a:cubicBezTo>
                  <a:pt x="2384" y="2056"/>
                  <a:pt x="2568" y="2048"/>
                  <a:pt x="2704" y="2016"/>
                </a:cubicBezTo>
                <a:cubicBezTo>
                  <a:pt x="2840" y="1984"/>
                  <a:pt x="2944" y="1920"/>
                  <a:pt x="3040" y="1872"/>
                </a:cubicBezTo>
                <a:cubicBezTo>
                  <a:pt x="3136" y="1824"/>
                  <a:pt x="3200" y="1784"/>
                  <a:pt x="3280" y="1728"/>
                </a:cubicBezTo>
                <a:cubicBezTo>
                  <a:pt x="3360" y="1672"/>
                  <a:pt x="3464" y="1608"/>
                  <a:pt x="3520" y="1536"/>
                </a:cubicBezTo>
                <a:cubicBezTo>
                  <a:pt x="3576" y="1464"/>
                  <a:pt x="3600" y="1368"/>
                  <a:pt x="3616" y="1296"/>
                </a:cubicBezTo>
                <a:cubicBezTo>
                  <a:pt x="3632" y="1224"/>
                  <a:pt x="3616" y="1184"/>
                  <a:pt x="3616" y="1104"/>
                </a:cubicBezTo>
                <a:cubicBezTo>
                  <a:pt x="3616" y="1024"/>
                  <a:pt x="3616" y="888"/>
                  <a:pt x="3616" y="816"/>
                </a:cubicBezTo>
                <a:cubicBezTo>
                  <a:pt x="3616" y="744"/>
                  <a:pt x="3632" y="712"/>
                  <a:pt x="3616" y="672"/>
                </a:cubicBezTo>
                <a:cubicBezTo>
                  <a:pt x="3600" y="632"/>
                  <a:pt x="3544" y="552"/>
                  <a:pt x="3520" y="576"/>
                </a:cubicBezTo>
                <a:cubicBezTo>
                  <a:pt x="3496" y="600"/>
                  <a:pt x="3480" y="760"/>
                  <a:pt x="3472" y="816"/>
                </a:cubicBezTo>
                <a:cubicBezTo>
                  <a:pt x="3464" y="872"/>
                  <a:pt x="3472" y="888"/>
                  <a:pt x="3472" y="9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1081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3" name="Oval 3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4" name="Oval 4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5" name="Oval 5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6" name="Oval 6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7" name="Line 7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8" name="Oval 8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9" name="Oval 9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0" name="Oval 10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1" name="Oval 11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2" name="Oval 12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9213" name="Group 13"/>
          <p:cNvGrpSpPr>
            <a:grpSpLocks/>
          </p:cNvGrpSpPr>
          <p:nvPr/>
        </p:nvGrpSpPr>
        <p:grpSpPr bwMode="auto">
          <a:xfrm rot="-29935234">
            <a:off x="5026026" y="1390650"/>
            <a:ext cx="2822575" cy="971550"/>
            <a:chOff x="2495" y="2329"/>
            <a:chExt cx="1778" cy="612"/>
          </a:xfrm>
        </p:grpSpPr>
        <p:sp>
          <p:nvSpPr>
            <p:cNvPr id="179214" name="AutoShape 14"/>
            <p:cNvSpPr>
              <a:spLocks noChangeArrowheads="1"/>
            </p:cNvSpPr>
            <p:nvPr/>
          </p:nvSpPr>
          <p:spPr bwMode="auto">
            <a:xfrm rot="3226569">
              <a:off x="3385" y="1489"/>
              <a:ext cx="48" cy="1728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215" name="Oval 15"/>
            <p:cNvSpPr>
              <a:spLocks noChangeArrowheads="1"/>
            </p:cNvSpPr>
            <p:nvPr/>
          </p:nvSpPr>
          <p:spPr bwMode="auto">
            <a:xfrm rot="-12973431">
              <a:off x="2495" y="2894"/>
              <a:ext cx="288" cy="47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9216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9217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79219" name="Text Box 19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9220" name="Text Box 20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9221" name="Text Box 21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79222" name="Text Box 22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79223" name="Text Box 23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79224" name="Line 24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25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7" name="Rectangle 27"/>
          <p:cNvSpPr>
            <a:spLocks noChangeArrowheads="1"/>
          </p:cNvSpPr>
          <p:nvPr/>
        </p:nvSpPr>
        <p:spPr bwMode="auto">
          <a:xfrm rot="5400000">
            <a:off x="3640931" y="1680369"/>
            <a:ext cx="935038" cy="9271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8" name="Text Box 2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79229" name="Text Box 2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79230" name="Oval 30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1" name="Line 31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2" name="Freeform 32"/>
          <p:cNvSpPr>
            <a:spLocks/>
          </p:cNvSpPr>
          <p:nvPr/>
        </p:nvSpPr>
        <p:spPr bwMode="auto">
          <a:xfrm>
            <a:off x="3467100" y="2286000"/>
            <a:ext cx="5016500" cy="2908300"/>
          </a:xfrm>
          <a:custGeom>
            <a:avLst/>
            <a:gdLst>
              <a:gd name="T0" fmla="*/ 120 w 3160"/>
              <a:gd name="T1" fmla="*/ 336 h 1832"/>
              <a:gd name="T2" fmla="*/ 24 w 3160"/>
              <a:gd name="T3" fmla="*/ 480 h 1832"/>
              <a:gd name="T4" fmla="*/ 24 w 3160"/>
              <a:gd name="T5" fmla="*/ 720 h 1832"/>
              <a:gd name="T6" fmla="*/ 168 w 3160"/>
              <a:gd name="T7" fmla="*/ 1008 h 1832"/>
              <a:gd name="T8" fmla="*/ 360 w 3160"/>
              <a:gd name="T9" fmla="*/ 1248 h 1832"/>
              <a:gd name="T10" fmla="*/ 744 w 3160"/>
              <a:gd name="T11" fmla="*/ 1536 h 1832"/>
              <a:gd name="T12" fmla="*/ 1320 w 3160"/>
              <a:gd name="T13" fmla="*/ 1776 h 1832"/>
              <a:gd name="T14" fmla="*/ 1800 w 3160"/>
              <a:gd name="T15" fmla="*/ 1824 h 1832"/>
              <a:gd name="T16" fmla="*/ 2376 w 3160"/>
              <a:gd name="T17" fmla="*/ 1824 h 1832"/>
              <a:gd name="T18" fmla="*/ 2712 w 3160"/>
              <a:gd name="T19" fmla="*/ 1776 h 1832"/>
              <a:gd name="T20" fmla="*/ 2952 w 3160"/>
              <a:gd name="T21" fmla="*/ 1536 h 1832"/>
              <a:gd name="T22" fmla="*/ 3096 w 3160"/>
              <a:gd name="T23" fmla="*/ 1200 h 1832"/>
              <a:gd name="T24" fmla="*/ 3144 w 3160"/>
              <a:gd name="T25" fmla="*/ 912 h 1832"/>
              <a:gd name="T26" fmla="*/ 3144 w 3160"/>
              <a:gd name="T27" fmla="*/ 576 h 1832"/>
              <a:gd name="T28" fmla="*/ 3048 w 3160"/>
              <a:gd name="T29" fmla="*/ 336 h 1832"/>
              <a:gd name="T30" fmla="*/ 2904 w 3160"/>
              <a:gd name="T31" fmla="*/ 192 h 1832"/>
              <a:gd name="T32" fmla="*/ 2760 w 3160"/>
              <a:gd name="T33" fmla="*/ 96 h 1832"/>
              <a:gd name="T34" fmla="*/ 2616 w 3160"/>
              <a:gd name="T35" fmla="*/ 0 h 1832"/>
              <a:gd name="T36" fmla="*/ 2568 w 3160"/>
              <a:gd name="T37" fmla="*/ 96 h 1832"/>
              <a:gd name="T38" fmla="*/ 2664 w 3160"/>
              <a:gd name="T39" fmla="*/ 144 h 1832"/>
              <a:gd name="T40" fmla="*/ 2760 w 3160"/>
              <a:gd name="T41" fmla="*/ 240 h 18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60" h="1832">
                <a:moveTo>
                  <a:pt x="120" y="336"/>
                </a:moveTo>
                <a:cubicBezTo>
                  <a:pt x="80" y="376"/>
                  <a:pt x="40" y="416"/>
                  <a:pt x="24" y="480"/>
                </a:cubicBezTo>
                <a:cubicBezTo>
                  <a:pt x="8" y="544"/>
                  <a:pt x="0" y="632"/>
                  <a:pt x="24" y="720"/>
                </a:cubicBezTo>
                <a:cubicBezTo>
                  <a:pt x="48" y="808"/>
                  <a:pt x="112" y="920"/>
                  <a:pt x="168" y="1008"/>
                </a:cubicBezTo>
                <a:cubicBezTo>
                  <a:pt x="224" y="1096"/>
                  <a:pt x="264" y="1160"/>
                  <a:pt x="360" y="1248"/>
                </a:cubicBezTo>
                <a:cubicBezTo>
                  <a:pt x="456" y="1336"/>
                  <a:pt x="584" y="1448"/>
                  <a:pt x="744" y="1536"/>
                </a:cubicBezTo>
                <a:cubicBezTo>
                  <a:pt x="904" y="1624"/>
                  <a:pt x="1144" y="1728"/>
                  <a:pt x="1320" y="1776"/>
                </a:cubicBezTo>
                <a:cubicBezTo>
                  <a:pt x="1496" y="1824"/>
                  <a:pt x="1624" y="1816"/>
                  <a:pt x="1800" y="1824"/>
                </a:cubicBezTo>
                <a:cubicBezTo>
                  <a:pt x="1976" y="1832"/>
                  <a:pt x="2224" y="1832"/>
                  <a:pt x="2376" y="1824"/>
                </a:cubicBezTo>
                <a:cubicBezTo>
                  <a:pt x="2528" y="1816"/>
                  <a:pt x="2616" y="1824"/>
                  <a:pt x="2712" y="1776"/>
                </a:cubicBezTo>
                <a:cubicBezTo>
                  <a:pt x="2808" y="1728"/>
                  <a:pt x="2888" y="1632"/>
                  <a:pt x="2952" y="1536"/>
                </a:cubicBezTo>
                <a:cubicBezTo>
                  <a:pt x="3016" y="1440"/>
                  <a:pt x="3064" y="1304"/>
                  <a:pt x="3096" y="1200"/>
                </a:cubicBezTo>
                <a:cubicBezTo>
                  <a:pt x="3128" y="1096"/>
                  <a:pt x="3136" y="1016"/>
                  <a:pt x="3144" y="912"/>
                </a:cubicBezTo>
                <a:cubicBezTo>
                  <a:pt x="3152" y="808"/>
                  <a:pt x="3160" y="672"/>
                  <a:pt x="3144" y="576"/>
                </a:cubicBezTo>
                <a:cubicBezTo>
                  <a:pt x="3128" y="480"/>
                  <a:pt x="3088" y="400"/>
                  <a:pt x="3048" y="336"/>
                </a:cubicBezTo>
                <a:cubicBezTo>
                  <a:pt x="3008" y="272"/>
                  <a:pt x="2952" y="232"/>
                  <a:pt x="2904" y="192"/>
                </a:cubicBezTo>
                <a:cubicBezTo>
                  <a:pt x="2856" y="152"/>
                  <a:pt x="2808" y="128"/>
                  <a:pt x="2760" y="96"/>
                </a:cubicBezTo>
                <a:cubicBezTo>
                  <a:pt x="2712" y="64"/>
                  <a:pt x="2648" y="0"/>
                  <a:pt x="2616" y="0"/>
                </a:cubicBezTo>
                <a:cubicBezTo>
                  <a:pt x="2584" y="0"/>
                  <a:pt x="2560" y="72"/>
                  <a:pt x="2568" y="96"/>
                </a:cubicBezTo>
                <a:cubicBezTo>
                  <a:pt x="2576" y="120"/>
                  <a:pt x="2632" y="120"/>
                  <a:pt x="2664" y="144"/>
                </a:cubicBezTo>
                <a:cubicBezTo>
                  <a:pt x="2696" y="168"/>
                  <a:pt x="2736" y="224"/>
                  <a:pt x="2760" y="24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3" name="Line 33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4" name="Line 34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18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grpSp>
        <p:nvGrpSpPr>
          <p:cNvPr id="34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5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04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7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27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7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7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7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28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2287" name="Group 15"/>
          <p:cNvGrpSpPr>
            <a:grpSpLocks/>
          </p:cNvGrpSpPr>
          <p:nvPr/>
        </p:nvGrpSpPr>
        <p:grpSpPr bwMode="auto">
          <a:xfrm>
            <a:off x="2165350" y="1981201"/>
            <a:ext cx="3359150" cy="182563"/>
            <a:chOff x="1726" y="1244"/>
            <a:chExt cx="2116" cy="115"/>
          </a:xfrm>
        </p:grpSpPr>
        <p:sp>
          <p:nvSpPr>
            <p:cNvPr id="182288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289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2290" name="Rectangle 18"/>
          <p:cNvSpPr>
            <a:spLocks noChangeArrowheads="1"/>
          </p:cNvSpPr>
          <p:nvPr/>
        </p:nvSpPr>
        <p:spPr bwMode="auto">
          <a:xfrm rot="5400000">
            <a:off x="3730626" y="1735138"/>
            <a:ext cx="914400" cy="94932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1" name="Rectangle 19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2" name="Text Box 2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2293" name="Text Box 2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2294" name="Text Box 22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2295" name="Text Box 23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2296" name="Text Box 24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2297" name="Text Box 2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2298" name="Text Box 26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2299" name="Text Box 27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2300" name="Text Box 28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2301" name="Text Box 29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2302" name="Line 30"/>
          <p:cNvSpPr>
            <a:spLocks noChangeShapeType="1"/>
          </p:cNvSpPr>
          <p:nvPr/>
        </p:nvSpPr>
        <p:spPr bwMode="auto">
          <a:xfrm>
            <a:off x="5638800" y="2057400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3" name="Line 3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4" name="Line 3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6" name="Line 34"/>
          <p:cNvSpPr>
            <a:spLocks noChangeShapeType="1"/>
          </p:cNvSpPr>
          <p:nvPr/>
        </p:nvSpPr>
        <p:spPr bwMode="auto">
          <a:xfrm>
            <a:off x="3657600" y="2057400"/>
            <a:ext cx="990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7" name="Line 35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8" name="Line 36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309" name="Freeform 37"/>
          <p:cNvSpPr>
            <a:spLocks/>
          </p:cNvSpPr>
          <p:nvPr/>
        </p:nvSpPr>
        <p:spPr bwMode="auto">
          <a:xfrm>
            <a:off x="3492500" y="1739900"/>
            <a:ext cx="4127500" cy="3009900"/>
          </a:xfrm>
          <a:custGeom>
            <a:avLst/>
            <a:gdLst>
              <a:gd name="T0" fmla="*/ 104 w 2600"/>
              <a:gd name="T1" fmla="*/ 680 h 1896"/>
              <a:gd name="T2" fmla="*/ 56 w 2600"/>
              <a:gd name="T3" fmla="*/ 776 h 1896"/>
              <a:gd name="T4" fmla="*/ 8 w 2600"/>
              <a:gd name="T5" fmla="*/ 1064 h 1896"/>
              <a:gd name="T6" fmla="*/ 104 w 2600"/>
              <a:gd name="T7" fmla="*/ 1352 h 1896"/>
              <a:gd name="T8" fmla="*/ 248 w 2600"/>
              <a:gd name="T9" fmla="*/ 1592 h 1896"/>
              <a:gd name="T10" fmla="*/ 632 w 2600"/>
              <a:gd name="T11" fmla="*/ 1784 h 1896"/>
              <a:gd name="T12" fmla="*/ 1064 w 2600"/>
              <a:gd name="T13" fmla="*/ 1880 h 1896"/>
              <a:gd name="T14" fmla="*/ 1592 w 2600"/>
              <a:gd name="T15" fmla="*/ 1880 h 1896"/>
              <a:gd name="T16" fmla="*/ 2072 w 2600"/>
              <a:gd name="T17" fmla="*/ 1832 h 1896"/>
              <a:gd name="T18" fmla="*/ 2312 w 2600"/>
              <a:gd name="T19" fmla="*/ 1736 h 1896"/>
              <a:gd name="T20" fmla="*/ 2504 w 2600"/>
              <a:gd name="T21" fmla="*/ 1496 h 1896"/>
              <a:gd name="T22" fmla="*/ 2552 w 2600"/>
              <a:gd name="T23" fmla="*/ 1256 h 1896"/>
              <a:gd name="T24" fmla="*/ 2600 w 2600"/>
              <a:gd name="T25" fmla="*/ 920 h 1896"/>
              <a:gd name="T26" fmla="*/ 2552 w 2600"/>
              <a:gd name="T27" fmla="*/ 536 h 1896"/>
              <a:gd name="T28" fmla="*/ 2408 w 2600"/>
              <a:gd name="T29" fmla="*/ 248 h 1896"/>
              <a:gd name="T30" fmla="*/ 2120 w 2600"/>
              <a:gd name="T31" fmla="*/ 56 h 1896"/>
              <a:gd name="T32" fmla="*/ 1736 w 2600"/>
              <a:gd name="T33" fmla="*/ 8 h 1896"/>
              <a:gd name="T34" fmla="*/ 1448 w 2600"/>
              <a:gd name="T35" fmla="*/ 8 h 1896"/>
              <a:gd name="T36" fmla="*/ 1352 w 2600"/>
              <a:gd name="T37" fmla="*/ 56 h 1896"/>
              <a:gd name="T38" fmla="*/ 1208 w 2600"/>
              <a:gd name="T39" fmla="*/ 152 h 1896"/>
              <a:gd name="T40" fmla="*/ 1208 w 2600"/>
              <a:gd name="T41" fmla="*/ 248 h 1896"/>
              <a:gd name="T42" fmla="*/ 1304 w 2600"/>
              <a:gd name="T43" fmla="*/ 248 h 1896"/>
              <a:gd name="T44" fmla="*/ 1400 w 2600"/>
              <a:gd name="T45" fmla="*/ 200 h 1896"/>
              <a:gd name="T46" fmla="*/ 1496 w 2600"/>
              <a:gd name="T47" fmla="*/ 152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00" h="1896">
                <a:moveTo>
                  <a:pt x="104" y="680"/>
                </a:moveTo>
                <a:cubicBezTo>
                  <a:pt x="88" y="696"/>
                  <a:pt x="72" y="712"/>
                  <a:pt x="56" y="776"/>
                </a:cubicBezTo>
                <a:cubicBezTo>
                  <a:pt x="40" y="840"/>
                  <a:pt x="0" y="968"/>
                  <a:pt x="8" y="1064"/>
                </a:cubicBezTo>
                <a:cubicBezTo>
                  <a:pt x="16" y="1160"/>
                  <a:pt x="64" y="1264"/>
                  <a:pt x="104" y="1352"/>
                </a:cubicBezTo>
                <a:cubicBezTo>
                  <a:pt x="144" y="1440"/>
                  <a:pt x="160" y="1520"/>
                  <a:pt x="248" y="1592"/>
                </a:cubicBezTo>
                <a:cubicBezTo>
                  <a:pt x="336" y="1664"/>
                  <a:pt x="496" y="1736"/>
                  <a:pt x="632" y="1784"/>
                </a:cubicBezTo>
                <a:cubicBezTo>
                  <a:pt x="768" y="1832"/>
                  <a:pt x="904" y="1864"/>
                  <a:pt x="1064" y="1880"/>
                </a:cubicBezTo>
                <a:cubicBezTo>
                  <a:pt x="1224" y="1896"/>
                  <a:pt x="1424" y="1888"/>
                  <a:pt x="1592" y="1880"/>
                </a:cubicBezTo>
                <a:cubicBezTo>
                  <a:pt x="1760" y="1872"/>
                  <a:pt x="1952" y="1856"/>
                  <a:pt x="2072" y="1832"/>
                </a:cubicBezTo>
                <a:cubicBezTo>
                  <a:pt x="2192" y="1808"/>
                  <a:pt x="2240" y="1792"/>
                  <a:pt x="2312" y="1736"/>
                </a:cubicBezTo>
                <a:cubicBezTo>
                  <a:pt x="2384" y="1680"/>
                  <a:pt x="2464" y="1576"/>
                  <a:pt x="2504" y="1496"/>
                </a:cubicBezTo>
                <a:cubicBezTo>
                  <a:pt x="2544" y="1416"/>
                  <a:pt x="2536" y="1352"/>
                  <a:pt x="2552" y="1256"/>
                </a:cubicBezTo>
                <a:cubicBezTo>
                  <a:pt x="2568" y="1160"/>
                  <a:pt x="2600" y="1040"/>
                  <a:pt x="2600" y="920"/>
                </a:cubicBezTo>
                <a:cubicBezTo>
                  <a:pt x="2600" y="800"/>
                  <a:pt x="2584" y="648"/>
                  <a:pt x="2552" y="536"/>
                </a:cubicBezTo>
                <a:cubicBezTo>
                  <a:pt x="2520" y="424"/>
                  <a:pt x="2480" y="328"/>
                  <a:pt x="2408" y="248"/>
                </a:cubicBezTo>
                <a:cubicBezTo>
                  <a:pt x="2336" y="168"/>
                  <a:pt x="2232" y="96"/>
                  <a:pt x="2120" y="56"/>
                </a:cubicBezTo>
                <a:cubicBezTo>
                  <a:pt x="2008" y="16"/>
                  <a:pt x="1848" y="16"/>
                  <a:pt x="1736" y="8"/>
                </a:cubicBezTo>
                <a:cubicBezTo>
                  <a:pt x="1624" y="0"/>
                  <a:pt x="1512" y="0"/>
                  <a:pt x="1448" y="8"/>
                </a:cubicBezTo>
                <a:cubicBezTo>
                  <a:pt x="1384" y="16"/>
                  <a:pt x="1392" y="32"/>
                  <a:pt x="1352" y="56"/>
                </a:cubicBezTo>
                <a:cubicBezTo>
                  <a:pt x="1312" y="80"/>
                  <a:pt x="1232" y="120"/>
                  <a:pt x="1208" y="152"/>
                </a:cubicBezTo>
                <a:cubicBezTo>
                  <a:pt x="1184" y="184"/>
                  <a:pt x="1192" y="232"/>
                  <a:pt x="1208" y="248"/>
                </a:cubicBezTo>
                <a:cubicBezTo>
                  <a:pt x="1224" y="264"/>
                  <a:pt x="1272" y="256"/>
                  <a:pt x="1304" y="248"/>
                </a:cubicBezTo>
                <a:cubicBezTo>
                  <a:pt x="1336" y="240"/>
                  <a:pt x="1368" y="216"/>
                  <a:pt x="1400" y="200"/>
                </a:cubicBezTo>
                <a:cubicBezTo>
                  <a:pt x="1432" y="184"/>
                  <a:pt x="1472" y="160"/>
                  <a:pt x="1496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015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9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3311" name="Group 15"/>
          <p:cNvGrpSpPr>
            <a:grpSpLocks/>
          </p:cNvGrpSpPr>
          <p:nvPr/>
        </p:nvGrpSpPr>
        <p:grpSpPr bwMode="auto">
          <a:xfrm>
            <a:off x="304800" y="1870076"/>
            <a:ext cx="3359150" cy="182563"/>
            <a:chOff x="1726" y="1244"/>
            <a:chExt cx="2116" cy="115"/>
          </a:xfrm>
        </p:grpSpPr>
        <p:sp>
          <p:nvSpPr>
            <p:cNvPr id="183312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13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3314" name="Rectangle 18"/>
          <p:cNvSpPr>
            <a:spLocks noChangeArrowheads="1"/>
          </p:cNvSpPr>
          <p:nvPr/>
        </p:nvSpPr>
        <p:spPr bwMode="auto">
          <a:xfrm rot="5400000">
            <a:off x="4651376" y="1770063"/>
            <a:ext cx="914400" cy="879475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5" name="Rectangle 19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6" name="Text Box 20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3317" name="Text Box 21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3318" name="Text Box 22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3319" name="Text Box 23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3320" name="Text Box 24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3321" name="Text Box 25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3322" name="Text Box 26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3323" name="Text Box 27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3324" name="Text Box 28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3325" name="Text Box 29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3326" name="Line 30"/>
          <p:cNvSpPr>
            <a:spLocks noChangeShapeType="1"/>
          </p:cNvSpPr>
          <p:nvPr/>
        </p:nvSpPr>
        <p:spPr bwMode="auto">
          <a:xfrm>
            <a:off x="5638800" y="2057400"/>
            <a:ext cx="9144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7" name="Line 31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8" name="Line 32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0" name="Line 34"/>
          <p:cNvSpPr>
            <a:spLocks noChangeShapeType="1"/>
          </p:cNvSpPr>
          <p:nvPr/>
        </p:nvSpPr>
        <p:spPr bwMode="auto">
          <a:xfrm>
            <a:off x="4724400" y="2057400"/>
            <a:ext cx="8382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2" name="Freeform 36"/>
          <p:cNvSpPr>
            <a:spLocks/>
          </p:cNvSpPr>
          <p:nvPr/>
        </p:nvSpPr>
        <p:spPr bwMode="auto">
          <a:xfrm>
            <a:off x="3505200" y="1333500"/>
            <a:ext cx="4572000" cy="3111500"/>
          </a:xfrm>
          <a:custGeom>
            <a:avLst/>
            <a:gdLst>
              <a:gd name="T0" fmla="*/ 96 w 2880"/>
              <a:gd name="T1" fmla="*/ 936 h 1960"/>
              <a:gd name="T2" fmla="*/ 0 w 2880"/>
              <a:gd name="T3" fmla="*/ 1128 h 1960"/>
              <a:gd name="T4" fmla="*/ 96 w 2880"/>
              <a:gd name="T5" fmla="*/ 1368 h 1960"/>
              <a:gd name="T6" fmla="*/ 336 w 2880"/>
              <a:gd name="T7" fmla="*/ 1608 h 1960"/>
              <a:gd name="T8" fmla="*/ 672 w 2880"/>
              <a:gd name="T9" fmla="*/ 1800 h 1960"/>
              <a:gd name="T10" fmla="*/ 1056 w 2880"/>
              <a:gd name="T11" fmla="*/ 1896 h 1960"/>
              <a:gd name="T12" fmla="*/ 1488 w 2880"/>
              <a:gd name="T13" fmla="*/ 1944 h 1960"/>
              <a:gd name="T14" fmla="*/ 1968 w 2880"/>
              <a:gd name="T15" fmla="*/ 1944 h 1960"/>
              <a:gd name="T16" fmla="*/ 2352 w 2880"/>
              <a:gd name="T17" fmla="*/ 1848 h 1960"/>
              <a:gd name="T18" fmla="*/ 2640 w 2880"/>
              <a:gd name="T19" fmla="*/ 1656 h 1960"/>
              <a:gd name="T20" fmla="*/ 2832 w 2880"/>
              <a:gd name="T21" fmla="*/ 1272 h 1960"/>
              <a:gd name="T22" fmla="*/ 2880 w 2880"/>
              <a:gd name="T23" fmla="*/ 888 h 1960"/>
              <a:gd name="T24" fmla="*/ 2832 w 2880"/>
              <a:gd name="T25" fmla="*/ 456 h 1960"/>
              <a:gd name="T26" fmla="*/ 2592 w 2880"/>
              <a:gd name="T27" fmla="*/ 168 h 1960"/>
              <a:gd name="T28" fmla="*/ 2208 w 2880"/>
              <a:gd name="T29" fmla="*/ 24 h 1960"/>
              <a:gd name="T30" fmla="*/ 1728 w 2880"/>
              <a:gd name="T31" fmla="*/ 24 h 1960"/>
              <a:gd name="T32" fmla="*/ 1392 w 2880"/>
              <a:gd name="T33" fmla="*/ 24 h 1960"/>
              <a:gd name="T34" fmla="*/ 1104 w 2880"/>
              <a:gd name="T35" fmla="*/ 168 h 1960"/>
              <a:gd name="T36" fmla="*/ 912 w 2880"/>
              <a:gd name="T37" fmla="*/ 312 h 1960"/>
              <a:gd name="T38" fmla="*/ 816 w 2880"/>
              <a:gd name="T39" fmla="*/ 360 h 1960"/>
              <a:gd name="T40" fmla="*/ 720 w 2880"/>
              <a:gd name="T41" fmla="*/ 456 h 1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0" h="1960">
                <a:moveTo>
                  <a:pt x="96" y="936"/>
                </a:moveTo>
                <a:cubicBezTo>
                  <a:pt x="48" y="996"/>
                  <a:pt x="0" y="1056"/>
                  <a:pt x="0" y="1128"/>
                </a:cubicBezTo>
                <a:cubicBezTo>
                  <a:pt x="0" y="1200"/>
                  <a:pt x="40" y="1288"/>
                  <a:pt x="96" y="1368"/>
                </a:cubicBezTo>
                <a:cubicBezTo>
                  <a:pt x="152" y="1448"/>
                  <a:pt x="240" y="1536"/>
                  <a:pt x="336" y="1608"/>
                </a:cubicBezTo>
                <a:cubicBezTo>
                  <a:pt x="432" y="1680"/>
                  <a:pt x="552" y="1752"/>
                  <a:pt x="672" y="1800"/>
                </a:cubicBezTo>
                <a:cubicBezTo>
                  <a:pt x="792" y="1848"/>
                  <a:pt x="920" y="1872"/>
                  <a:pt x="1056" y="1896"/>
                </a:cubicBezTo>
                <a:cubicBezTo>
                  <a:pt x="1192" y="1920"/>
                  <a:pt x="1336" y="1936"/>
                  <a:pt x="1488" y="1944"/>
                </a:cubicBezTo>
                <a:cubicBezTo>
                  <a:pt x="1640" y="1952"/>
                  <a:pt x="1824" y="1960"/>
                  <a:pt x="1968" y="1944"/>
                </a:cubicBezTo>
                <a:cubicBezTo>
                  <a:pt x="2112" y="1928"/>
                  <a:pt x="2240" y="1896"/>
                  <a:pt x="2352" y="1848"/>
                </a:cubicBezTo>
                <a:cubicBezTo>
                  <a:pt x="2464" y="1800"/>
                  <a:pt x="2560" y="1752"/>
                  <a:pt x="2640" y="1656"/>
                </a:cubicBezTo>
                <a:cubicBezTo>
                  <a:pt x="2720" y="1560"/>
                  <a:pt x="2792" y="1400"/>
                  <a:pt x="2832" y="1272"/>
                </a:cubicBezTo>
                <a:cubicBezTo>
                  <a:pt x="2872" y="1144"/>
                  <a:pt x="2880" y="1024"/>
                  <a:pt x="2880" y="888"/>
                </a:cubicBezTo>
                <a:cubicBezTo>
                  <a:pt x="2880" y="752"/>
                  <a:pt x="2880" y="576"/>
                  <a:pt x="2832" y="456"/>
                </a:cubicBezTo>
                <a:cubicBezTo>
                  <a:pt x="2784" y="336"/>
                  <a:pt x="2696" y="240"/>
                  <a:pt x="2592" y="168"/>
                </a:cubicBezTo>
                <a:cubicBezTo>
                  <a:pt x="2488" y="96"/>
                  <a:pt x="2352" y="48"/>
                  <a:pt x="2208" y="24"/>
                </a:cubicBezTo>
                <a:cubicBezTo>
                  <a:pt x="2064" y="0"/>
                  <a:pt x="1864" y="24"/>
                  <a:pt x="1728" y="24"/>
                </a:cubicBezTo>
                <a:cubicBezTo>
                  <a:pt x="1592" y="24"/>
                  <a:pt x="1496" y="0"/>
                  <a:pt x="1392" y="24"/>
                </a:cubicBezTo>
                <a:cubicBezTo>
                  <a:pt x="1288" y="48"/>
                  <a:pt x="1184" y="120"/>
                  <a:pt x="1104" y="168"/>
                </a:cubicBezTo>
                <a:cubicBezTo>
                  <a:pt x="1024" y="216"/>
                  <a:pt x="960" y="280"/>
                  <a:pt x="912" y="312"/>
                </a:cubicBezTo>
                <a:cubicBezTo>
                  <a:pt x="864" y="344"/>
                  <a:pt x="848" y="336"/>
                  <a:pt x="816" y="360"/>
                </a:cubicBezTo>
                <a:cubicBezTo>
                  <a:pt x="784" y="384"/>
                  <a:pt x="752" y="420"/>
                  <a:pt x="720" y="45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3" name="Line 37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4" name="Line 38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2349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7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7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8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8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8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6383" name="Group 15"/>
          <p:cNvGrpSpPr>
            <a:grpSpLocks/>
          </p:cNvGrpSpPr>
          <p:nvPr/>
        </p:nvGrpSpPr>
        <p:grpSpPr bwMode="auto">
          <a:xfrm>
            <a:off x="-1600200" y="1600201"/>
            <a:ext cx="3359150" cy="182563"/>
            <a:chOff x="1726" y="1244"/>
            <a:chExt cx="2116" cy="115"/>
          </a:xfrm>
        </p:grpSpPr>
        <p:sp>
          <p:nvSpPr>
            <p:cNvPr id="186384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85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6386" name="Rectangle 18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87" name="Text Box 19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6388" name="Text Box 20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6389" name="Text Box 21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6390" name="Text Box 22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6391" name="Text Box 23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6392" name="Text Box 24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6393" name="Text Box 25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6394" name="Text Box 26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6395" name="Text Box 27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6396" name="Text Box 28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6397" name="Freeform 29"/>
          <p:cNvSpPr>
            <a:spLocks/>
          </p:cNvSpPr>
          <p:nvPr/>
        </p:nvSpPr>
        <p:spPr bwMode="auto">
          <a:xfrm>
            <a:off x="952500" y="1739900"/>
            <a:ext cx="2705100" cy="317500"/>
          </a:xfrm>
          <a:custGeom>
            <a:avLst/>
            <a:gdLst>
              <a:gd name="T0" fmla="*/ 2904 w 2904"/>
              <a:gd name="T1" fmla="*/ 200 h 200"/>
              <a:gd name="T2" fmla="*/ 408 w 2904"/>
              <a:gd name="T3" fmla="*/ 8 h 200"/>
              <a:gd name="T4" fmla="*/ 456 w 2904"/>
              <a:gd name="T5" fmla="*/ 152 h 200"/>
              <a:gd name="T6" fmla="*/ 552 w 2904"/>
              <a:gd name="T7" fmla="*/ 1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04" h="200">
                <a:moveTo>
                  <a:pt x="2904" y="200"/>
                </a:moveTo>
                <a:cubicBezTo>
                  <a:pt x="1860" y="108"/>
                  <a:pt x="816" y="16"/>
                  <a:pt x="408" y="8"/>
                </a:cubicBezTo>
                <a:cubicBezTo>
                  <a:pt x="0" y="0"/>
                  <a:pt x="432" y="128"/>
                  <a:pt x="456" y="152"/>
                </a:cubicBezTo>
                <a:cubicBezTo>
                  <a:pt x="480" y="176"/>
                  <a:pt x="516" y="164"/>
                  <a:pt x="552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98" name="Line 30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99" name="Line 31"/>
          <p:cNvSpPr>
            <a:spLocks noChangeShapeType="1"/>
          </p:cNvSpPr>
          <p:nvPr/>
        </p:nvSpPr>
        <p:spPr bwMode="auto">
          <a:xfrm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401" name="Line 33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402" name="Line 34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403" name="Freeform 35"/>
          <p:cNvSpPr>
            <a:spLocks/>
          </p:cNvSpPr>
          <p:nvPr/>
        </p:nvSpPr>
        <p:spPr bwMode="auto">
          <a:xfrm>
            <a:off x="3733800" y="1257300"/>
            <a:ext cx="4114800" cy="2997200"/>
          </a:xfrm>
          <a:custGeom>
            <a:avLst/>
            <a:gdLst>
              <a:gd name="T0" fmla="*/ 0 w 2800"/>
              <a:gd name="T1" fmla="*/ 1032 h 1888"/>
              <a:gd name="T2" fmla="*/ 96 w 2800"/>
              <a:gd name="T3" fmla="*/ 1272 h 1888"/>
              <a:gd name="T4" fmla="*/ 240 w 2800"/>
              <a:gd name="T5" fmla="*/ 1608 h 1888"/>
              <a:gd name="T6" fmla="*/ 576 w 2800"/>
              <a:gd name="T7" fmla="*/ 1800 h 1888"/>
              <a:gd name="T8" fmla="*/ 1152 w 2800"/>
              <a:gd name="T9" fmla="*/ 1848 h 1888"/>
              <a:gd name="T10" fmla="*/ 1776 w 2800"/>
              <a:gd name="T11" fmla="*/ 1848 h 1888"/>
              <a:gd name="T12" fmla="*/ 2448 w 2800"/>
              <a:gd name="T13" fmla="*/ 1608 h 1888"/>
              <a:gd name="T14" fmla="*/ 2736 w 2800"/>
              <a:gd name="T15" fmla="*/ 1176 h 1888"/>
              <a:gd name="T16" fmla="*/ 2784 w 2800"/>
              <a:gd name="T17" fmla="*/ 696 h 1888"/>
              <a:gd name="T18" fmla="*/ 2640 w 2800"/>
              <a:gd name="T19" fmla="*/ 216 h 1888"/>
              <a:gd name="T20" fmla="*/ 2112 w 2800"/>
              <a:gd name="T21" fmla="*/ 24 h 1888"/>
              <a:gd name="T22" fmla="*/ 1536 w 2800"/>
              <a:gd name="T23" fmla="*/ 72 h 1888"/>
              <a:gd name="T24" fmla="*/ 1200 w 2800"/>
              <a:gd name="T25" fmla="*/ 120 h 1888"/>
              <a:gd name="T26" fmla="*/ 960 w 2800"/>
              <a:gd name="T27" fmla="*/ 264 h 1888"/>
              <a:gd name="T28" fmla="*/ 816 w 2800"/>
              <a:gd name="T29" fmla="*/ 408 h 1888"/>
              <a:gd name="T30" fmla="*/ 720 w 2800"/>
              <a:gd name="T31" fmla="*/ 456 h 1888"/>
              <a:gd name="T32" fmla="*/ 624 w 2800"/>
              <a:gd name="T33" fmla="*/ 504 h 1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00" h="1888">
                <a:moveTo>
                  <a:pt x="0" y="1032"/>
                </a:moveTo>
                <a:cubicBezTo>
                  <a:pt x="28" y="1104"/>
                  <a:pt x="56" y="1176"/>
                  <a:pt x="96" y="1272"/>
                </a:cubicBezTo>
                <a:cubicBezTo>
                  <a:pt x="136" y="1368"/>
                  <a:pt x="160" y="1520"/>
                  <a:pt x="240" y="1608"/>
                </a:cubicBezTo>
                <a:cubicBezTo>
                  <a:pt x="320" y="1696"/>
                  <a:pt x="424" y="1760"/>
                  <a:pt x="576" y="1800"/>
                </a:cubicBezTo>
                <a:cubicBezTo>
                  <a:pt x="728" y="1840"/>
                  <a:pt x="952" y="1840"/>
                  <a:pt x="1152" y="1848"/>
                </a:cubicBezTo>
                <a:cubicBezTo>
                  <a:pt x="1352" y="1856"/>
                  <a:pt x="1560" y="1888"/>
                  <a:pt x="1776" y="1848"/>
                </a:cubicBezTo>
                <a:cubicBezTo>
                  <a:pt x="1992" y="1808"/>
                  <a:pt x="2288" y="1720"/>
                  <a:pt x="2448" y="1608"/>
                </a:cubicBezTo>
                <a:cubicBezTo>
                  <a:pt x="2608" y="1496"/>
                  <a:pt x="2680" y="1328"/>
                  <a:pt x="2736" y="1176"/>
                </a:cubicBezTo>
                <a:cubicBezTo>
                  <a:pt x="2792" y="1024"/>
                  <a:pt x="2800" y="856"/>
                  <a:pt x="2784" y="696"/>
                </a:cubicBezTo>
                <a:cubicBezTo>
                  <a:pt x="2768" y="536"/>
                  <a:pt x="2752" y="328"/>
                  <a:pt x="2640" y="216"/>
                </a:cubicBezTo>
                <a:cubicBezTo>
                  <a:pt x="2528" y="104"/>
                  <a:pt x="2296" y="48"/>
                  <a:pt x="2112" y="24"/>
                </a:cubicBezTo>
                <a:cubicBezTo>
                  <a:pt x="1928" y="0"/>
                  <a:pt x="1688" y="56"/>
                  <a:pt x="1536" y="72"/>
                </a:cubicBezTo>
                <a:cubicBezTo>
                  <a:pt x="1384" y="88"/>
                  <a:pt x="1296" y="88"/>
                  <a:pt x="1200" y="120"/>
                </a:cubicBezTo>
                <a:cubicBezTo>
                  <a:pt x="1104" y="152"/>
                  <a:pt x="1024" y="216"/>
                  <a:pt x="960" y="264"/>
                </a:cubicBezTo>
                <a:cubicBezTo>
                  <a:pt x="896" y="312"/>
                  <a:pt x="856" y="376"/>
                  <a:pt x="816" y="408"/>
                </a:cubicBezTo>
                <a:cubicBezTo>
                  <a:pt x="776" y="440"/>
                  <a:pt x="752" y="440"/>
                  <a:pt x="720" y="456"/>
                </a:cubicBezTo>
                <a:cubicBezTo>
                  <a:pt x="688" y="472"/>
                  <a:pt x="648" y="496"/>
                  <a:pt x="624" y="50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9455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72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425250" y="1764523"/>
            <a:ext cx="9920080" cy="1622144"/>
            <a:chOff x="1187659" y="538288"/>
            <a:chExt cx="10056075" cy="1622144"/>
          </a:xfrm>
        </p:grpSpPr>
        <p:sp>
          <p:nvSpPr>
            <p:cNvPr id="2" name="Cloud 1"/>
            <p:cNvSpPr/>
            <p:nvPr/>
          </p:nvSpPr>
          <p:spPr>
            <a:xfrm>
              <a:off x="1187659" y="538288"/>
              <a:ext cx="9455283" cy="1622144"/>
            </a:xfrm>
            <a:prstGeom prst="cloud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14"/>
            <p:cNvSpPr/>
            <p:nvPr/>
          </p:nvSpPr>
          <p:spPr>
            <a:xfrm>
              <a:off x="2005048" y="983483"/>
              <a:ext cx="9238686" cy="6463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Nêu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quy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trình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thêu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nhân</a:t>
              </a:r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pt-BR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Rounded Rectangle 9"/>
          <p:cNvSpPr/>
          <p:nvPr/>
        </p:nvSpPr>
        <p:spPr>
          <a:xfrm>
            <a:off x="1387511" y="271265"/>
            <a:ext cx="9356687" cy="61972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 TRÌNH THỰC HIỆN</a:t>
            </a:r>
          </a:p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Vạch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đ­ường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đư­ờng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vạch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d)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endParaRPr lang="en-US" sz="3200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e)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thêu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181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9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9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9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9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7409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7410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7411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7412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7413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7414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7415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7416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7417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7418" name="Freeform 26"/>
          <p:cNvSpPr>
            <a:spLocks/>
          </p:cNvSpPr>
          <p:nvPr/>
        </p:nvSpPr>
        <p:spPr bwMode="auto">
          <a:xfrm>
            <a:off x="762000" y="1752600"/>
            <a:ext cx="28956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9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0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1" name="Freeform 29"/>
          <p:cNvSpPr>
            <a:spLocks/>
          </p:cNvSpPr>
          <p:nvPr/>
        </p:nvSpPr>
        <p:spPr bwMode="auto">
          <a:xfrm>
            <a:off x="3657600" y="1828800"/>
            <a:ext cx="3200400" cy="2438400"/>
          </a:xfrm>
          <a:custGeom>
            <a:avLst/>
            <a:gdLst>
              <a:gd name="T0" fmla="*/ 0 w 2328"/>
              <a:gd name="T1" fmla="*/ 680 h 1592"/>
              <a:gd name="T2" fmla="*/ 48 w 2328"/>
              <a:gd name="T3" fmla="*/ 920 h 1592"/>
              <a:gd name="T4" fmla="*/ 192 w 2328"/>
              <a:gd name="T5" fmla="*/ 1112 h 1592"/>
              <a:gd name="T6" fmla="*/ 480 w 2328"/>
              <a:gd name="T7" fmla="*/ 1352 h 1592"/>
              <a:gd name="T8" fmla="*/ 864 w 2328"/>
              <a:gd name="T9" fmla="*/ 1496 h 1592"/>
              <a:gd name="T10" fmla="*/ 1344 w 2328"/>
              <a:gd name="T11" fmla="*/ 1544 h 1592"/>
              <a:gd name="T12" fmla="*/ 1872 w 2328"/>
              <a:gd name="T13" fmla="*/ 1544 h 1592"/>
              <a:gd name="T14" fmla="*/ 2256 w 2328"/>
              <a:gd name="T15" fmla="*/ 1256 h 1592"/>
              <a:gd name="T16" fmla="*/ 2304 w 2328"/>
              <a:gd name="T17" fmla="*/ 824 h 1592"/>
              <a:gd name="T18" fmla="*/ 2256 w 2328"/>
              <a:gd name="T19" fmla="*/ 536 h 1592"/>
              <a:gd name="T20" fmla="*/ 2112 w 2328"/>
              <a:gd name="T21" fmla="*/ 248 h 1592"/>
              <a:gd name="T22" fmla="*/ 1824 w 2328"/>
              <a:gd name="T23" fmla="*/ 104 h 1592"/>
              <a:gd name="T24" fmla="*/ 1488 w 2328"/>
              <a:gd name="T25" fmla="*/ 8 h 1592"/>
              <a:gd name="T26" fmla="*/ 1200 w 2328"/>
              <a:gd name="T27" fmla="*/ 56 h 1592"/>
              <a:gd name="T28" fmla="*/ 960 w 2328"/>
              <a:gd name="T29" fmla="*/ 104 h 1592"/>
              <a:gd name="T30" fmla="*/ 720 w 2328"/>
              <a:gd name="T31" fmla="*/ 152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28" h="1592">
                <a:moveTo>
                  <a:pt x="0" y="680"/>
                </a:moveTo>
                <a:cubicBezTo>
                  <a:pt x="8" y="764"/>
                  <a:pt x="16" y="848"/>
                  <a:pt x="48" y="920"/>
                </a:cubicBezTo>
                <a:cubicBezTo>
                  <a:pt x="80" y="992"/>
                  <a:pt x="120" y="1040"/>
                  <a:pt x="192" y="1112"/>
                </a:cubicBezTo>
                <a:cubicBezTo>
                  <a:pt x="264" y="1184"/>
                  <a:pt x="368" y="1288"/>
                  <a:pt x="480" y="1352"/>
                </a:cubicBezTo>
                <a:cubicBezTo>
                  <a:pt x="592" y="1416"/>
                  <a:pt x="720" y="1464"/>
                  <a:pt x="864" y="1496"/>
                </a:cubicBezTo>
                <a:cubicBezTo>
                  <a:pt x="1008" y="1528"/>
                  <a:pt x="1176" y="1536"/>
                  <a:pt x="1344" y="1544"/>
                </a:cubicBezTo>
                <a:cubicBezTo>
                  <a:pt x="1512" y="1552"/>
                  <a:pt x="1720" y="1592"/>
                  <a:pt x="1872" y="1544"/>
                </a:cubicBezTo>
                <a:cubicBezTo>
                  <a:pt x="2024" y="1496"/>
                  <a:pt x="2184" y="1376"/>
                  <a:pt x="2256" y="1256"/>
                </a:cubicBezTo>
                <a:cubicBezTo>
                  <a:pt x="2328" y="1136"/>
                  <a:pt x="2304" y="944"/>
                  <a:pt x="2304" y="824"/>
                </a:cubicBezTo>
                <a:cubicBezTo>
                  <a:pt x="2304" y="704"/>
                  <a:pt x="2288" y="632"/>
                  <a:pt x="2256" y="536"/>
                </a:cubicBezTo>
                <a:cubicBezTo>
                  <a:pt x="2224" y="440"/>
                  <a:pt x="2184" y="320"/>
                  <a:pt x="2112" y="248"/>
                </a:cubicBezTo>
                <a:cubicBezTo>
                  <a:pt x="2040" y="176"/>
                  <a:pt x="1928" y="144"/>
                  <a:pt x="1824" y="104"/>
                </a:cubicBezTo>
                <a:cubicBezTo>
                  <a:pt x="1720" y="64"/>
                  <a:pt x="1592" y="16"/>
                  <a:pt x="1488" y="8"/>
                </a:cubicBezTo>
                <a:cubicBezTo>
                  <a:pt x="1384" y="0"/>
                  <a:pt x="1288" y="40"/>
                  <a:pt x="1200" y="56"/>
                </a:cubicBezTo>
                <a:cubicBezTo>
                  <a:pt x="1112" y="72"/>
                  <a:pt x="1040" y="88"/>
                  <a:pt x="960" y="104"/>
                </a:cubicBezTo>
                <a:cubicBezTo>
                  <a:pt x="880" y="120"/>
                  <a:pt x="768" y="144"/>
                  <a:pt x="720" y="15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2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3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8669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1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2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2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3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31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32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8433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8434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8435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8436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8437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8438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8439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8440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8441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8442" name="Freeform 26"/>
          <p:cNvSpPr>
            <a:spLocks/>
          </p:cNvSpPr>
          <p:nvPr/>
        </p:nvSpPr>
        <p:spPr bwMode="auto">
          <a:xfrm>
            <a:off x="762000" y="1752600"/>
            <a:ext cx="28956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43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44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45" name="Freeform 29"/>
          <p:cNvSpPr>
            <a:spLocks/>
          </p:cNvSpPr>
          <p:nvPr/>
        </p:nvSpPr>
        <p:spPr bwMode="auto">
          <a:xfrm>
            <a:off x="3657600" y="1955800"/>
            <a:ext cx="2743200" cy="1854200"/>
          </a:xfrm>
          <a:custGeom>
            <a:avLst/>
            <a:gdLst>
              <a:gd name="T0" fmla="*/ 0 w 1688"/>
              <a:gd name="T1" fmla="*/ 544 h 1176"/>
              <a:gd name="T2" fmla="*/ 192 w 1688"/>
              <a:gd name="T3" fmla="*/ 880 h 1176"/>
              <a:gd name="T4" fmla="*/ 528 w 1688"/>
              <a:gd name="T5" fmla="*/ 1120 h 1176"/>
              <a:gd name="T6" fmla="*/ 912 w 1688"/>
              <a:gd name="T7" fmla="*/ 1168 h 1176"/>
              <a:gd name="T8" fmla="*/ 1440 w 1688"/>
              <a:gd name="T9" fmla="*/ 1072 h 1176"/>
              <a:gd name="T10" fmla="*/ 1632 w 1688"/>
              <a:gd name="T11" fmla="*/ 784 h 1176"/>
              <a:gd name="T12" fmla="*/ 1680 w 1688"/>
              <a:gd name="T13" fmla="*/ 448 h 1176"/>
              <a:gd name="T14" fmla="*/ 1584 w 1688"/>
              <a:gd name="T15" fmla="*/ 208 h 1176"/>
              <a:gd name="T16" fmla="*/ 1392 w 1688"/>
              <a:gd name="T17" fmla="*/ 112 h 1176"/>
              <a:gd name="T18" fmla="*/ 1152 w 1688"/>
              <a:gd name="T19" fmla="*/ 16 h 1176"/>
              <a:gd name="T20" fmla="*/ 912 w 1688"/>
              <a:gd name="T21" fmla="*/ 16 h 1176"/>
              <a:gd name="T22" fmla="*/ 768 w 1688"/>
              <a:gd name="T23" fmla="*/ 64 h 1176"/>
              <a:gd name="T24" fmla="*/ 672 w 1688"/>
              <a:gd name="T25" fmla="*/ 64 h 1176"/>
              <a:gd name="T26" fmla="*/ 576 w 1688"/>
              <a:gd name="T27" fmla="*/ 6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88" h="1176">
                <a:moveTo>
                  <a:pt x="0" y="544"/>
                </a:moveTo>
                <a:cubicBezTo>
                  <a:pt x="52" y="664"/>
                  <a:pt x="104" y="784"/>
                  <a:pt x="192" y="880"/>
                </a:cubicBezTo>
                <a:cubicBezTo>
                  <a:pt x="280" y="976"/>
                  <a:pt x="408" y="1072"/>
                  <a:pt x="528" y="1120"/>
                </a:cubicBezTo>
                <a:cubicBezTo>
                  <a:pt x="648" y="1168"/>
                  <a:pt x="760" y="1176"/>
                  <a:pt x="912" y="1168"/>
                </a:cubicBezTo>
                <a:cubicBezTo>
                  <a:pt x="1064" y="1160"/>
                  <a:pt x="1320" y="1136"/>
                  <a:pt x="1440" y="1072"/>
                </a:cubicBezTo>
                <a:cubicBezTo>
                  <a:pt x="1560" y="1008"/>
                  <a:pt x="1592" y="888"/>
                  <a:pt x="1632" y="784"/>
                </a:cubicBezTo>
                <a:cubicBezTo>
                  <a:pt x="1672" y="680"/>
                  <a:pt x="1688" y="544"/>
                  <a:pt x="1680" y="448"/>
                </a:cubicBezTo>
                <a:cubicBezTo>
                  <a:pt x="1672" y="352"/>
                  <a:pt x="1632" y="264"/>
                  <a:pt x="1584" y="208"/>
                </a:cubicBezTo>
                <a:cubicBezTo>
                  <a:pt x="1536" y="152"/>
                  <a:pt x="1464" y="144"/>
                  <a:pt x="1392" y="112"/>
                </a:cubicBezTo>
                <a:cubicBezTo>
                  <a:pt x="1320" y="80"/>
                  <a:pt x="1232" y="32"/>
                  <a:pt x="1152" y="16"/>
                </a:cubicBezTo>
                <a:cubicBezTo>
                  <a:pt x="1072" y="0"/>
                  <a:pt x="976" y="8"/>
                  <a:pt x="912" y="16"/>
                </a:cubicBezTo>
                <a:cubicBezTo>
                  <a:pt x="848" y="24"/>
                  <a:pt x="808" y="56"/>
                  <a:pt x="768" y="64"/>
                </a:cubicBezTo>
                <a:cubicBezTo>
                  <a:pt x="728" y="72"/>
                  <a:pt x="704" y="64"/>
                  <a:pt x="672" y="64"/>
                </a:cubicBezTo>
                <a:cubicBezTo>
                  <a:pt x="640" y="64"/>
                  <a:pt x="608" y="64"/>
                  <a:pt x="576" y="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46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47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9146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5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6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89457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9458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89459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89460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89461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9462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9463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89464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89465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89466" name="Freeform 26"/>
          <p:cNvSpPr>
            <a:spLocks/>
          </p:cNvSpPr>
          <p:nvPr/>
        </p:nvSpPr>
        <p:spPr bwMode="auto">
          <a:xfrm>
            <a:off x="-228600" y="1752600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7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8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9" name="Freeform 29"/>
          <p:cNvSpPr>
            <a:spLocks/>
          </p:cNvSpPr>
          <p:nvPr/>
        </p:nvSpPr>
        <p:spPr bwMode="auto">
          <a:xfrm>
            <a:off x="3713163" y="2065338"/>
            <a:ext cx="1625600" cy="1409700"/>
          </a:xfrm>
          <a:custGeom>
            <a:avLst/>
            <a:gdLst>
              <a:gd name="T0" fmla="*/ 0 w 1024"/>
              <a:gd name="T1" fmla="*/ 488 h 888"/>
              <a:gd name="T2" fmla="*/ 96 w 1024"/>
              <a:gd name="T3" fmla="*/ 824 h 888"/>
              <a:gd name="T4" fmla="*/ 288 w 1024"/>
              <a:gd name="T5" fmla="*/ 872 h 888"/>
              <a:gd name="T6" fmla="*/ 528 w 1024"/>
              <a:gd name="T7" fmla="*/ 872 h 888"/>
              <a:gd name="T8" fmla="*/ 864 w 1024"/>
              <a:gd name="T9" fmla="*/ 824 h 888"/>
              <a:gd name="T10" fmla="*/ 960 w 1024"/>
              <a:gd name="T11" fmla="*/ 584 h 888"/>
              <a:gd name="T12" fmla="*/ 1008 w 1024"/>
              <a:gd name="T13" fmla="*/ 248 h 888"/>
              <a:gd name="T14" fmla="*/ 864 w 1024"/>
              <a:gd name="T15" fmla="*/ 56 h 888"/>
              <a:gd name="T16" fmla="*/ 720 w 1024"/>
              <a:gd name="T17" fmla="*/ 8 h 888"/>
              <a:gd name="T18" fmla="*/ 576 w 1024"/>
              <a:gd name="T19" fmla="*/ 8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24" h="888">
                <a:moveTo>
                  <a:pt x="0" y="488"/>
                </a:moveTo>
                <a:cubicBezTo>
                  <a:pt x="24" y="624"/>
                  <a:pt x="48" y="760"/>
                  <a:pt x="96" y="824"/>
                </a:cubicBezTo>
                <a:cubicBezTo>
                  <a:pt x="144" y="888"/>
                  <a:pt x="216" y="864"/>
                  <a:pt x="288" y="872"/>
                </a:cubicBezTo>
                <a:cubicBezTo>
                  <a:pt x="360" y="880"/>
                  <a:pt x="432" y="880"/>
                  <a:pt x="528" y="872"/>
                </a:cubicBezTo>
                <a:cubicBezTo>
                  <a:pt x="624" y="864"/>
                  <a:pt x="792" y="872"/>
                  <a:pt x="864" y="824"/>
                </a:cubicBezTo>
                <a:cubicBezTo>
                  <a:pt x="936" y="776"/>
                  <a:pt x="936" y="680"/>
                  <a:pt x="960" y="584"/>
                </a:cubicBezTo>
                <a:cubicBezTo>
                  <a:pt x="984" y="488"/>
                  <a:pt x="1024" y="336"/>
                  <a:pt x="1008" y="248"/>
                </a:cubicBezTo>
                <a:cubicBezTo>
                  <a:pt x="992" y="160"/>
                  <a:pt x="912" y="96"/>
                  <a:pt x="864" y="56"/>
                </a:cubicBezTo>
                <a:cubicBezTo>
                  <a:pt x="816" y="16"/>
                  <a:pt x="768" y="16"/>
                  <a:pt x="720" y="8"/>
                </a:cubicBezTo>
                <a:cubicBezTo>
                  <a:pt x="672" y="0"/>
                  <a:pt x="624" y="4"/>
                  <a:pt x="576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0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1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064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1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2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3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4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5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6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7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8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9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0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1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2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3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4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1505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1506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1507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1508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1509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1510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1511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1512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1513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1514" name="Freeform 26"/>
          <p:cNvSpPr>
            <a:spLocks/>
          </p:cNvSpPr>
          <p:nvPr/>
        </p:nvSpPr>
        <p:spPr bwMode="auto">
          <a:xfrm>
            <a:off x="-228600" y="1752600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5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6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8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9" name="Line 31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0" name="Freeform 32"/>
          <p:cNvSpPr>
            <a:spLocks/>
          </p:cNvSpPr>
          <p:nvPr/>
        </p:nvSpPr>
        <p:spPr bwMode="auto">
          <a:xfrm>
            <a:off x="3657600" y="2057400"/>
            <a:ext cx="1231900" cy="1257300"/>
          </a:xfrm>
          <a:custGeom>
            <a:avLst/>
            <a:gdLst>
              <a:gd name="T0" fmla="*/ 0 w 776"/>
              <a:gd name="T1" fmla="*/ 528 h 792"/>
              <a:gd name="T2" fmla="*/ 48 w 776"/>
              <a:gd name="T3" fmla="*/ 624 h 792"/>
              <a:gd name="T4" fmla="*/ 144 w 776"/>
              <a:gd name="T5" fmla="*/ 720 h 792"/>
              <a:gd name="T6" fmla="*/ 480 w 776"/>
              <a:gd name="T7" fmla="*/ 768 h 792"/>
              <a:gd name="T8" fmla="*/ 720 w 776"/>
              <a:gd name="T9" fmla="*/ 768 h 792"/>
              <a:gd name="T10" fmla="*/ 768 w 776"/>
              <a:gd name="T11" fmla="*/ 624 h 792"/>
              <a:gd name="T12" fmla="*/ 768 w 776"/>
              <a:gd name="T13" fmla="*/ 480 h 792"/>
              <a:gd name="T14" fmla="*/ 768 w 776"/>
              <a:gd name="T15" fmla="*/ 336 h 792"/>
              <a:gd name="T16" fmla="*/ 720 w 776"/>
              <a:gd name="T17" fmla="*/ 192 h 792"/>
              <a:gd name="T18" fmla="*/ 624 w 776"/>
              <a:gd name="T19" fmla="*/ 96 h 792"/>
              <a:gd name="T20" fmla="*/ 624 w 776"/>
              <a:gd name="T21" fmla="*/ 0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6" h="792">
                <a:moveTo>
                  <a:pt x="0" y="528"/>
                </a:moveTo>
                <a:cubicBezTo>
                  <a:pt x="12" y="560"/>
                  <a:pt x="24" y="592"/>
                  <a:pt x="48" y="624"/>
                </a:cubicBezTo>
                <a:cubicBezTo>
                  <a:pt x="72" y="656"/>
                  <a:pt x="72" y="696"/>
                  <a:pt x="144" y="720"/>
                </a:cubicBezTo>
                <a:cubicBezTo>
                  <a:pt x="216" y="744"/>
                  <a:pt x="384" y="760"/>
                  <a:pt x="480" y="768"/>
                </a:cubicBezTo>
                <a:cubicBezTo>
                  <a:pt x="576" y="776"/>
                  <a:pt x="672" y="792"/>
                  <a:pt x="720" y="768"/>
                </a:cubicBezTo>
                <a:cubicBezTo>
                  <a:pt x="768" y="744"/>
                  <a:pt x="760" y="672"/>
                  <a:pt x="768" y="624"/>
                </a:cubicBezTo>
                <a:cubicBezTo>
                  <a:pt x="776" y="576"/>
                  <a:pt x="768" y="528"/>
                  <a:pt x="768" y="480"/>
                </a:cubicBezTo>
                <a:cubicBezTo>
                  <a:pt x="768" y="432"/>
                  <a:pt x="776" y="384"/>
                  <a:pt x="768" y="336"/>
                </a:cubicBezTo>
                <a:cubicBezTo>
                  <a:pt x="760" y="288"/>
                  <a:pt x="744" y="232"/>
                  <a:pt x="720" y="192"/>
                </a:cubicBezTo>
                <a:cubicBezTo>
                  <a:pt x="696" y="152"/>
                  <a:pt x="640" y="128"/>
                  <a:pt x="624" y="96"/>
                </a:cubicBezTo>
                <a:cubicBezTo>
                  <a:pt x="608" y="64"/>
                  <a:pt x="616" y="32"/>
                  <a:pt x="62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5679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15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16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17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18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19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0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1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22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3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4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5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6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7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8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2529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2530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2531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2532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2533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2534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2535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2536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2537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2538" name="Freeform 26"/>
          <p:cNvSpPr>
            <a:spLocks/>
          </p:cNvSpPr>
          <p:nvPr/>
        </p:nvSpPr>
        <p:spPr bwMode="auto">
          <a:xfrm>
            <a:off x="-228600" y="1752600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39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40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41" name="Line 29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42" name="Line 30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44" name="Freeform 32"/>
          <p:cNvSpPr>
            <a:spLocks/>
          </p:cNvSpPr>
          <p:nvPr/>
        </p:nvSpPr>
        <p:spPr bwMode="auto">
          <a:xfrm>
            <a:off x="3733800" y="2133600"/>
            <a:ext cx="927100" cy="762000"/>
          </a:xfrm>
          <a:custGeom>
            <a:avLst/>
            <a:gdLst>
              <a:gd name="T0" fmla="*/ 0 w 584"/>
              <a:gd name="T1" fmla="*/ 480 h 480"/>
              <a:gd name="T2" fmla="*/ 192 w 584"/>
              <a:gd name="T3" fmla="*/ 432 h 480"/>
              <a:gd name="T4" fmla="*/ 384 w 584"/>
              <a:gd name="T5" fmla="*/ 336 h 480"/>
              <a:gd name="T6" fmla="*/ 528 w 584"/>
              <a:gd name="T7" fmla="*/ 288 h 480"/>
              <a:gd name="T8" fmla="*/ 576 w 584"/>
              <a:gd name="T9" fmla="*/ 144 h 480"/>
              <a:gd name="T10" fmla="*/ 576 w 584"/>
              <a:gd name="T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4" h="480">
                <a:moveTo>
                  <a:pt x="0" y="480"/>
                </a:moveTo>
                <a:cubicBezTo>
                  <a:pt x="64" y="468"/>
                  <a:pt x="128" y="456"/>
                  <a:pt x="192" y="432"/>
                </a:cubicBezTo>
                <a:cubicBezTo>
                  <a:pt x="256" y="408"/>
                  <a:pt x="328" y="360"/>
                  <a:pt x="384" y="336"/>
                </a:cubicBezTo>
                <a:cubicBezTo>
                  <a:pt x="440" y="312"/>
                  <a:pt x="496" y="320"/>
                  <a:pt x="528" y="288"/>
                </a:cubicBezTo>
                <a:cubicBezTo>
                  <a:pt x="560" y="256"/>
                  <a:pt x="568" y="192"/>
                  <a:pt x="576" y="144"/>
                </a:cubicBezTo>
                <a:cubicBezTo>
                  <a:pt x="584" y="96"/>
                  <a:pt x="576" y="32"/>
                  <a:pt x="576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  <a:noFill/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7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286" y="76200"/>
            <a:ext cx="12308114" cy="6934200"/>
            <a:chOff x="1650" y="-11"/>
            <a:chExt cx="4420" cy="4368"/>
          </a:xfrm>
        </p:grpSpPr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8652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39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0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1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2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3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4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5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6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7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8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9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50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51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52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3553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3554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3555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3556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3557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3558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3559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3560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3561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3562" name="Freeform 26"/>
          <p:cNvSpPr>
            <a:spLocks/>
          </p:cNvSpPr>
          <p:nvPr/>
        </p:nvSpPr>
        <p:spPr bwMode="auto">
          <a:xfrm>
            <a:off x="-228600" y="1752600"/>
            <a:ext cx="3886200" cy="304800"/>
          </a:xfrm>
          <a:custGeom>
            <a:avLst/>
            <a:gdLst>
              <a:gd name="T0" fmla="*/ 3600 w 3600"/>
              <a:gd name="T1" fmla="*/ 192 h 192"/>
              <a:gd name="T2" fmla="*/ 0 w 3600"/>
              <a:gd name="T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600" h="192">
                <a:moveTo>
                  <a:pt x="3600" y="192"/>
                </a:moveTo>
                <a:cubicBezTo>
                  <a:pt x="2104" y="112"/>
                  <a:pt x="608" y="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3" name="Line 27"/>
          <p:cNvSpPr>
            <a:spLocks noChangeShapeType="1"/>
          </p:cNvSpPr>
          <p:nvPr/>
        </p:nvSpPr>
        <p:spPr bwMode="auto">
          <a:xfrm flipV="1"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4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5" name="Line 29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6" name="Line 30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8" name="Line 32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9175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ChangeArrowheads="1"/>
          </p:cNvSpPr>
          <p:nvPr/>
        </p:nvSpPr>
        <p:spPr bwMode="auto">
          <a:xfrm>
            <a:off x="1524000" y="11430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3" name="Line 3"/>
          <p:cNvSpPr>
            <a:spLocks noChangeShapeType="1"/>
          </p:cNvSpPr>
          <p:nvPr/>
        </p:nvSpPr>
        <p:spPr bwMode="auto">
          <a:xfrm>
            <a:off x="1524000" y="20574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64" name="Oval 4"/>
          <p:cNvSpPr>
            <a:spLocks noChangeArrowheads="1"/>
          </p:cNvSpPr>
          <p:nvPr/>
        </p:nvSpPr>
        <p:spPr bwMode="auto">
          <a:xfrm>
            <a:off x="3651250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5" name="Oval 5"/>
          <p:cNvSpPr>
            <a:spLocks noChangeArrowheads="1"/>
          </p:cNvSpPr>
          <p:nvPr/>
        </p:nvSpPr>
        <p:spPr bwMode="auto">
          <a:xfrm>
            <a:off x="2708275" y="20367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6" name="Oval 6"/>
          <p:cNvSpPr>
            <a:spLocks noChangeArrowheads="1"/>
          </p:cNvSpPr>
          <p:nvPr/>
        </p:nvSpPr>
        <p:spPr bwMode="auto">
          <a:xfrm>
            <a:off x="648970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7" name="Oval 7"/>
          <p:cNvSpPr>
            <a:spLocks noChangeArrowheads="1"/>
          </p:cNvSpPr>
          <p:nvPr/>
        </p:nvSpPr>
        <p:spPr bwMode="auto">
          <a:xfrm>
            <a:off x="46291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8" name="Oval 8"/>
          <p:cNvSpPr>
            <a:spLocks noChangeArrowheads="1"/>
          </p:cNvSpPr>
          <p:nvPr/>
        </p:nvSpPr>
        <p:spPr bwMode="auto">
          <a:xfrm>
            <a:off x="5556250" y="20224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9" name="Line 9"/>
          <p:cNvSpPr>
            <a:spLocks noChangeShapeType="1"/>
          </p:cNvSpPr>
          <p:nvPr/>
        </p:nvSpPr>
        <p:spPr bwMode="auto">
          <a:xfrm>
            <a:off x="1517650" y="28400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70" name="Oval 10"/>
          <p:cNvSpPr>
            <a:spLocks noChangeArrowheads="1"/>
          </p:cNvSpPr>
          <p:nvPr/>
        </p:nvSpPr>
        <p:spPr bwMode="auto">
          <a:xfrm>
            <a:off x="3644900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1" name="Oval 11"/>
          <p:cNvSpPr>
            <a:spLocks noChangeArrowheads="1"/>
          </p:cNvSpPr>
          <p:nvPr/>
        </p:nvSpPr>
        <p:spPr bwMode="auto">
          <a:xfrm>
            <a:off x="2701925" y="28194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2" name="Oval 12"/>
          <p:cNvSpPr>
            <a:spLocks noChangeArrowheads="1"/>
          </p:cNvSpPr>
          <p:nvPr/>
        </p:nvSpPr>
        <p:spPr bwMode="auto">
          <a:xfrm>
            <a:off x="648335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3" name="Oval 13"/>
          <p:cNvSpPr>
            <a:spLocks noChangeArrowheads="1"/>
          </p:cNvSpPr>
          <p:nvPr/>
        </p:nvSpPr>
        <p:spPr bwMode="auto">
          <a:xfrm>
            <a:off x="46228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4" name="Oval 14"/>
          <p:cNvSpPr>
            <a:spLocks noChangeArrowheads="1"/>
          </p:cNvSpPr>
          <p:nvPr/>
        </p:nvSpPr>
        <p:spPr bwMode="auto">
          <a:xfrm>
            <a:off x="5549900" y="28051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5" name="Rectangle 15"/>
          <p:cNvSpPr>
            <a:spLocks noChangeArrowheads="1"/>
          </p:cNvSpPr>
          <p:nvPr/>
        </p:nvSpPr>
        <p:spPr bwMode="auto">
          <a:xfrm rot="5400000">
            <a:off x="5486400" y="29511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6" name="Text Box 16"/>
          <p:cNvSpPr txBox="1">
            <a:spLocks noChangeArrowheads="1"/>
          </p:cNvSpPr>
          <p:nvPr/>
        </p:nvSpPr>
        <p:spPr bwMode="auto">
          <a:xfrm>
            <a:off x="2605088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4577" name="Text Box 17"/>
          <p:cNvSpPr txBox="1">
            <a:spLocks noChangeArrowheads="1"/>
          </p:cNvSpPr>
          <p:nvPr/>
        </p:nvSpPr>
        <p:spPr bwMode="auto">
          <a:xfrm>
            <a:off x="6365875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4578" name="Text Box 18"/>
          <p:cNvSpPr txBox="1">
            <a:spLocks noChangeArrowheads="1"/>
          </p:cNvSpPr>
          <p:nvPr/>
        </p:nvSpPr>
        <p:spPr bwMode="auto">
          <a:xfrm>
            <a:off x="544353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4579" name="Text Box 19"/>
          <p:cNvSpPr txBox="1">
            <a:spLocks noChangeArrowheads="1"/>
          </p:cNvSpPr>
          <p:nvPr/>
        </p:nvSpPr>
        <p:spPr bwMode="auto">
          <a:xfrm>
            <a:off x="4502150" y="16351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4580" name="Text Box 20"/>
          <p:cNvSpPr txBox="1">
            <a:spLocks noChangeArrowheads="1"/>
          </p:cNvSpPr>
          <p:nvPr/>
        </p:nvSpPr>
        <p:spPr bwMode="auto">
          <a:xfrm>
            <a:off x="3532188" y="16002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4581" name="Text Box 21"/>
          <p:cNvSpPr txBox="1">
            <a:spLocks noChangeArrowheads="1"/>
          </p:cNvSpPr>
          <p:nvPr/>
        </p:nvSpPr>
        <p:spPr bwMode="auto">
          <a:xfrm>
            <a:off x="2589213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4582" name="Text Box 22"/>
          <p:cNvSpPr txBox="1">
            <a:spLocks noChangeArrowheads="1"/>
          </p:cNvSpPr>
          <p:nvPr/>
        </p:nvSpPr>
        <p:spPr bwMode="auto">
          <a:xfrm>
            <a:off x="3482975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4583" name="Text Box 23"/>
          <p:cNvSpPr txBox="1">
            <a:spLocks noChangeArrowheads="1"/>
          </p:cNvSpPr>
          <p:nvPr/>
        </p:nvSpPr>
        <p:spPr bwMode="auto">
          <a:xfrm>
            <a:off x="4432300" y="29035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4584" name="Text Box 24"/>
          <p:cNvSpPr txBox="1">
            <a:spLocks noChangeArrowheads="1"/>
          </p:cNvSpPr>
          <p:nvPr/>
        </p:nvSpPr>
        <p:spPr bwMode="auto">
          <a:xfrm>
            <a:off x="5381625" y="29098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4585" name="Text Box 25"/>
          <p:cNvSpPr txBox="1">
            <a:spLocks noChangeArrowheads="1"/>
          </p:cNvSpPr>
          <p:nvPr/>
        </p:nvSpPr>
        <p:spPr bwMode="auto">
          <a:xfrm>
            <a:off x="6324600" y="28956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4586" name="Line 26"/>
          <p:cNvSpPr>
            <a:spLocks noChangeShapeType="1"/>
          </p:cNvSpPr>
          <p:nvPr/>
        </p:nvSpPr>
        <p:spPr bwMode="auto">
          <a:xfrm flipV="1">
            <a:off x="5562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7" name="Freeform 27"/>
          <p:cNvSpPr>
            <a:spLocks/>
          </p:cNvSpPr>
          <p:nvPr/>
        </p:nvSpPr>
        <p:spPr bwMode="auto">
          <a:xfrm>
            <a:off x="381000" y="1663700"/>
            <a:ext cx="3276600" cy="393700"/>
          </a:xfrm>
          <a:custGeom>
            <a:avLst/>
            <a:gdLst>
              <a:gd name="T0" fmla="*/ 2640 w 2640"/>
              <a:gd name="T1" fmla="*/ 248 h 248"/>
              <a:gd name="T2" fmla="*/ 2496 w 2640"/>
              <a:gd name="T3" fmla="*/ 200 h 248"/>
              <a:gd name="T4" fmla="*/ 2352 w 2640"/>
              <a:gd name="T5" fmla="*/ 200 h 248"/>
              <a:gd name="T6" fmla="*/ 2112 w 2640"/>
              <a:gd name="T7" fmla="*/ 152 h 248"/>
              <a:gd name="T8" fmla="*/ 1776 w 2640"/>
              <a:gd name="T9" fmla="*/ 152 h 248"/>
              <a:gd name="T10" fmla="*/ 1488 w 2640"/>
              <a:gd name="T11" fmla="*/ 152 h 248"/>
              <a:gd name="T12" fmla="*/ 1200 w 2640"/>
              <a:gd name="T13" fmla="*/ 104 h 248"/>
              <a:gd name="T14" fmla="*/ 1008 w 2640"/>
              <a:gd name="T15" fmla="*/ 56 h 248"/>
              <a:gd name="T16" fmla="*/ 624 w 2640"/>
              <a:gd name="T17" fmla="*/ 56 h 248"/>
              <a:gd name="T18" fmla="*/ 336 w 2640"/>
              <a:gd name="T19" fmla="*/ 56 h 248"/>
              <a:gd name="T20" fmla="*/ 192 w 2640"/>
              <a:gd name="T21" fmla="*/ 8 h 248"/>
              <a:gd name="T22" fmla="*/ 0 w 2640"/>
              <a:gd name="T23" fmla="*/ 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0" h="248">
                <a:moveTo>
                  <a:pt x="2640" y="248"/>
                </a:moveTo>
                <a:cubicBezTo>
                  <a:pt x="2592" y="228"/>
                  <a:pt x="2544" y="208"/>
                  <a:pt x="2496" y="200"/>
                </a:cubicBezTo>
                <a:cubicBezTo>
                  <a:pt x="2448" y="192"/>
                  <a:pt x="2416" y="208"/>
                  <a:pt x="2352" y="200"/>
                </a:cubicBezTo>
                <a:cubicBezTo>
                  <a:pt x="2288" y="192"/>
                  <a:pt x="2208" y="160"/>
                  <a:pt x="2112" y="152"/>
                </a:cubicBezTo>
                <a:cubicBezTo>
                  <a:pt x="2016" y="144"/>
                  <a:pt x="1880" y="152"/>
                  <a:pt x="1776" y="152"/>
                </a:cubicBezTo>
                <a:cubicBezTo>
                  <a:pt x="1672" y="152"/>
                  <a:pt x="1584" y="160"/>
                  <a:pt x="1488" y="152"/>
                </a:cubicBezTo>
                <a:cubicBezTo>
                  <a:pt x="1392" y="144"/>
                  <a:pt x="1280" y="120"/>
                  <a:pt x="1200" y="104"/>
                </a:cubicBezTo>
                <a:cubicBezTo>
                  <a:pt x="1120" y="88"/>
                  <a:pt x="1104" y="64"/>
                  <a:pt x="1008" y="56"/>
                </a:cubicBezTo>
                <a:cubicBezTo>
                  <a:pt x="912" y="48"/>
                  <a:pt x="736" y="56"/>
                  <a:pt x="624" y="56"/>
                </a:cubicBezTo>
                <a:cubicBezTo>
                  <a:pt x="512" y="56"/>
                  <a:pt x="408" y="64"/>
                  <a:pt x="336" y="56"/>
                </a:cubicBezTo>
                <a:cubicBezTo>
                  <a:pt x="264" y="48"/>
                  <a:pt x="248" y="16"/>
                  <a:pt x="192" y="8"/>
                </a:cubicBezTo>
                <a:cubicBezTo>
                  <a:pt x="136" y="0"/>
                  <a:pt x="68" y="4"/>
                  <a:pt x="0" y="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8" name="Line 28"/>
          <p:cNvSpPr>
            <a:spLocks noChangeShapeType="1"/>
          </p:cNvSpPr>
          <p:nvPr/>
        </p:nvSpPr>
        <p:spPr bwMode="auto">
          <a:xfrm>
            <a:off x="55499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9" name="Line 29"/>
          <p:cNvSpPr>
            <a:spLocks noChangeShapeType="1"/>
          </p:cNvSpPr>
          <p:nvPr/>
        </p:nvSpPr>
        <p:spPr bwMode="auto">
          <a:xfrm flipH="1"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90" name="Line 30"/>
          <p:cNvSpPr>
            <a:spLocks noChangeShapeType="1"/>
          </p:cNvSpPr>
          <p:nvPr/>
        </p:nvSpPr>
        <p:spPr bwMode="auto">
          <a:xfrm>
            <a:off x="4648200" y="20574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91" name="Line 31"/>
          <p:cNvSpPr>
            <a:spLocks noChangeShapeType="1"/>
          </p:cNvSpPr>
          <p:nvPr/>
        </p:nvSpPr>
        <p:spPr bwMode="auto">
          <a:xfrm flipH="1">
            <a:off x="3657600" y="20574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8027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/>
          <p:cNvSpPr>
            <a:spLocks noChangeArrowheads="1"/>
          </p:cNvSpPr>
          <p:nvPr/>
        </p:nvSpPr>
        <p:spPr bwMode="auto">
          <a:xfrm>
            <a:off x="1828800" y="15324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87" name="Line 3"/>
          <p:cNvSpPr>
            <a:spLocks noChangeShapeType="1"/>
          </p:cNvSpPr>
          <p:nvPr/>
        </p:nvSpPr>
        <p:spPr bwMode="auto">
          <a:xfrm>
            <a:off x="1828800" y="24468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8" name="Oval 4"/>
          <p:cNvSpPr>
            <a:spLocks noChangeArrowheads="1"/>
          </p:cNvSpPr>
          <p:nvPr/>
        </p:nvSpPr>
        <p:spPr bwMode="auto">
          <a:xfrm>
            <a:off x="3956050" y="24262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89" name="Oval 5"/>
          <p:cNvSpPr>
            <a:spLocks noChangeArrowheads="1"/>
          </p:cNvSpPr>
          <p:nvPr/>
        </p:nvSpPr>
        <p:spPr bwMode="auto">
          <a:xfrm>
            <a:off x="3013075" y="24262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0" name="Oval 6"/>
          <p:cNvSpPr>
            <a:spLocks noChangeArrowheads="1"/>
          </p:cNvSpPr>
          <p:nvPr/>
        </p:nvSpPr>
        <p:spPr bwMode="auto">
          <a:xfrm>
            <a:off x="6794500" y="24119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1" name="Oval 7"/>
          <p:cNvSpPr>
            <a:spLocks noChangeArrowheads="1"/>
          </p:cNvSpPr>
          <p:nvPr/>
        </p:nvSpPr>
        <p:spPr bwMode="auto">
          <a:xfrm>
            <a:off x="4933950" y="24119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2" name="Oval 8"/>
          <p:cNvSpPr>
            <a:spLocks noChangeArrowheads="1"/>
          </p:cNvSpPr>
          <p:nvPr/>
        </p:nvSpPr>
        <p:spPr bwMode="auto">
          <a:xfrm>
            <a:off x="5861050" y="24119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3" name="Line 9"/>
          <p:cNvSpPr>
            <a:spLocks noChangeShapeType="1"/>
          </p:cNvSpPr>
          <p:nvPr/>
        </p:nvSpPr>
        <p:spPr bwMode="auto">
          <a:xfrm>
            <a:off x="1822450" y="32295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4" name="Oval 10"/>
          <p:cNvSpPr>
            <a:spLocks noChangeArrowheads="1"/>
          </p:cNvSpPr>
          <p:nvPr/>
        </p:nvSpPr>
        <p:spPr bwMode="auto">
          <a:xfrm>
            <a:off x="3949700" y="32088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5" name="Oval 11"/>
          <p:cNvSpPr>
            <a:spLocks noChangeArrowheads="1"/>
          </p:cNvSpPr>
          <p:nvPr/>
        </p:nvSpPr>
        <p:spPr bwMode="auto">
          <a:xfrm>
            <a:off x="3006725" y="32088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6" name="Oval 12"/>
          <p:cNvSpPr>
            <a:spLocks noChangeArrowheads="1"/>
          </p:cNvSpPr>
          <p:nvPr/>
        </p:nvSpPr>
        <p:spPr bwMode="auto">
          <a:xfrm>
            <a:off x="6788150" y="31945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7" name="Oval 13"/>
          <p:cNvSpPr>
            <a:spLocks noChangeArrowheads="1"/>
          </p:cNvSpPr>
          <p:nvPr/>
        </p:nvSpPr>
        <p:spPr bwMode="auto">
          <a:xfrm>
            <a:off x="4927600" y="31945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8" name="Oval 14"/>
          <p:cNvSpPr>
            <a:spLocks noChangeArrowheads="1"/>
          </p:cNvSpPr>
          <p:nvPr/>
        </p:nvSpPr>
        <p:spPr bwMode="auto">
          <a:xfrm>
            <a:off x="5854700" y="31945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5599" name="Group 15"/>
          <p:cNvGrpSpPr>
            <a:grpSpLocks/>
          </p:cNvGrpSpPr>
          <p:nvPr/>
        </p:nvGrpSpPr>
        <p:grpSpPr bwMode="auto">
          <a:xfrm rot="7947328">
            <a:off x="-1588294" y="1444360"/>
            <a:ext cx="3359150" cy="182562"/>
            <a:chOff x="1726" y="1244"/>
            <a:chExt cx="2116" cy="115"/>
          </a:xfrm>
        </p:grpSpPr>
        <p:sp>
          <p:nvSpPr>
            <p:cNvPr id="195600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01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5602" name="Rectangle 18"/>
          <p:cNvSpPr>
            <a:spLocks noChangeArrowheads="1"/>
          </p:cNvSpPr>
          <p:nvPr/>
        </p:nvSpPr>
        <p:spPr bwMode="auto">
          <a:xfrm rot="5400000">
            <a:off x="5791200" y="33406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03" name="Text Box 19"/>
          <p:cNvSpPr txBox="1">
            <a:spLocks noChangeArrowheads="1"/>
          </p:cNvSpPr>
          <p:nvPr/>
        </p:nvSpPr>
        <p:spPr bwMode="auto">
          <a:xfrm>
            <a:off x="2909888" y="20245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5604" name="Text Box 20"/>
          <p:cNvSpPr txBox="1">
            <a:spLocks noChangeArrowheads="1"/>
          </p:cNvSpPr>
          <p:nvPr/>
        </p:nvSpPr>
        <p:spPr bwMode="auto">
          <a:xfrm>
            <a:off x="6670675" y="19896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5605" name="Text Box 21"/>
          <p:cNvSpPr txBox="1">
            <a:spLocks noChangeArrowheads="1"/>
          </p:cNvSpPr>
          <p:nvPr/>
        </p:nvSpPr>
        <p:spPr bwMode="auto">
          <a:xfrm>
            <a:off x="5748338" y="19896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5606" name="Text Box 22"/>
          <p:cNvSpPr txBox="1">
            <a:spLocks noChangeArrowheads="1"/>
          </p:cNvSpPr>
          <p:nvPr/>
        </p:nvSpPr>
        <p:spPr bwMode="auto">
          <a:xfrm>
            <a:off x="4806950" y="20245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5607" name="Text Box 23"/>
          <p:cNvSpPr txBox="1">
            <a:spLocks noChangeArrowheads="1"/>
          </p:cNvSpPr>
          <p:nvPr/>
        </p:nvSpPr>
        <p:spPr bwMode="auto">
          <a:xfrm>
            <a:off x="3836988" y="19896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5608" name="Text Box 24"/>
          <p:cNvSpPr txBox="1">
            <a:spLocks noChangeArrowheads="1"/>
          </p:cNvSpPr>
          <p:nvPr/>
        </p:nvSpPr>
        <p:spPr bwMode="auto">
          <a:xfrm>
            <a:off x="2894013" y="32993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5609" name="Text Box 25"/>
          <p:cNvSpPr txBox="1">
            <a:spLocks noChangeArrowheads="1"/>
          </p:cNvSpPr>
          <p:nvPr/>
        </p:nvSpPr>
        <p:spPr bwMode="auto">
          <a:xfrm>
            <a:off x="3787775" y="32930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5610" name="Text Box 26"/>
          <p:cNvSpPr txBox="1">
            <a:spLocks noChangeArrowheads="1"/>
          </p:cNvSpPr>
          <p:nvPr/>
        </p:nvSpPr>
        <p:spPr bwMode="auto">
          <a:xfrm>
            <a:off x="4737100" y="32930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5611" name="Text Box 27"/>
          <p:cNvSpPr txBox="1">
            <a:spLocks noChangeArrowheads="1"/>
          </p:cNvSpPr>
          <p:nvPr/>
        </p:nvSpPr>
        <p:spPr bwMode="auto">
          <a:xfrm>
            <a:off x="5686425" y="32993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5612" name="Text Box 28"/>
          <p:cNvSpPr txBox="1">
            <a:spLocks noChangeArrowheads="1"/>
          </p:cNvSpPr>
          <p:nvPr/>
        </p:nvSpPr>
        <p:spPr bwMode="auto">
          <a:xfrm>
            <a:off x="6629400" y="32850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5613" name="Freeform 29"/>
          <p:cNvSpPr>
            <a:spLocks/>
          </p:cNvSpPr>
          <p:nvPr/>
        </p:nvSpPr>
        <p:spPr bwMode="auto">
          <a:xfrm>
            <a:off x="-228600" y="2142066"/>
            <a:ext cx="4191000" cy="304800"/>
          </a:xfrm>
          <a:custGeom>
            <a:avLst/>
            <a:gdLst>
              <a:gd name="T0" fmla="*/ 2640 w 2640"/>
              <a:gd name="T1" fmla="*/ 192 h 192"/>
              <a:gd name="T2" fmla="*/ 2160 w 2640"/>
              <a:gd name="T3" fmla="*/ 144 h 192"/>
              <a:gd name="T4" fmla="*/ 1776 w 2640"/>
              <a:gd name="T5" fmla="*/ 96 h 192"/>
              <a:gd name="T6" fmla="*/ 1536 w 2640"/>
              <a:gd name="T7" fmla="*/ 96 h 192"/>
              <a:gd name="T8" fmla="*/ 1200 w 2640"/>
              <a:gd name="T9" fmla="*/ 96 h 192"/>
              <a:gd name="T10" fmla="*/ 960 w 2640"/>
              <a:gd name="T11" fmla="*/ 96 h 192"/>
              <a:gd name="T12" fmla="*/ 576 w 2640"/>
              <a:gd name="T13" fmla="*/ 96 h 192"/>
              <a:gd name="T14" fmla="*/ 288 w 2640"/>
              <a:gd name="T15" fmla="*/ 96 h 192"/>
              <a:gd name="T16" fmla="*/ 192 w 2640"/>
              <a:gd name="T17" fmla="*/ 96 h 192"/>
              <a:gd name="T18" fmla="*/ 48 w 2640"/>
              <a:gd name="T19" fmla="*/ 96 h 192"/>
              <a:gd name="T20" fmla="*/ 0 w 2640"/>
              <a:gd name="T2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40" h="192">
                <a:moveTo>
                  <a:pt x="2640" y="192"/>
                </a:moveTo>
                <a:cubicBezTo>
                  <a:pt x="2472" y="176"/>
                  <a:pt x="2304" y="160"/>
                  <a:pt x="2160" y="144"/>
                </a:cubicBezTo>
                <a:cubicBezTo>
                  <a:pt x="2016" y="128"/>
                  <a:pt x="1880" y="104"/>
                  <a:pt x="1776" y="96"/>
                </a:cubicBezTo>
                <a:cubicBezTo>
                  <a:pt x="1672" y="88"/>
                  <a:pt x="1632" y="96"/>
                  <a:pt x="1536" y="96"/>
                </a:cubicBezTo>
                <a:cubicBezTo>
                  <a:pt x="1440" y="96"/>
                  <a:pt x="1296" y="96"/>
                  <a:pt x="1200" y="96"/>
                </a:cubicBezTo>
                <a:cubicBezTo>
                  <a:pt x="1104" y="96"/>
                  <a:pt x="1064" y="96"/>
                  <a:pt x="960" y="96"/>
                </a:cubicBezTo>
                <a:cubicBezTo>
                  <a:pt x="856" y="96"/>
                  <a:pt x="688" y="96"/>
                  <a:pt x="576" y="96"/>
                </a:cubicBezTo>
                <a:cubicBezTo>
                  <a:pt x="464" y="96"/>
                  <a:pt x="352" y="96"/>
                  <a:pt x="288" y="96"/>
                </a:cubicBezTo>
                <a:cubicBezTo>
                  <a:pt x="224" y="96"/>
                  <a:pt x="232" y="96"/>
                  <a:pt x="192" y="96"/>
                </a:cubicBezTo>
                <a:cubicBezTo>
                  <a:pt x="152" y="96"/>
                  <a:pt x="80" y="112"/>
                  <a:pt x="48" y="96"/>
                </a:cubicBezTo>
                <a:cubicBezTo>
                  <a:pt x="16" y="80"/>
                  <a:pt x="8" y="4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4" name="Line 30"/>
          <p:cNvSpPr>
            <a:spLocks noChangeShapeType="1"/>
          </p:cNvSpPr>
          <p:nvPr/>
        </p:nvSpPr>
        <p:spPr bwMode="auto">
          <a:xfrm flipV="1">
            <a:off x="5867400" y="24468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5" name="Line 31"/>
          <p:cNvSpPr>
            <a:spLocks noChangeShapeType="1"/>
          </p:cNvSpPr>
          <p:nvPr/>
        </p:nvSpPr>
        <p:spPr bwMode="auto">
          <a:xfrm>
            <a:off x="5854700" y="24468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6" name="Line 32"/>
          <p:cNvSpPr>
            <a:spLocks noChangeShapeType="1"/>
          </p:cNvSpPr>
          <p:nvPr/>
        </p:nvSpPr>
        <p:spPr bwMode="auto">
          <a:xfrm flipH="1">
            <a:off x="4953000" y="24468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7" name="Line 33"/>
          <p:cNvSpPr>
            <a:spLocks noChangeShapeType="1"/>
          </p:cNvSpPr>
          <p:nvPr/>
        </p:nvSpPr>
        <p:spPr bwMode="auto">
          <a:xfrm>
            <a:off x="4953000" y="24468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8" name="Line 34"/>
          <p:cNvSpPr>
            <a:spLocks noChangeShapeType="1"/>
          </p:cNvSpPr>
          <p:nvPr/>
        </p:nvSpPr>
        <p:spPr bwMode="auto">
          <a:xfrm flipH="1">
            <a:off x="3962400" y="24468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568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ChangeArrowheads="1"/>
          </p:cNvSpPr>
          <p:nvPr/>
        </p:nvSpPr>
        <p:spPr bwMode="auto">
          <a:xfrm>
            <a:off x="1769671" y="1701800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3" name="Line 3"/>
          <p:cNvSpPr>
            <a:spLocks noChangeShapeType="1"/>
          </p:cNvSpPr>
          <p:nvPr/>
        </p:nvSpPr>
        <p:spPr bwMode="auto">
          <a:xfrm>
            <a:off x="1769671" y="2616200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4" name="Oval 4"/>
          <p:cNvSpPr>
            <a:spLocks noChangeArrowheads="1"/>
          </p:cNvSpPr>
          <p:nvPr/>
        </p:nvSpPr>
        <p:spPr bwMode="auto">
          <a:xfrm>
            <a:off x="3896921" y="2595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5" name="Oval 5"/>
          <p:cNvSpPr>
            <a:spLocks noChangeArrowheads="1"/>
          </p:cNvSpPr>
          <p:nvPr/>
        </p:nvSpPr>
        <p:spPr bwMode="auto">
          <a:xfrm>
            <a:off x="2953946" y="259556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6" name="Oval 6"/>
          <p:cNvSpPr>
            <a:spLocks noChangeArrowheads="1"/>
          </p:cNvSpPr>
          <p:nvPr/>
        </p:nvSpPr>
        <p:spPr bwMode="auto">
          <a:xfrm>
            <a:off x="6735371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7" name="Oval 7"/>
          <p:cNvSpPr>
            <a:spLocks noChangeArrowheads="1"/>
          </p:cNvSpPr>
          <p:nvPr/>
        </p:nvSpPr>
        <p:spPr bwMode="auto">
          <a:xfrm>
            <a:off x="4874821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8" name="Oval 8"/>
          <p:cNvSpPr>
            <a:spLocks noChangeArrowheads="1"/>
          </p:cNvSpPr>
          <p:nvPr/>
        </p:nvSpPr>
        <p:spPr bwMode="auto">
          <a:xfrm>
            <a:off x="5801921" y="2581275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9" name="Line 9"/>
          <p:cNvSpPr>
            <a:spLocks noChangeShapeType="1"/>
          </p:cNvSpPr>
          <p:nvPr/>
        </p:nvSpPr>
        <p:spPr bwMode="auto">
          <a:xfrm>
            <a:off x="1763321" y="3398838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0" name="Oval 10"/>
          <p:cNvSpPr>
            <a:spLocks noChangeArrowheads="1"/>
          </p:cNvSpPr>
          <p:nvPr/>
        </p:nvSpPr>
        <p:spPr bwMode="auto">
          <a:xfrm>
            <a:off x="3890571" y="3378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1" name="Oval 11"/>
          <p:cNvSpPr>
            <a:spLocks noChangeArrowheads="1"/>
          </p:cNvSpPr>
          <p:nvPr/>
        </p:nvSpPr>
        <p:spPr bwMode="auto">
          <a:xfrm>
            <a:off x="2947596" y="3378200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2" name="Oval 12"/>
          <p:cNvSpPr>
            <a:spLocks noChangeArrowheads="1"/>
          </p:cNvSpPr>
          <p:nvPr/>
        </p:nvSpPr>
        <p:spPr bwMode="auto">
          <a:xfrm>
            <a:off x="6729021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3" name="Oval 13"/>
          <p:cNvSpPr>
            <a:spLocks noChangeArrowheads="1"/>
          </p:cNvSpPr>
          <p:nvPr/>
        </p:nvSpPr>
        <p:spPr bwMode="auto">
          <a:xfrm>
            <a:off x="4868471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4" name="Oval 14"/>
          <p:cNvSpPr>
            <a:spLocks noChangeArrowheads="1"/>
          </p:cNvSpPr>
          <p:nvPr/>
        </p:nvSpPr>
        <p:spPr bwMode="auto">
          <a:xfrm>
            <a:off x="5795571" y="3363913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9695" name="Group 15"/>
          <p:cNvGrpSpPr>
            <a:grpSpLocks/>
          </p:cNvGrpSpPr>
          <p:nvPr/>
        </p:nvGrpSpPr>
        <p:grpSpPr bwMode="auto">
          <a:xfrm rot="10800000">
            <a:off x="3973121" y="558801"/>
            <a:ext cx="3359150" cy="182563"/>
            <a:chOff x="1726" y="1244"/>
            <a:chExt cx="2116" cy="115"/>
          </a:xfrm>
        </p:grpSpPr>
        <p:sp>
          <p:nvSpPr>
            <p:cNvPr id="199696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697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9698" name="Rectangle 18"/>
          <p:cNvSpPr>
            <a:spLocks noChangeArrowheads="1"/>
          </p:cNvSpPr>
          <p:nvPr/>
        </p:nvSpPr>
        <p:spPr bwMode="auto">
          <a:xfrm rot="5400000">
            <a:off x="5732071" y="3509963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9" name="Text Box 19"/>
          <p:cNvSpPr txBox="1">
            <a:spLocks noChangeArrowheads="1"/>
          </p:cNvSpPr>
          <p:nvPr/>
        </p:nvSpPr>
        <p:spPr bwMode="auto">
          <a:xfrm>
            <a:off x="2850759" y="2193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99700" name="Text Box 20"/>
          <p:cNvSpPr txBox="1">
            <a:spLocks noChangeArrowheads="1"/>
          </p:cNvSpPr>
          <p:nvPr/>
        </p:nvSpPr>
        <p:spPr bwMode="auto">
          <a:xfrm>
            <a:off x="6611546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9701" name="Text Box 21"/>
          <p:cNvSpPr txBox="1">
            <a:spLocks noChangeArrowheads="1"/>
          </p:cNvSpPr>
          <p:nvPr/>
        </p:nvSpPr>
        <p:spPr bwMode="auto">
          <a:xfrm>
            <a:off x="5689209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199702" name="Text Box 22"/>
          <p:cNvSpPr txBox="1">
            <a:spLocks noChangeArrowheads="1"/>
          </p:cNvSpPr>
          <p:nvPr/>
        </p:nvSpPr>
        <p:spPr bwMode="auto">
          <a:xfrm>
            <a:off x="4747821" y="2193926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199703" name="Text Box 23"/>
          <p:cNvSpPr txBox="1">
            <a:spLocks noChangeArrowheads="1"/>
          </p:cNvSpPr>
          <p:nvPr/>
        </p:nvSpPr>
        <p:spPr bwMode="auto">
          <a:xfrm>
            <a:off x="3777859" y="2159001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199704" name="Text Box 24"/>
          <p:cNvSpPr txBox="1">
            <a:spLocks noChangeArrowheads="1"/>
          </p:cNvSpPr>
          <p:nvPr/>
        </p:nvSpPr>
        <p:spPr bwMode="auto">
          <a:xfrm>
            <a:off x="2834884" y="3468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9705" name="Text Box 25"/>
          <p:cNvSpPr txBox="1">
            <a:spLocks noChangeArrowheads="1"/>
          </p:cNvSpPr>
          <p:nvPr/>
        </p:nvSpPr>
        <p:spPr bwMode="auto">
          <a:xfrm>
            <a:off x="3728646" y="3462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9706" name="Text Box 26"/>
          <p:cNvSpPr txBox="1">
            <a:spLocks noChangeArrowheads="1"/>
          </p:cNvSpPr>
          <p:nvPr/>
        </p:nvSpPr>
        <p:spPr bwMode="auto">
          <a:xfrm>
            <a:off x="4677971" y="346233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199707" name="Text Box 27"/>
          <p:cNvSpPr txBox="1">
            <a:spLocks noChangeArrowheads="1"/>
          </p:cNvSpPr>
          <p:nvPr/>
        </p:nvSpPr>
        <p:spPr bwMode="auto">
          <a:xfrm>
            <a:off x="5627296" y="3468688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199708" name="Text Box 28"/>
          <p:cNvSpPr txBox="1">
            <a:spLocks noChangeArrowheads="1"/>
          </p:cNvSpPr>
          <p:nvPr/>
        </p:nvSpPr>
        <p:spPr bwMode="auto">
          <a:xfrm>
            <a:off x="6570271" y="3454401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199709" name="Line 29"/>
          <p:cNvSpPr>
            <a:spLocks noChangeShapeType="1"/>
          </p:cNvSpPr>
          <p:nvPr/>
        </p:nvSpPr>
        <p:spPr bwMode="auto">
          <a:xfrm flipV="1">
            <a:off x="5808271" y="26162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0" name="Line 30"/>
          <p:cNvSpPr>
            <a:spLocks noChangeShapeType="1"/>
          </p:cNvSpPr>
          <p:nvPr/>
        </p:nvSpPr>
        <p:spPr bwMode="auto">
          <a:xfrm>
            <a:off x="5795571" y="26162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1" name="Line 31"/>
          <p:cNvSpPr>
            <a:spLocks noChangeShapeType="1"/>
          </p:cNvSpPr>
          <p:nvPr/>
        </p:nvSpPr>
        <p:spPr bwMode="auto">
          <a:xfrm flipH="1">
            <a:off x="4893871" y="26162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3" name="Line 33"/>
          <p:cNvSpPr>
            <a:spLocks noChangeShapeType="1"/>
          </p:cNvSpPr>
          <p:nvPr/>
        </p:nvSpPr>
        <p:spPr bwMode="auto">
          <a:xfrm>
            <a:off x="4893871" y="2616200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4" name="Line 34"/>
          <p:cNvSpPr>
            <a:spLocks noChangeShapeType="1"/>
          </p:cNvSpPr>
          <p:nvPr/>
        </p:nvSpPr>
        <p:spPr bwMode="auto">
          <a:xfrm flipH="1">
            <a:off x="3903271" y="2616200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5" name="Freeform 35"/>
          <p:cNvSpPr>
            <a:spLocks/>
          </p:cNvSpPr>
          <p:nvPr/>
        </p:nvSpPr>
        <p:spPr bwMode="auto">
          <a:xfrm>
            <a:off x="1604571" y="317500"/>
            <a:ext cx="2413000" cy="2324100"/>
          </a:xfrm>
          <a:custGeom>
            <a:avLst/>
            <a:gdLst>
              <a:gd name="T0" fmla="*/ 1448 w 1520"/>
              <a:gd name="T1" fmla="*/ 1448 h 1464"/>
              <a:gd name="T2" fmla="*/ 1256 w 1520"/>
              <a:gd name="T3" fmla="*/ 1448 h 1464"/>
              <a:gd name="T4" fmla="*/ 968 w 1520"/>
              <a:gd name="T5" fmla="*/ 1352 h 1464"/>
              <a:gd name="T6" fmla="*/ 632 w 1520"/>
              <a:gd name="T7" fmla="*/ 1256 h 1464"/>
              <a:gd name="T8" fmla="*/ 344 w 1520"/>
              <a:gd name="T9" fmla="*/ 1064 h 1464"/>
              <a:gd name="T10" fmla="*/ 152 w 1520"/>
              <a:gd name="T11" fmla="*/ 920 h 1464"/>
              <a:gd name="T12" fmla="*/ 8 w 1520"/>
              <a:gd name="T13" fmla="*/ 632 h 1464"/>
              <a:gd name="T14" fmla="*/ 104 w 1520"/>
              <a:gd name="T15" fmla="*/ 344 h 1464"/>
              <a:gd name="T16" fmla="*/ 488 w 1520"/>
              <a:gd name="T17" fmla="*/ 104 h 1464"/>
              <a:gd name="T18" fmla="*/ 824 w 1520"/>
              <a:gd name="T19" fmla="*/ 56 h 1464"/>
              <a:gd name="T20" fmla="*/ 1112 w 1520"/>
              <a:gd name="T21" fmla="*/ 8 h 1464"/>
              <a:gd name="T22" fmla="*/ 1448 w 1520"/>
              <a:gd name="T23" fmla="*/ 104 h 1464"/>
              <a:gd name="T24" fmla="*/ 1496 w 1520"/>
              <a:gd name="T25" fmla="*/ 200 h 1464"/>
              <a:gd name="T26" fmla="*/ 1304 w 1520"/>
              <a:gd name="T27" fmla="*/ 296 h 1464"/>
              <a:gd name="T28" fmla="*/ 1208 w 1520"/>
              <a:gd name="T29" fmla="*/ 296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20" h="1464">
                <a:moveTo>
                  <a:pt x="1448" y="1448"/>
                </a:moveTo>
                <a:cubicBezTo>
                  <a:pt x="1392" y="1456"/>
                  <a:pt x="1336" y="1464"/>
                  <a:pt x="1256" y="1448"/>
                </a:cubicBezTo>
                <a:cubicBezTo>
                  <a:pt x="1176" y="1432"/>
                  <a:pt x="1072" y="1384"/>
                  <a:pt x="968" y="1352"/>
                </a:cubicBezTo>
                <a:cubicBezTo>
                  <a:pt x="864" y="1320"/>
                  <a:pt x="736" y="1304"/>
                  <a:pt x="632" y="1256"/>
                </a:cubicBezTo>
                <a:cubicBezTo>
                  <a:pt x="528" y="1208"/>
                  <a:pt x="424" y="1120"/>
                  <a:pt x="344" y="1064"/>
                </a:cubicBezTo>
                <a:cubicBezTo>
                  <a:pt x="264" y="1008"/>
                  <a:pt x="208" y="992"/>
                  <a:pt x="152" y="920"/>
                </a:cubicBezTo>
                <a:cubicBezTo>
                  <a:pt x="96" y="848"/>
                  <a:pt x="16" y="728"/>
                  <a:pt x="8" y="632"/>
                </a:cubicBezTo>
                <a:cubicBezTo>
                  <a:pt x="0" y="536"/>
                  <a:pt x="24" y="432"/>
                  <a:pt x="104" y="344"/>
                </a:cubicBezTo>
                <a:cubicBezTo>
                  <a:pt x="184" y="256"/>
                  <a:pt x="368" y="152"/>
                  <a:pt x="488" y="104"/>
                </a:cubicBezTo>
                <a:cubicBezTo>
                  <a:pt x="608" y="56"/>
                  <a:pt x="720" y="72"/>
                  <a:pt x="824" y="56"/>
                </a:cubicBezTo>
                <a:cubicBezTo>
                  <a:pt x="928" y="40"/>
                  <a:pt x="1008" y="0"/>
                  <a:pt x="1112" y="8"/>
                </a:cubicBezTo>
                <a:cubicBezTo>
                  <a:pt x="1216" y="16"/>
                  <a:pt x="1384" y="72"/>
                  <a:pt x="1448" y="104"/>
                </a:cubicBezTo>
                <a:cubicBezTo>
                  <a:pt x="1512" y="136"/>
                  <a:pt x="1520" y="168"/>
                  <a:pt x="1496" y="200"/>
                </a:cubicBezTo>
                <a:cubicBezTo>
                  <a:pt x="1472" y="232"/>
                  <a:pt x="1352" y="280"/>
                  <a:pt x="1304" y="296"/>
                </a:cubicBezTo>
                <a:cubicBezTo>
                  <a:pt x="1256" y="312"/>
                  <a:pt x="1240" y="304"/>
                  <a:pt x="1208" y="29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636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ChangeArrowheads="1"/>
          </p:cNvSpPr>
          <p:nvPr/>
        </p:nvSpPr>
        <p:spPr bwMode="auto">
          <a:xfrm>
            <a:off x="1348228" y="1837266"/>
            <a:ext cx="6781800" cy="3657600"/>
          </a:xfrm>
          <a:prstGeom prst="rect">
            <a:avLst/>
          </a:prstGeom>
          <a:solidFill>
            <a:srgbClr val="333399"/>
          </a:solidFill>
          <a:ln w="9525">
            <a:solidFill>
              <a:srgbClr val="00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1" name="Line 3"/>
          <p:cNvSpPr>
            <a:spLocks noChangeShapeType="1"/>
          </p:cNvSpPr>
          <p:nvPr/>
        </p:nvSpPr>
        <p:spPr bwMode="auto">
          <a:xfrm>
            <a:off x="1348228" y="2751666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2" name="Oval 4"/>
          <p:cNvSpPr>
            <a:spLocks noChangeArrowheads="1"/>
          </p:cNvSpPr>
          <p:nvPr/>
        </p:nvSpPr>
        <p:spPr bwMode="auto">
          <a:xfrm>
            <a:off x="3475478" y="2731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3" name="Oval 5"/>
          <p:cNvSpPr>
            <a:spLocks noChangeArrowheads="1"/>
          </p:cNvSpPr>
          <p:nvPr/>
        </p:nvSpPr>
        <p:spPr bwMode="auto">
          <a:xfrm>
            <a:off x="2532503" y="273102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4" name="Oval 6"/>
          <p:cNvSpPr>
            <a:spLocks noChangeArrowheads="1"/>
          </p:cNvSpPr>
          <p:nvPr/>
        </p:nvSpPr>
        <p:spPr bwMode="auto">
          <a:xfrm>
            <a:off x="6313928" y="2716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5" name="Oval 7"/>
          <p:cNvSpPr>
            <a:spLocks noChangeArrowheads="1"/>
          </p:cNvSpPr>
          <p:nvPr/>
        </p:nvSpPr>
        <p:spPr bwMode="auto">
          <a:xfrm>
            <a:off x="4453378" y="2716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6" name="Oval 8"/>
          <p:cNvSpPr>
            <a:spLocks noChangeArrowheads="1"/>
          </p:cNvSpPr>
          <p:nvPr/>
        </p:nvSpPr>
        <p:spPr bwMode="auto">
          <a:xfrm>
            <a:off x="5380478" y="2716741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7" name="Line 9"/>
          <p:cNvSpPr>
            <a:spLocks noChangeShapeType="1"/>
          </p:cNvSpPr>
          <p:nvPr/>
        </p:nvSpPr>
        <p:spPr bwMode="auto">
          <a:xfrm>
            <a:off x="1341878" y="3534304"/>
            <a:ext cx="6705600" cy="0"/>
          </a:xfrm>
          <a:prstGeom prst="line">
            <a:avLst/>
          </a:prstGeom>
          <a:noFill/>
          <a:ln w="9525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8" name="Oval 10"/>
          <p:cNvSpPr>
            <a:spLocks noChangeArrowheads="1"/>
          </p:cNvSpPr>
          <p:nvPr/>
        </p:nvSpPr>
        <p:spPr bwMode="auto">
          <a:xfrm>
            <a:off x="3469128" y="3513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9" name="Oval 11"/>
          <p:cNvSpPr>
            <a:spLocks noChangeArrowheads="1"/>
          </p:cNvSpPr>
          <p:nvPr/>
        </p:nvSpPr>
        <p:spPr bwMode="auto">
          <a:xfrm>
            <a:off x="2526153" y="3513666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0" name="Oval 12"/>
          <p:cNvSpPr>
            <a:spLocks noChangeArrowheads="1"/>
          </p:cNvSpPr>
          <p:nvPr/>
        </p:nvSpPr>
        <p:spPr bwMode="auto">
          <a:xfrm>
            <a:off x="6307578" y="3499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1" name="Oval 13"/>
          <p:cNvSpPr>
            <a:spLocks noChangeArrowheads="1"/>
          </p:cNvSpPr>
          <p:nvPr/>
        </p:nvSpPr>
        <p:spPr bwMode="auto">
          <a:xfrm>
            <a:off x="4447028" y="3499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2" name="Oval 14"/>
          <p:cNvSpPr>
            <a:spLocks noChangeArrowheads="1"/>
          </p:cNvSpPr>
          <p:nvPr/>
        </p:nvSpPr>
        <p:spPr bwMode="auto">
          <a:xfrm>
            <a:off x="5374128" y="3499379"/>
            <a:ext cx="76200" cy="76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1743" name="Group 15"/>
          <p:cNvGrpSpPr>
            <a:grpSpLocks/>
          </p:cNvGrpSpPr>
          <p:nvPr/>
        </p:nvGrpSpPr>
        <p:grpSpPr bwMode="auto">
          <a:xfrm rot="11964905">
            <a:off x="5844028" y="1380067"/>
            <a:ext cx="3359150" cy="182563"/>
            <a:chOff x="1726" y="1244"/>
            <a:chExt cx="2116" cy="115"/>
          </a:xfrm>
        </p:grpSpPr>
        <p:sp>
          <p:nvSpPr>
            <p:cNvPr id="201744" name="AutoShape 16"/>
            <p:cNvSpPr>
              <a:spLocks noChangeArrowheads="1"/>
            </p:cNvSpPr>
            <p:nvPr/>
          </p:nvSpPr>
          <p:spPr bwMode="auto">
            <a:xfrm rot="16378074">
              <a:off x="2630" y="340"/>
              <a:ext cx="57" cy="1865"/>
            </a:xfrm>
            <a:prstGeom prst="flowChartExtra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45" name="Oval 17"/>
            <p:cNvSpPr>
              <a:spLocks noChangeArrowheads="1"/>
            </p:cNvSpPr>
            <p:nvPr/>
          </p:nvSpPr>
          <p:spPr bwMode="auto">
            <a:xfrm rot="178073">
              <a:off x="3531" y="1303"/>
              <a:ext cx="311" cy="5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1746" name="Rectangle 18"/>
          <p:cNvSpPr>
            <a:spLocks noChangeArrowheads="1"/>
          </p:cNvSpPr>
          <p:nvPr/>
        </p:nvSpPr>
        <p:spPr bwMode="auto">
          <a:xfrm rot="5400000">
            <a:off x="5310628" y="3645429"/>
            <a:ext cx="1752600" cy="16002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7" name="Text Box 19"/>
          <p:cNvSpPr txBox="1">
            <a:spLocks noChangeArrowheads="1"/>
          </p:cNvSpPr>
          <p:nvPr/>
        </p:nvSpPr>
        <p:spPr bwMode="auto">
          <a:xfrm>
            <a:off x="2429316" y="23293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201748" name="Text Box 20"/>
          <p:cNvSpPr txBox="1">
            <a:spLocks noChangeArrowheads="1"/>
          </p:cNvSpPr>
          <p:nvPr/>
        </p:nvSpPr>
        <p:spPr bwMode="auto">
          <a:xfrm>
            <a:off x="6190103" y="2294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201749" name="Text Box 21"/>
          <p:cNvSpPr txBox="1">
            <a:spLocks noChangeArrowheads="1"/>
          </p:cNvSpPr>
          <p:nvPr/>
        </p:nvSpPr>
        <p:spPr bwMode="auto">
          <a:xfrm>
            <a:off x="5267766" y="2294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01750" name="Text Box 22"/>
          <p:cNvSpPr txBox="1">
            <a:spLocks noChangeArrowheads="1"/>
          </p:cNvSpPr>
          <p:nvPr/>
        </p:nvSpPr>
        <p:spPr bwMode="auto">
          <a:xfrm>
            <a:off x="4326378" y="2329392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01751" name="Text Box 23"/>
          <p:cNvSpPr txBox="1">
            <a:spLocks noChangeArrowheads="1"/>
          </p:cNvSpPr>
          <p:nvPr/>
        </p:nvSpPr>
        <p:spPr bwMode="auto">
          <a:xfrm>
            <a:off x="3356416" y="2294467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201752" name="Text Box 24"/>
          <p:cNvSpPr txBox="1">
            <a:spLocks noChangeArrowheads="1"/>
          </p:cNvSpPr>
          <p:nvPr/>
        </p:nvSpPr>
        <p:spPr bwMode="auto">
          <a:xfrm>
            <a:off x="2413441" y="3604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1753" name="Text Box 25"/>
          <p:cNvSpPr txBox="1">
            <a:spLocks noChangeArrowheads="1"/>
          </p:cNvSpPr>
          <p:nvPr/>
        </p:nvSpPr>
        <p:spPr bwMode="auto">
          <a:xfrm>
            <a:off x="3307203" y="3597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1754" name="Text Box 26"/>
          <p:cNvSpPr txBox="1">
            <a:spLocks noChangeArrowheads="1"/>
          </p:cNvSpPr>
          <p:nvPr/>
        </p:nvSpPr>
        <p:spPr bwMode="auto">
          <a:xfrm>
            <a:off x="4256528" y="359780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'</a:t>
            </a:r>
          </a:p>
        </p:txBody>
      </p:sp>
      <p:sp>
        <p:nvSpPr>
          <p:cNvPr id="201755" name="Text Box 27"/>
          <p:cNvSpPr txBox="1">
            <a:spLocks noChangeArrowheads="1"/>
          </p:cNvSpPr>
          <p:nvPr/>
        </p:nvSpPr>
        <p:spPr bwMode="auto">
          <a:xfrm>
            <a:off x="5205853" y="3604154"/>
            <a:ext cx="609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B'</a:t>
            </a:r>
          </a:p>
        </p:txBody>
      </p:sp>
      <p:sp>
        <p:nvSpPr>
          <p:cNvPr id="201756" name="Text Box 28"/>
          <p:cNvSpPr txBox="1">
            <a:spLocks noChangeArrowheads="1"/>
          </p:cNvSpPr>
          <p:nvPr/>
        </p:nvSpPr>
        <p:spPr bwMode="auto">
          <a:xfrm>
            <a:off x="6148828" y="3589867"/>
            <a:ext cx="609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>
                <a:effectLst>
                  <a:outerShdw blurRad="38100" dist="38100" dir="2700000" algn="tl">
                    <a:srgbClr val="000000"/>
                  </a:outerShdw>
                </a:effectLst>
                <a:cs typeface="Tahoma" panose="020B0604030504040204" pitchFamily="34" charset="0"/>
              </a:rPr>
              <a:t>A'</a:t>
            </a:r>
          </a:p>
        </p:txBody>
      </p:sp>
      <p:sp>
        <p:nvSpPr>
          <p:cNvPr id="201757" name="Line 29"/>
          <p:cNvSpPr>
            <a:spLocks noChangeShapeType="1"/>
          </p:cNvSpPr>
          <p:nvPr/>
        </p:nvSpPr>
        <p:spPr bwMode="auto">
          <a:xfrm flipV="1">
            <a:off x="5386828" y="27516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8" name="Line 30"/>
          <p:cNvSpPr>
            <a:spLocks noChangeShapeType="1"/>
          </p:cNvSpPr>
          <p:nvPr/>
        </p:nvSpPr>
        <p:spPr bwMode="auto">
          <a:xfrm>
            <a:off x="5374128" y="27516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9" name="Line 31"/>
          <p:cNvSpPr>
            <a:spLocks noChangeShapeType="1"/>
          </p:cNvSpPr>
          <p:nvPr/>
        </p:nvSpPr>
        <p:spPr bwMode="auto">
          <a:xfrm flipH="1">
            <a:off x="4472428" y="27516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1" name="Line 33"/>
          <p:cNvSpPr>
            <a:spLocks noChangeShapeType="1"/>
          </p:cNvSpPr>
          <p:nvPr/>
        </p:nvSpPr>
        <p:spPr bwMode="auto">
          <a:xfrm>
            <a:off x="4472428" y="2751666"/>
            <a:ext cx="914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2" name="Line 34"/>
          <p:cNvSpPr>
            <a:spLocks noChangeShapeType="1"/>
          </p:cNvSpPr>
          <p:nvPr/>
        </p:nvSpPr>
        <p:spPr bwMode="auto">
          <a:xfrm flipH="1">
            <a:off x="3481828" y="2751666"/>
            <a:ext cx="990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3" name="Freeform 35"/>
          <p:cNvSpPr>
            <a:spLocks/>
          </p:cNvSpPr>
          <p:nvPr/>
        </p:nvSpPr>
        <p:spPr bwMode="auto">
          <a:xfrm>
            <a:off x="2986528" y="160866"/>
            <a:ext cx="3225800" cy="2590800"/>
          </a:xfrm>
          <a:custGeom>
            <a:avLst/>
            <a:gdLst>
              <a:gd name="T0" fmla="*/ 312 w 2032"/>
              <a:gd name="T1" fmla="*/ 1632 h 1632"/>
              <a:gd name="T2" fmla="*/ 168 w 2032"/>
              <a:gd name="T3" fmla="*/ 1536 h 1632"/>
              <a:gd name="T4" fmla="*/ 24 w 2032"/>
              <a:gd name="T5" fmla="*/ 1344 h 1632"/>
              <a:gd name="T6" fmla="*/ 24 w 2032"/>
              <a:gd name="T7" fmla="*/ 1008 h 1632"/>
              <a:gd name="T8" fmla="*/ 72 w 2032"/>
              <a:gd name="T9" fmla="*/ 720 h 1632"/>
              <a:gd name="T10" fmla="*/ 360 w 2032"/>
              <a:gd name="T11" fmla="*/ 288 h 1632"/>
              <a:gd name="T12" fmla="*/ 600 w 2032"/>
              <a:gd name="T13" fmla="*/ 144 h 1632"/>
              <a:gd name="T14" fmla="*/ 936 w 2032"/>
              <a:gd name="T15" fmla="*/ 48 h 1632"/>
              <a:gd name="T16" fmla="*/ 1368 w 2032"/>
              <a:gd name="T17" fmla="*/ 0 h 1632"/>
              <a:gd name="T18" fmla="*/ 1800 w 2032"/>
              <a:gd name="T19" fmla="*/ 48 h 1632"/>
              <a:gd name="T20" fmla="*/ 1944 w 2032"/>
              <a:gd name="T21" fmla="*/ 144 h 1632"/>
              <a:gd name="T22" fmla="*/ 1992 w 2032"/>
              <a:gd name="T23" fmla="*/ 336 h 1632"/>
              <a:gd name="T24" fmla="*/ 1992 w 2032"/>
              <a:gd name="T25" fmla="*/ 432 h 1632"/>
              <a:gd name="T26" fmla="*/ 1752 w 2032"/>
              <a:gd name="T27" fmla="*/ 432 h 1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32" h="1632">
                <a:moveTo>
                  <a:pt x="312" y="1632"/>
                </a:moveTo>
                <a:cubicBezTo>
                  <a:pt x="264" y="1608"/>
                  <a:pt x="216" y="1584"/>
                  <a:pt x="168" y="1536"/>
                </a:cubicBezTo>
                <a:cubicBezTo>
                  <a:pt x="120" y="1488"/>
                  <a:pt x="48" y="1432"/>
                  <a:pt x="24" y="1344"/>
                </a:cubicBezTo>
                <a:cubicBezTo>
                  <a:pt x="0" y="1256"/>
                  <a:pt x="16" y="1112"/>
                  <a:pt x="24" y="1008"/>
                </a:cubicBezTo>
                <a:cubicBezTo>
                  <a:pt x="32" y="904"/>
                  <a:pt x="16" y="840"/>
                  <a:pt x="72" y="720"/>
                </a:cubicBezTo>
                <a:cubicBezTo>
                  <a:pt x="128" y="600"/>
                  <a:pt x="272" y="384"/>
                  <a:pt x="360" y="288"/>
                </a:cubicBezTo>
                <a:cubicBezTo>
                  <a:pt x="448" y="192"/>
                  <a:pt x="504" y="184"/>
                  <a:pt x="600" y="144"/>
                </a:cubicBezTo>
                <a:cubicBezTo>
                  <a:pt x="696" y="104"/>
                  <a:pt x="808" y="72"/>
                  <a:pt x="936" y="48"/>
                </a:cubicBezTo>
                <a:cubicBezTo>
                  <a:pt x="1064" y="24"/>
                  <a:pt x="1224" y="0"/>
                  <a:pt x="1368" y="0"/>
                </a:cubicBezTo>
                <a:cubicBezTo>
                  <a:pt x="1512" y="0"/>
                  <a:pt x="1704" y="24"/>
                  <a:pt x="1800" y="48"/>
                </a:cubicBezTo>
                <a:cubicBezTo>
                  <a:pt x="1896" y="72"/>
                  <a:pt x="1912" y="96"/>
                  <a:pt x="1944" y="144"/>
                </a:cubicBezTo>
                <a:cubicBezTo>
                  <a:pt x="1976" y="192"/>
                  <a:pt x="1984" y="288"/>
                  <a:pt x="1992" y="336"/>
                </a:cubicBezTo>
                <a:cubicBezTo>
                  <a:pt x="2000" y="384"/>
                  <a:pt x="2032" y="416"/>
                  <a:pt x="1992" y="432"/>
                </a:cubicBezTo>
                <a:cubicBezTo>
                  <a:pt x="1952" y="448"/>
                  <a:pt x="1800" y="448"/>
                  <a:pt x="1752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" name="Group 4">
            <a:extLst>
              <a:ext uri="{FF2B5EF4-FFF2-40B4-BE49-F238E27FC236}">
                <a16:creationId xmlns="" xmlns:a16="http://schemas.microsoft.com/office/drawing/2014/main" id="{14F299FD-8A31-490C-ACBD-331755A2AC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16114" y="-76200"/>
            <a:ext cx="12308114" cy="6934200"/>
            <a:chOff x="1650" y="-11"/>
            <a:chExt cx="4420" cy="4368"/>
          </a:xfrm>
        </p:grpSpPr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B4793A1B-0C20-4B1E-887D-E1DC52415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-11"/>
              <a:ext cx="4420" cy="4368"/>
            </a:xfrm>
            <a:custGeom>
              <a:avLst/>
              <a:gdLst>
                <a:gd name="T0" fmla="*/ 1991 w 2032"/>
                <a:gd name="T1" fmla="*/ 1430 h 2008"/>
                <a:gd name="T2" fmla="*/ 1996 w 2032"/>
                <a:gd name="T3" fmla="*/ 1102 h 2008"/>
                <a:gd name="T4" fmla="*/ 1984 w 2032"/>
                <a:gd name="T5" fmla="*/ 776 h 2008"/>
                <a:gd name="T6" fmla="*/ 1987 w 2032"/>
                <a:gd name="T7" fmla="*/ 491 h 2008"/>
                <a:gd name="T8" fmla="*/ 2004 w 2032"/>
                <a:gd name="T9" fmla="*/ 256 h 2008"/>
                <a:gd name="T10" fmla="*/ 1961 w 2032"/>
                <a:gd name="T11" fmla="*/ 63 h 2008"/>
                <a:gd name="T12" fmla="*/ 1696 w 2032"/>
                <a:gd name="T13" fmla="*/ 24 h 2008"/>
                <a:gd name="T14" fmla="*/ 757 w 2032"/>
                <a:gd name="T15" fmla="*/ 6 h 2008"/>
                <a:gd name="T16" fmla="*/ 375 w 2032"/>
                <a:gd name="T17" fmla="*/ 19 h 2008"/>
                <a:gd name="T18" fmla="*/ 120 w 2032"/>
                <a:gd name="T19" fmla="*/ 19 h 2008"/>
                <a:gd name="T20" fmla="*/ 25 w 2032"/>
                <a:gd name="T21" fmla="*/ 198 h 2008"/>
                <a:gd name="T22" fmla="*/ 12 w 2032"/>
                <a:gd name="T23" fmla="*/ 431 h 2008"/>
                <a:gd name="T24" fmla="*/ 21 w 2032"/>
                <a:gd name="T25" fmla="*/ 788 h 2008"/>
                <a:gd name="T26" fmla="*/ 22 w 2032"/>
                <a:gd name="T27" fmla="*/ 1449 h 2008"/>
                <a:gd name="T28" fmla="*/ 34 w 2032"/>
                <a:gd name="T29" fmla="*/ 1720 h 2008"/>
                <a:gd name="T30" fmla="*/ 39 w 2032"/>
                <a:gd name="T31" fmla="*/ 1901 h 2008"/>
                <a:gd name="T32" fmla="*/ 292 w 2032"/>
                <a:gd name="T33" fmla="*/ 1976 h 2008"/>
                <a:gd name="T34" fmla="*/ 646 w 2032"/>
                <a:gd name="T35" fmla="*/ 1976 h 2008"/>
                <a:gd name="T36" fmla="*/ 1423 w 2032"/>
                <a:gd name="T37" fmla="*/ 1963 h 2008"/>
                <a:gd name="T38" fmla="*/ 1819 w 2032"/>
                <a:gd name="T39" fmla="*/ 1976 h 2008"/>
                <a:gd name="T40" fmla="*/ 1977 w 2032"/>
                <a:gd name="T41" fmla="*/ 1896 h 2008"/>
                <a:gd name="T42" fmla="*/ 1991 w 2032"/>
                <a:gd name="T43" fmla="*/ 1430 h 2008"/>
                <a:gd name="T44" fmla="*/ 1956 w 2032"/>
                <a:gd name="T45" fmla="*/ 1535 h 2008"/>
                <a:gd name="T46" fmla="*/ 1943 w 2032"/>
                <a:gd name="T47" fmla="*/ 1756 h 2008"/>
                <a:gd name="T48" fmla="*/ 1854 w 2032"/>
                <a:gd name="T49" fmla="*/ 1925 h 2008"/>
                <a:gd name="T50" fmla="*/ 1612 w 2032"/>
                <a:gd name="T51" fmla="*/ 1925 h 2008"/>
                <a:gd name="T52" fmla="*/ 1249 w 2032"/>
                <a:gd name="T53" fmla="*/ 1938 h 2008"/>
                <a:gd name="T54" fmla="*/ 363 w 2032"/>
                <a:gd name="T55" fmla="*/ 1926 h 2008"/>
                <a:gd name="T56" fmla="*/ 108 w 2032"/>
                <a:gd name="T57" fmla="*/ 1884 h 2008"/>
                <a:gd name="T58" fmla="*/ 67 w 2032"/>
                <a:gd name="T59" fmla="*/ 1701 h 2008"/>
                <a:gd name="T60" fmla="*/ 83 w 2032"/>
                <a:gd name="T61" fmla="*/ 1478 h 2008"/>
                <a:gd name="T62" fmla="*/ 86 w 2032"/>
                <a:gd name="T63" fmla="*/ 1208 h 2008"/>
                <a:gd name="T64" fmla="*/ 74 w 2032"/>
                <a:gd name="T65" fmla="*/ 899 h 2008"/>
                <a:gd name="T66" fmla="*/ 75 w 2032"/>
                <a:gd name="T67" fmla="*/ 588 h 2008"/>
                <a:gd name="T68" fmla="*/ 88 w 2032"/>
                <a:gd name="T69" fmla="*/ 146 h 2008"/>
                <a:gd name="T70" fmla="*/ 243 w 2032"/>
                <a:gd name="T71" fmla="*/ 66 h 2008"/>
                <a:gd name="T72" fmla="*/ 618 w 2032"/>
                <a:gd name="T73" fmla="*/ 82 h 2008"/>
                <a:gd name="T74" fmla="*/ 1355 w 2032"/>
                <a:gd name="T75" fmla="*/ 70 h 2008"/>
                <a:gd name="T76" fmla="*/ 1691 w 2032"/>
                <a:gd name="T77" fmla="*/ 70 h 2008"/>
                <a:gd name="T78" fmla="*/ 1934 w 2032"/>
                <a:gd name="T79" fmla="*/ 141 h 2008"/>
                <a:gd name="T80" fmla="*/ 1935 w 2032"/>
                <a:gd name="T81" fmla="*/ 313 h 2008"/>
                <a:gd name="T82" fmla="*/ 1946 w 2032"/>
                <a:gd name="T83" fmla="*/ 570 h 2008"/>
                <a:gd name="T84" fmla="*/ 1948 w 2032"/>
                <a:gd name="T85" fmla="*/ 1196 h 2008"/>
                <a:gd name="T86" fmla="*/ 1956 w 2032"/>
                <a:gd name="T87" fmla="*/ 153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2" h="2008">
                  <a:moveTo>
                    <a:pt x="1991" y="1430"/>
                  </a:moveTo>
                  <a:cubicBezTo>
                    <a:pt x="1991" y="1319"/>
                    <a:pt x="2007" y="1212"/>
                    <a:pt x="1996" y="1102"/>
                  </a:cubicBezTo>
                  <a:cubicBezTo>
                    <a:pt x="1985" y="990"/>
                    <a:pt x="1970" y="888"/>
                    <a:pt x="1984" y="776"/>
                  </a:cubicBezTo>
                  <a:cubicBezTo>
                    <a:pt x="1996" y="683"/>
                    <a:pt x="1987" y="585"/>
                    <a:pt x="1987" y="491"/>
                  </a:cubicBezTo>
                  <a:cubicBezTo>
                    <a:pt x="1987" y="411"/>
                    <a:pt x="2004" y="335"/>
                    <a:pt x="2004" y="256"/>
                  </a:cubicBezTo>
                  <a:cubicBezTo>
                    <a:pt x="2004" y="194"/>
                    <a:pt x="2000" y="105"/>
                    <a:pt x="1961" y="63"/>
                  </a:cubicBezTo>
                  <a:cubicBezTo>
                    <a:pt x="1902" y="0"/>
                    <a:pt x="1771" y="20"/>
                    <a:pt x="1696" y="24"/>
                  </a:cubicBezTo>
                  <a:cubicBezTo>
                    <a:pt x="1387" y="41"/>
                    <a:pt x="1085" y="8"/>
                    <a:pt x="757" y="6"/>
                  </a:cubicBezTo>
                  <a:cubicBezTo>
                    <a:pt x="616" y="5"/>
                    <a:pt x="516" y="6"/>
                    <a:pt x="375" y="19"/>
                  </a:cubicBezTo>
                  <a:cubicBezTo>
                    <a:pt x="336" y="23"/>
                    <a:pt x="157" y="12"/>
                    <a:pt x="120" y="19"/>
                  </a:cubicBezTo>
                  <a:cubicBezTo>
                    <a:pt x="120" y="19"/>
                    <a:pt x="0" y="33"/>
                    <a:pt x="25" y="198"/>
                  </a:cubicBezTo>
                  <a:cubicBezTo>
                    <a:pt x="37" y="279"/>
                    <a:pt x="15" y="349"/>
                    <a:pt x="12" y="431"/>
                  </a:cubicBezTo>
                  <a:cubicBezTo>
                    <a:pt x="8" y="551"/>
                    <a:pt x="8" y="669"/>
                    <a:pt x="21" y="788"/>
                  </a:cubicBezTo>
                  <a:cubicBezTo>
                    <a:pt x="44" y="1006"/>
                    <a:pt x="50" y="1197"/>
                    <a:pt x="22" y="1449"/>
                  </a:cubicBezTo>
                  <a:cubicBezTo>
                    <a:pt x="12" y="1544"/>
                    <a:pt x="38" y="1624"/>
                    <a:pt x="34" y="1720"/>
                  </a:cubicBezTo>
                  <a:cubicBezTo>
                    <a:pt x="32" y="1760"/>
                    <a:pt x="18" y="1864"/>
                    <a:pt x="39" y="1901"/>
                  </a:cubicBezTo>
                  <a:cubicBezTo>
                    <a:pt x="85" y="1980"/>
                    <a:pt x="216" y="1973"/>
                    <a:pt x="292" y="1976"/>
                  </a:cubicBezTo>
                  <a:cubicBezTo>
                    <a:pt x="410" y="1981"/>
                    <a:pt x="488" y="1958"/>
                    <a:pt x="646" y="1976"/>
                  </a:cubicBezTo>
                  <a:cubicBezTo>
                    <a:pt x="911" y="2008"/>
                    <a:pt x="1156" y="1976"/>
                    <a:pt x="1423" y="1963"/>
                  </a:cubicBezTo>
                  <a:cubicBezTo>
                    <a:pt x="1540" y="1958"/>
                    <a:pt x="1701" y="1984"/>
                    <a:pt x="1819" y="1976"/>
                  </a:cubicBezTo>
                  <a:cubicBezTo>
                    <a:pt x="1888" y="1971"/>
                    <a:pt x="1949" y="1958"/>
                    <a:pt x="1977" y="1896"/>
                  </a:cubicBezTo>
                  <a:cubicBezTo>
                    <a:pt x="2032" y="1776"/>
                    <a:pt x="1991" y="1561"/>
                    <a:pt x="1991" y="1430"/>
                  </a:cubicBezTo>
                  <a:close/>
                  <a:moveTo>
                    <a:pt x="1956" y="1535"/>
                  </a:moveTo>
                  <a:cubicBezTo>
                    <a:pt x="1953" y="1613"/>
                    <a:pt x="1932" y="1679"/>
                    <a:pt x="1943" y="1756"/>
                  </a:cubicBezTo>
                  <a:cubicBezTo>
                    <a:pt x="1967" y="1912"/>
                    <a:pt x="1854" y="1925"/>
                    <a:pt x="1854" y="1925"/>
                  </a:cubicBezTo>
                  <a:cubicBezTo>
                    <a:pt x="1818" y="1932"/>
                    <a:pt x="1648" y="1922"/>
                    <a:pt x="1612" y="1925"/>
                  </a:cubicBezTo>
                  <a:cubicBezTo>
                    <a:pt x="1478" y="1938"/>
                    <a:pt x="1383" y="1939"/>
                    <a:pt x="1249" y="1938"/>
                  </a:cubicBezTo>
                  <a:cubicBezTo>
                    <a:pt x="939" y="1936"/>
                    <a:pt x="684" y="1907"/>
                    <a:pt x="363" y="1926"/>
                  </a:cubicBezTo>
                  <a:cubicBezTo>
                    <a:pt x="291" y="1930"/>
                    <a:pt x="163" y="1943"/>
                    <a:pt x="108" y="1884"/>
                  </a:cubicBezTo>
                  <a:cubicBezTo>
                    <a:pt x="71" y="1844"/>
                    <a:pt x="67" y="1760"/>
                    <a:pt x="67" y="1701"/>
                  </a:cubicBezTo>
                  <a:cubicBezTo>
                    <a:pt x="67" y="1626"/>
                    <a:pt x="83" y="1554"/>
                    <a:pt x="83" y="1478"/>
                  </a:cubicBezTo>
                  <a:cubicBezTo>
                    <a:pt x="83" y="1389"/>
                    <a:pt x="75" y="1296"/>
                    <a:pt x="86" y="1208"/>
                  </a:cubicBezTo>
                  <a:cubicBezTo>
                    <a:pt x="100" y="1102"/>
                    <a:pt x="85" y="1004"/>
                    <a:pt x="74" y="899"/>
                  </a:cubicBezTo>
                  <a:cubicBezTo>
                    <a:pt x="64" y="794"/>
                    <a:pt x="75" y="692"/>
                    <a:pt x="75" y="588"/>
                  </a:cubicBezTo>
                  <a:cubicBezTo>
                    <a:pt x="75" y="464"/>
                    <a:pt x="37" y="260"/>
                    <a:pt x="88" y="146"/>
                  </a:cubicBezTo>
                  <a:cubicBezTo>
                    <a:pt x="115" y="87"/>
                    <a:pt x="177" y="71"/>
                    <a:pt x="243" y="66"/>
                  </a:cubicBezTo>
                  <a:cubicBezTo>
                    <a:pt x="354" y="58"/>
                    <a:pt x="507" y="87"/>
                    <a:pt x="618" y="82"/>
                  </a:cubicBezTo>
                  <a:cubicBezTo>
                    <a:pt x="871" y="70"/>
                    <a:pt x="1104" y="40"/>
                    <a:pt x="1355" y="70"/>
                  </a:cubicBezTo>
                  <a:cubicBezTo>
                    <a:pt x="1504" y="87"/>
                    <a:pt x="1579" y="65"/>
                    <a:pt x="1691" y="70"/>
                  </a:cubicBezTo>
                  <a:cubicBezTo>
                    <a:pt x="1762" y="73"/>
                    <a:pt x="1901" y="53"/>
                    <a:pt x="1934" y="141"/>
                  </a:cubicBezTo>
                  <a:cubicBezTo>
                    <a:pt x="1948" y="179"/>
                    <a:pt x="1937" y="275"/>
                    <a:pt x="1935" y="313"/>
                  </a:cubicBezTo>
                  <a:cubicBezTo>
                    <a:pt x="1931" y="403"/>
                    <a:pt x="1956" y="480"/>
                    <a:pt x="1946" y="570"/>
                  </a:cubicBezTo>
                  <a:cubicBezTo>
                    <a:pt x="1920" y="808"/>
                    <a:pt x="1925" y="990"/>
                    <a:pt x="1948" y="1196"/>
                  </a:cubicBezTo>
                  <a:cubicBezTo>
                    <a:pt x="1960" y="1309"/>
                    <a:pt x="1960" y="1421"/>
                    <a:pt x="1956" y="153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9731F968-F15F-4809-B911-E1F9B0506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8" cy="4322"/>
            </a:xfrm>
            <a:custGeom>
              <a:avLst/>
              <a:gdLst>
                <a:gd name="T0" fmla="*/ 283 w 1999"/>
                <a:gd name="T1" fmla="*/ 1974 h 1987"/>
                <a:gd name="T2" fmla="*/ 24 w 1999"/>
                <a:gd name="T3" fmla="*/ 1716 h 1987"/>
                <a:gd name="T4" fmla="*/ 13 w 1999"/>
                <a:gd name="T5" fmla="*/ 1445 h 1987"/>
                <a:gd name="T6" fmla="*/ 0 w 1999"/>
                <a:gd name="T7" fmla="*/ 560 h 1987"/>
                <a:gd name="T8" fmla="*/ 16 w 1999"/>
                <a:gd name="T9" fmla="*/ 194 h 1987"/>
                <a:gd name="T10" fmla="*/ 111 w 1999"/>
                <a:gd name="T11" fmla="*/ 14 h 1987"/>
                <a:gd name="T12" fmla="*/ 366 w 1999"/>
                <a:gd name="T13" fmla="*/ 14 h 1987"/>
                <a:gd name="T14" fmla="*/ 1498 w 1999"/>
                <a:gd name="T15" fmla="*/ 23 h 1987"/>
                <a:gd name="T16" fmla="*/ 1954 w 1999"/>
                <a:gd name="T17" fmla="*/ 58 h 1987"/>
                <a:gd name="T18" fmla="*/ 1981 w 1999"/>
                <a:gd name="T19" fmla="*/ 487 h 1987"/>
                <a:gd name="T20" fmla="*/ 1972 w 1999"/>
                <a:gd name="T21" fmla="*/ 867 h 1987"/>
                <a:gd name="T22" fmla="*/ 1985 w 1999"/>
                <a:gd name="T23" fmla="*/ 1425 h 1987"/>
                <a:gd name="T24" fmla="*/ 1999 w 1999"/>
                <a:gd name="T25" fmla="*/ 1713 h 1987"/>
                <a:gd name="T26" fmla="*/ 1759 w 1999"/>
                <a:gd name="T27" fmla="*/ 1975 h 1987"/>
                <a:gd name="T28" fmla="*/ 881 w 1999"/>
                <a:gd name="T29" fmla="*/ 1987 h 1987"/>
                <a:gd name="T30" fmla="*/ 1415 w 1999"/>
                <a:gd name="T31" fmla="*/ 1958 h 1987"/>
                <a:gd name="T32" fmla="*/ 1811 w 1999"/>
                <a:gd name="T33" fmla="*/ 1971 h 1987"/>
                <a:gd name="T34" fmla="*/ 1982 w 1999"/>
                <a:gd name="T35" fmla="*/ 1426 h 1987"/>
                <a:gd name="T36" fmla="*/ 1987 w 1999"/>
                <a:gd name="T37" fmla="*/ 1098 h 1987"/>
                <a:gd name="T38" fmla="*/ 1981 w 1999"/>
                <a:gd name="T39" fmla="*/ 659 h 1987"/>
                <a:gd name="T40" fmla="*/ 1994 w 1999"/>
                <a:gd name="T41" fmla="*/ 252 h 1987"/>
                <a:gd name="T42" fmla="*/ 1688 w 1999"/>
                <a:gd name="T43" fmla="*/ 21 h 1987"/>
                <a:gd name="T44" fmla="*/ 684 w 1999"/>
                <a:gd name="T45" fmla="*/ 3 h 1987"/>
                <a:gd name="T46" fmla="*/ 166 w 1999"/>
                <a:gd name="T47" fmla="*/ 14 h 1987"/>
                <a:gd name="T48" fmla="*/ 64 w 1999"/>
                <a:gd name="T49" fmla="*/ 38 h 1987"/>
                <a:gd name="T50" fmla="*/ 22 w 1999"/>
                <a:gd name="T51" fmla="*/ 244 h 1987"/>
                <a:gd name="T52" fmla="*/ 14 w 1999"/>
                <a:gd name="T53" fmla="*/ 784 h 1987"/>
                <a:gd name="T54" fmla="*/ 13 w 1999"/>
                <a:gd name="T55" fmla="*/ 1492 h 1987"/>
                <a:gd name="T56" fmla="*/ 21 w 1999"/>
                <a:gd name="T57" fmla="*/ 1824 h 1987"/>
                <a:gd name="T58" fmla="*/ 318 w 1999"/>
                <a:gd name="T59" fmla="*/ 1972 h 1987"/>
                <a:gd name="T60" fmla="*/ 583 w 1999"/>
                <a:gd name="T61" fmla="*/ 1917 h 1987"/>
                <a:gd name="T62" fmla="*/ 99 w 1999"/>
                <a:gd name="T63" fmla="*/ 1881 h 1987"/>
                <a:gd name="T64" fmla="*/ 74 w 1999"/>
                <a:gd name="T65" fmla="*/ 1474 h 1987"/>
                <a:gd name="T66" fmla="*/ 82 w 1999"/>
                <a:gd name="T67" fmla="*/ 1114 h 1987"/>
                <a:gd name="T68" fmla="*/ 66 w 1999"/>
                <a:gd name="T69" fmla="*/ 585 h 1987"/>
                <a:gd name="T70" fmla="*/ 79 w 1999"/>
                <a:gd name="T71" fmla="*/ 141 h 1987"/>
                <a:gd name="T72" fmla="*/ 582 w 1999"/>
                <a:gd name="T73" fmla="*/ 77 h 1987"/>
                <a:gd name="T74" fmla="*/ 1347 w 1999"/>
                <a:gd name="T75" fmla="*/ 64 h 1987"/>
                <a:gd name="T76" fmla="*/ 1683 w 1999"/>
                <a:gd name="T77" fmla="*/ 64 h 1987"/>
                <a:gd name="T78" fmla="*/ 1928 w 1999"/>
                <a:gd name="T79" fmla="*/ 136 h 1987"/>
                <a:gd name="T80" fmla="*/ 1928 w 1999"/>
                <a:gd name="T81" fmla="*/ 332 h 1987"/>
                <a:gd name="T82" fmla="*/ 1922 w 1999"/>
                <a:gd name="T83" fmla="*/ 868 h 1987"/>
                <a:gd name="T84" fmla="*/ 1949 w 1999"/>
                <a:gd name="T85" fmla="*/ 1531 h 1987"/>
                <a:gd name="T86" fmla="*/ 1940 w 1999"/>
                <a:gd name="T87" fmla="*/ 1793 h 1987"/>
                <a:gd name="T88" fmla="*/ 1795 w 1999"/>
                <a:gd name="T89" fmla="*/ 1925 h 1987"/>
                <a:gd name="T90" fmla="*/ 1303 w 1999"/>
                <a:gd name="T91" fmla="*/ 1936 h 1987"/>
                <a:gd name="T92" fmla="*/ 1604 w 1999"/>
                <a:gd name="T93" fmla="*/ 1920 h 1987"/>
                <a:gd name="T94" fmla="*/ 1846 w 1999"/>
                <a:gd name="T95" fmla="*/ 1920 h 1987"/>
                <a:gd name="T96" fmla="*/ 1937 w 1999"/>
                <a:gd name="T97" fmla="*/ 1793 h 1987"/>
                <a:gd name="T98" fmla="*/ 1946 w 1999"/>
                <a:gd name="T99" fmla="*/ 1531 h 1987"/>
                <a:gd name="T100" fmla="*/ 1919 w 1999"/>
                <a:gd name="T101" fmla="*/ 868 h 1987"/>
                <a:gd name="T102" fmla="*/ 1925 w 1999"/>
                <a:gd name="T103" fmla="*/ 332 h 1987"/>
                <a:gd name="T104" fmla="*/ 1925 w 1999"/>
                <a:gd name="T105" fmla="*/ 137 h 1987"/>
                <a:gd name="T106" fmla="*/ 1683 w 1999"/>
                <a:gd name="T107" fmla="*/ 67 h 1987"/>
                <a:gd name="T108" fmla="*/ 1347 w 1999"/>
                <a:gd name="T109" fmla="*/ 67 h 1987"/>
                <a:gd name="T110" fmla="*/ 582 w 1999"/>
                <a:gd name="T111" fmla="*/ 80 h 1987"/>
                <a:gd name="T112" fmla="*/ 82 w 1999"/>
                <a:gd name="T113" fmla="*/ 143 h 1987"/>
                <a:gd name="T114" fmla="*/ 69 w 1999"/>
                <a:gd name="T115" fmla="*/ 585 h 1987"/>
                <a:gd name="T116" fmla="*/ 85 w 1999"/>
                <a:gd name="T117" fmla="*/ 1114 h 1987"/>
                <a:gd name="T118" fmla="*/ 77 w 1999"/>
                <a:gd name="T119" fmla="*/ 1474 h 1987"/>
                <a:gd name="T120" fmla="*/ 101 w 1999"/>
                <a:gd name="T121" fmla="*/ 1879 h 1987"/>
                <a:gd name="T122" fmla="*/ 583 w 1999"/>
                <a:gd name="T123" fmla="*/ 1914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9" h="1987">
                  <a:moveTo>
                    <a:pt x="638" y="1974"/>
                  </a:moveTo>
                  <a:cubicBezTo>
                    <a:pt x="592" y="1969"/>
                    <a:pt x="553" y="1967"/>
                    <a:pt x="517" y="1967"/>
                  </a:cubicBezTo>
                  <a:cubicBezTo>
                    <a:pt x="517" y="1967"/>
                    <a:pt x="517" y="1967"/>
                    <a:pt x="517" y="1967"/>
                  </a:cubicBezTo>
                  <a:cubicBezTo>
                    <a:pt x="443" y="1967"/>
                    <a:pt x="386" y="1975"/>
                    <a:pt x="318" y="1975"/>
                  </a:cubicBezTo>
                  <a:cubicBezTo>
                    <a:pt x="318" y="1975"/>
                    <a:pt x="318" y="1975"/>
                    <a:pt x="318" y="1975"/>
                  </a:cubicBezTo>
                  <a:cubicBezTo>
                    <a:pt x="307" y="1975"/>
                    <a:pt x="295" y="1974"/>
                    <a:pt x="283" y="1974"/>
                  </a:cubicBezTo>
                  <a:cubicBezTo>
                    <a:pt x="283" y="1974"/>
                    <a:pt x="283" y="1974"/>
                    <a:pt x="283" y="1974"/>
                  </a:cubicBezTo>
                  <a:cubicBezTo>
                    <a:pt x="208" y="1971"/>
                    <a:pt x="77" y="1978"/>
                    <a:pt x="30" y="1898"/>
                  </a:cubicBezTo>
                  <a:cubicBezTo>
                    <a:pt x="30" y="1898"/>
                    <a:pt x="30" y="1898"/>
                    <a:pt x="30" y="1898"/>
                  </a:cubicBezTo>
                  <a:cubicBezTo>
                    <a:pt x="20" y="1882"/>
                    <a:pt x="18" y="1854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783"/>
                    <a:pt x="23" y="1739"/>
                    <a:pt x="24" y="1716"/>
                  </a:cubicBezTo>
                  <a:cubicBezTo>
                    <a:pt x="24" y="1716"/>
                    <a:pt x="24" y="1716"/>
                    <a:pt x="24" y="1716"/>
                  </a:cubicBezTo>
                  <a:cubicBezTo>
                    <a:pt x="24" y="1708"/>
                    <a:pt x="25" y="1700"/>
                    <a:pt x="25" y="1692"/>
                  </a:cubicBezTo>
                  <a:cubicBezTo>
                    <a:pt x="25" y="1692"/>
                    <a:pt x="25" y="1692"/>
                    <a:pt x="25" y="1692"/>
                  </a:cubicBezTo>
                  <a:cubicBezTo>
                    <a:pt x="25" y="1623"/>
                    <a:pt x="10" y="1560"/>
                    <a:pt x="10" y="1492"/>
                  </a:cubicBezTo>
                  <a:cubicBezTo>
                    <a:pt x="10" y="1492"/>
                    <a:pt x="10" y="1492"/>
                    <a:pt x="10" y="1492"/>
                  </a:cubicBezTo>
                  <a:cubicBezTo>
                    <a:pt x="10" y="1476"/>
                    <a:pt x="11" y="1461"/>
                    <a:pt x="13" y="1445"/>
                  </a:cubicBezTo>
                  <a:cubicBezTo>
                    <a:pt x="13" y="1445"/>
                    <a:pt x="13" y="1445"/>
                    <a:pt x="13" y="1445"/>
                  </a:cubicBezTo>
                  <a:cubicBezTo>
                    <a:pt x="26" y="1328"/>
                    <a:pt x="31" y="1225"/>
                    <a:pt x="31" y="1126"/>
                  </a:cubicBezTo>
                  <a:cubicBezTo>
                    <a:pt x="31" y="1126"/>
                    <a:pt x="31" y="1126"/>
                    <a:pt x="31" y="1126"/>
                  </a:cubicBezTo>
                  <a:cubicBezTo>
                    <a:pt x="31" y="1011"/>
                    <a:pt x="24" y="901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3" y="709"/>
                    <a:pt x="0" y="635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16"/>
                    <a:pt x="1" y="472"/>
                    <a:pt x="3" y="427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5" y="362"/>
                    <a:pt x="19" y="305"/>
                    <a:pt x="19" y="244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28"/>
                    <a:pt x="18" y="211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4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88"/>
                    <a:pt x="37" y="5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87" y="17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21" y="12"/>
                    <a:pt x="141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220" y="11"/>
                    <a:pt x="298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52" y="15"/>
                    <a:pt x="361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485" y="3"/>
                    <a:pt x="574" y="0"/>
                    <a:pt x="684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705" y="0"/>
                    <a:pt x="726" y="0"/>
                    <a:pt x="749" y="0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1010" y="2"/>
                    <a:pt x="1254" y="23"/>
                    <a:pt x="1498" y="23"/>
                  </a:cubicBezTo>
                  <a:cubicBezTo>
                    <a:pt x="1498" y="23"/>
                    <a:pt x="1498" y="23"/>
                    <a:pt x="1498" y="23"/>
                  </a:cubicBezTo>
                  <a:cubicBezTo>
                    <a:pt x="1561" y="23"/>
                    <a:pt x="1624" y="22"/>
                    <a:pt x="1687" y="18"/>
                  </a:cubicBezTo>
                  <a:cubicBezTo>
                    <a:pt x="1687" y="18"/>
                    <a:pt x="1687" y="18"/>
                    <a:pt x="1687" y="18"/>
                  </a:cubicBezTo>
                  <a:cubicBezTo>
                    <a:pt x="1719" y="17"/>
                    <a:pt x="1760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60" y="12"/>
                    <a:pt x="1919" y="21"/>
                    <a:pt x="1954" y="58"/>
                  </a:cubicBezTo>
                  <a:cubicBezTo>
                    <a:pt x="1954" y="58"/>
                    <a:pt x="1954" y="58"/>
                    <a:pt x="1954" y="58"/>
                  </a:cubicBezTo>
                  <a:cubicBezTo>
                    <a:pt x="1994" y="101"/>
                    <a:pt x="1997" y="190"/>
                    <a:pt x="1997" y="252"/>
                  </a:cubicBezTo>
                  <a:cubicBezTo>
                    <a:pt x="1997" y="252"/>
                    <a:pt x="1997" y="252"/>
                    <a:pt x="1997" y="252"/>
                  </a:cubicBezTo>
                  <a:cubicBezTo>
                    <a:pt x="1997" y="252"/>
                    <a:pt x="1997" y="252"/>
                    <a:pt x="1997" y="253"/>
                  </a:cubicBezTo>
                  <a:cubicBezTo>
                    <a:pt x="1997" y="253"/>
                    <a:pt x="1997" y="253"/>
                    <a:pt x="1997" y="253"/>
                  </a:cubicBezTo>
                  <a:cubicBezTo>
                    <a:pt x="1997" y="332"/>
                    <a:pt x="1981" y="408"/>
                    <a:pt x="1981" y="487"/>
                  </a:cubicBezTo>
                  <a:cubicBezTo>
                    <a:pt x="1981" y="487"/>
                    <a:pt x="1981" y="487"/>
                    <a:pt x="1981" y="487"/>
                  </a:cubicBezTo>
                  <a:cubicBezTo>
                    <a:pt x="1981" y="543"/>
                    <a:pt x="1984" y="601"/>
                    <a:pt x="1984" y="659"/>
                  </a:cubicBezTo>
                  <a:cubicBezTo>
                    <a:pt x="1984" y="659"/>
                    <a:pt x="1984" y="659"/>
                    <a:pt x="1984" y="659"/>
                  </a:cubicBezTo>
                  <a:cubicBezTo>
                    <a:pt x="1984" y="697"/>
                    <a:pt x="1982" y="735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4" y="804"/>
                    <a:pt x="1972" y="836"/>
                    <a:pt x="1972" y="867"/>
                  </a:cubicBezTo>
                  <a:cubicBezTo>
                    <a:pt x="1972" y="867"/>
                    <a:pt x="1972" y="867"/>
                    <a:pt x="1972" y="867"/>
                  </a:cubicBezTo>
                  <a:cubicBezTo>
                    <a:pt x="1972" y="944"/>
                    <a:pt x="1982" y="1018"/>
                    <a:pt x="1990" y="1098"/>
                  </a:cubicBezTo>
                  <a:cubicBezTo>
                    <a:pt x="1990" y="1098"/>
                    <a:pt x="1990" y="1098"/>
                    <a:pt x="1990" y="1098"/>
                  </a:cubicBezTo>
                  <a:cubicBezTo>
                    <a:pt x="1993" y="1126"/>
                    <a:pt x="1994" y="1153"/>
                    <a:pt x="1994" y="1181"/>
                  </a:cubicBezTo>
                  <a:cubicBezTo>
                    <a:pt x="1994" y="1181"/>
                    <a:pt x="1994" y="1181"/>
                    <a:pt x="1994" y="1181"/>
                  </a:cubicBezTo>
                  <a:cubicBezTo>
                    <a:pt x="1994" y="1262"/>
                    <a:pt x="1985" y="1343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3" y="1426"/>
                    <a:pt x="1983" y="1426"/>
                    <a:pt x="1983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504"/>
                    <a:pt x="1999" y="1612"/>
                    <a:pt x="1999" y="1713"/>
                  </a:cubicBezTo>
                  <a:cubicBezTo>
                    <a:pt x="1999" y="1713"/>
                    <a:pt x="1999" y="1713"/>
                    <a:pt x="1999" y="1713"/>
                  </a:cubicBezTo>
                  <a:cubicBezTo>
                    <a:pt x="1999" y="1780"/>
                    <a:pt x="1993" y="1844"/>
                    <a:pt x="1971" y="1892"/>
                  </a:cubicBezTo>
                  <a:cubicBezTo>
                    <a:pt x="1971" y="1892"/>
                    <a:pt x="1971" y="1892"/>
                    <a:pt x="1971" y="1892"/>
                  </a:cubicBezTo>
                  <a:cubicBezTo>
                    <a:pt x="1942" y="1956"/>
                    <a:pt x="1880" y="1969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794" y="1975"/>
                    <a:pt x="1777" y="1975"/>
                    <a:pt x="1759" y="1975"/>
                  </a:cubicBezTo>
                  <a:cubicBezTo>
                    <a:pt x="1759" y="1975"/>
                    <a:pt x="1759" y="1975"/>
                    <a:pt x="1759" y="1975"/>
                  </a:cubicBezTo>
                  <a:cubicBezTo>
                    <a:pt x="1662" y="1975"/>
                    <a:pt x="1545" y="1960"/>
                    <a:pt x="1450" y="1960"/>
                  </a:cubicBezTo>
                  <a:cubicBezTo>
                    <a:pt x="1450" y="1960"/>
                    <a:pt x="1450" y="1960"/>
                    <a:pt x="1450" y="1960"/>
                  </a:cubicBezTo>
                  <a:cubicBezTo>
                    <a:pt x="1438" y="1960"/>
                    <a:pt x="1426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231" y="1970"/>
                    <a:pt x="1058" y="1987"/>
                    <a:pt x="881" y="1987"/>
                  </a:cubicBezTo>
                  <a:cubicBezTo>
                    <a:pt x="881" y="1987"/>
                    <a:pt x="881" y="1987"/>
                    <a:pt x="881" y="1987"/>
                  </a:cubicBezTo>
                  <a:cubicBezTo>
                    <a:pt x="801" y="1987"/>
                    <a:pt x="720" y="1984"/>
                    <a:pt x="638" y="1974"/>
                  </a:cubicBezTo>
                  <a:close/>
                  <a:moveTo>
                    <a:pt x="638" y="1971"/>
                  </a:moveTo>
                  <a:cubicBezTo>
                    <a:pt x="720" y="1981"/>
                    <a:pt x="801" y="1984"/>
                    <a:pt x="881" y="1984"/>
                  </a:cubicBezTo>
                  <a:cubicBezTo>
                    <a:pt x="881" y="1984"/>
                    <a:pt x="881" y="1984"/>
                    <a:pt x="881" y="1984"/>
                  </a:cubicBezTo>
                  <a:cubicBezTo>
                    <a:pt x="1058" y="1984"/>
                    <a:pt x="1231" y="1967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6" y="1957"/>
                    <a:pt x="1438" y="1957"/>
                    <a:pt x="1450" y="1957"/>
                  </a:cubicBezTo>
                  <a:cubicBezTo>
                    <a:pt x="1450" y="1957"/>
                    <a:pt x="1450" y="1957"/>
                    <a:pt x="1450" y="1957"/>
                  </a:cubicBezTo>
                  <a:cubicBezTo>
                    <a:pt x="1546" y="1957"/>
                    <a:pt x="1662" y="1972"/>
                    <a:pt x="1759" y="1972"/>
                  </a:cubicBezTo>
                  <a:cubicBezTo>
                    <a:pt x="1759" y="1972"/>
                    <a:pt x="1759" y="1972"/>
                    <a:pt x="1759" y="1972"/>
                  </a:cubicBezTo>
                  <a:cubicBezTo>
                    <a:pt x="1777" y="1972"/>
                    <a:pt x="1794" y="1972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80" y="1965"/>
                    <a:pt x="1940" y="1953"/>
                    <a:pt x="1968" y="1891"/>
                  </a:cubicBezTo>
                  <a:cubicBezTo>
                    <a:pt x="1968" y="1891"/>
                    <a:pt x="1968" y="1891"/>
                    <a:pt x="1968" y="1891"/>
                  </a:cubicBezTo>
                  <a:cubicBezTo>
                    <a:pt x="1990" y="1843"/>
                    <a:pt x="1996" y="1780"/>
                    <a:pt x="1996" y="1713"/>
                  </a:cubicBezTo>
                  <a:cubicBezTo>
                    <a:pt x="1996" y="1713"/>
                    <a:pt x="1996" y="1713"/>
                    <a:pt x="1996" y="1713"/>
                  </a:cubicBezTo>
                  <a:cubicBezTo>
                    <a:pt x="1996" y="1613"/>
                    <a:pt x="1982" y="1504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342"/>
                    <a:pt x="1991" y="1262"/>
                    <a:pt x="1991" y="1181"/>
                  </a:cubicBezTo>
                  <a:cubicBezTo>
                    <a:pt x="1991" y="1181"/>
                    <a:pt x="1991" y="1181"/>
                    <a:pt x="1991" y="1181"/>
                  </a:cubicBezTo>
                  <a:cubicBezTo>
                    <a:pt x="1991" y="1153"/>
                    <a:pt x="1990" y="1126"/>
                    <a:pt x="1987" y="1098"/>
                  </a:cubicBezTo>
                  <a:cubicBezTo>
                    <a:pt x="1987" y="1098"/>
                    <a:pt x="1987" y="1098"/>
                    <a:pt x="1987" y="1098"/>
                  </a:cubicBezTo>
                  <a:cubicBezTo>
                    <a:pt x="1979" y="1019"/>
                    <a:pt x="1969" y="944"/>
                    <a:pt x="1969" y="867"/>
                  </a:cubicBezTo>
                  <a:cubicBezTo>
                    <a:pt x="1969" y="867"/>
                    <a:pt x="1969" y="867"/>
                    <a:pt x="1969" y="867"/>
                  </a:cubicBezTo>
                  <a:cubicBezTo>
                    <a:pt x="1969" y="836"/>
                    <a:pt x="1971" y="804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9" y="735"/>
                    <a:pt x="1981" y="697"/>
                    <a:pt x="1981" y="659"/>
                  </a:cubicBezTo>
                  <a:cubicBezTo>
                    <a:pt x="1981" y="659"/>
                    <a:pt x="1981" y="659"/>
                    <a:pt x="1981" y="659"/>
                  </a:cubicBezTo>
                  <a:cubicBezTo>
                    <a:pt x="1981" y="601"/>
                    <a:pt x="1978" y="543"/>
                    <a:pt x="1978" y="487"/>
                  </a:cubicBezTo>
                  <a:cubicBezTo>
                    <a:pt x="1978" y="487"/>
                    <a:pt x="1978" y="487"/>
                    <a:pt x="1978" y="487"/>
                  </a:cubicBezTo>
                  <a:cubicBezTo>
                    <a:pt x="1978" y="407"/>
                    <a:pt x="1994" y="331"/>
                    <a:pt x="1994" y="253"/>
                  </a:cubicBezTo>
                  <a:cubicBezTo>
                    <a:pt x="1994" y="253"/>
                    <a:pt x="1994" y="253"/>
                    <a:pt x="1994" y="253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252"/>
                    <a:pt x="1994" y="252"/>
                    <a:pt x="1994" y="252"/>
                  </a:cubicBezTo>
                  <a:cubicBezTo>
                    <a:pt x="1994" y="190"/>
                    <a:pt x="1991" y="101"/>
                    <a:pt x="1952" y="60"/>
                  </a:cubicBezTo>
                  <a:cubicBezTo>
                    <a:pt x="1952" y="60"/>
                    <a:pt x="1952" y="60"/>
                    <a:pt x="1952" y="60"/>
                  </a:cubicBezTo>
                  <a:cubicBezTo>
                    <a:pt x="1918" y="24"/>
                    <a:pt x="1860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60" y="15"/>
                    <a:pt x="1719" y="20"/>
                    <a:pt x="1688" y="21"/>
                  </a:cubicBezTo>
                  <a:cubicBezTo>
                    <a:pt x="1688" y="21"/>
                    <a:pt x="1688" y="21"/>
                    <a:pt x="1688" y="21"/>
                  </a:cubicBezTo>
                  <a:cubicBezTo>
                    <a:pt x="1624" y="25"/>
                    <a:pt x="1561" y="26"/>
                    <a:pt x="1498" y="26"/>
                  </a:cubicBezTo>
                  <a:cubicBezTo>
                    <a:pt x="1498" y="26"/>
                    <a:pt x="1498" y="26"/>
                    <a:pt x="1498" y="26"/>
                  </a:cubicBezTo>
                  <a:cubicBezTo>
                    <a:pt x="1254" y="26"/>
                    <a:pt x="1010" y="5"/>
                    <a:pt x="749" y="3"/>
                  </a:cubicBezTo>
                  <a:cubicBezTo>
                    <a:pt x="749" y="3"/>
                    <a:pt x="749" y="3"/>
                    <a:pt x="749" y="3"/>
                  </a:cubicBezTo>
                  <a:cubicBezTo>
                    <a:pt x="726" y="3"/>
                    <a:pt x="705" y="3"/>
                    <a:pt x="684" y="3"/>
                  </a:cubicBezTo>
                  <a:cubicBezTo>
                    <a:pt x="684" y="3"/>
                    <a:pt x="684" y="3"/>
                    <a:pt x="684" y="3"/>
                  </a:cubicBezTo>
                  <a:cubicBezTo>
                    <a:pt x="575" y="3"/>
                    <a:pt x="486" y="6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1" y="17"/>
                    <a:pt x="35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298" y="18"/>
                    <a:pt x="220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1" y="14"/>
                    <a:pt x="121" y="15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06" y="17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88" y="23"/>
                    <a:pt x="76" y="2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39" y="56"/>
                    <a:pt x="15" y="89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64"/>
                    <a:pt x="16" y="178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211"/>
                    <a:pt x="22" y="228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306"/>
                    <a:pt x="8" y="362"/>
                    <a:pt x="6" y="427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4" y="472"/>
                    <a:pt x="3" y="516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635"/>
                    <a:pt x="6" y="709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27" y="901"/>
                    <a:pt x="34" y="1011"/>
                    <a:pt x="34" y="1126"/>
                  </a:cubicBezTo>
                  <a:cubicBezTo>
                    <a:pt x="34" y="1126"/>
                    <a:pt x="34" y="1126"/>
                    <a:pt x="34" y="1126"/>
                  </a:cubicBezTo>
                  <a:cubicBezTo>
                    <a:pt x="34" y="1225"/>
                    <a:pt x="29" y="1329"/>
                    <a:pt x="16" y="1445"/>
                  </a:cubicBezTo>
                  <a:cubicBezTo>
                    <a:pt x="16" y="1445"/>
                    <a:pt x="16" y="1445"/>
                    <a:pt x="16" y="1445"/>
                  </a:cubicBezTo>
                  <a:cubicBezTo>
                    <a:pt x="14" y="1461"/>
                    <a:pt x="13" y="1477"/>
                    <a:pt x="13" y="1492"/>
                  </a:cubicBezTo>
                  <a:cubicBezTo>
                    <a:pt x="13" y="1492"/>
                    <a:pt x="13" y="1492"/>
                    <a:pt x="13" y="1492"/>
                  </a:cubicBezTo>
                  <a:cubicBezTo>
                    <a:pt x="13" y="1560"/>
                    <a:pt x="28" y="1622"/>
                    <a:pt x="28" y="1692"/>
                  </a:cubicBezTo>
                  <a:cubicBezTo>
                    <a:pt x="28" y="1692"/>
                    <a:pt x="28" y="1692"/>
                    <a:pt x="28" y="1692"/>
                  </a:cubicBezTo>
                  <a:cubicBezTo>
                    <a:pt x="28" y="1700"/>
                    <a:pt x="27" y="1708"/>
                    <a:pt x="27" y="1716"/>
                  </a:cubicBezTo>
                  <a:cubicBezTo>
                    <a:pt x="27" y="1716"/>
                    <a:pt x="27" y="1716"/>
                    <a:pt x="27" y="1716"/>
                  </a:cubicBezTo>
                  <a:cubicBezTo>
                    <a:pt x="26" y="1739"/>
                    <a:pt x="21" y="1784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54"/>
                    <a:pt x="24" y="1881"/>
                    <a:pt x="32" y="1896"/>
                  </a:cubicBezTo>
                  <a:cubicBezTo>
                    <a:pt x="32" y="1896"/>
                    <a:pt x="32" y="1896"/>
                    <a:pt x="32" y="1896"/>
                  </a:cubicBezTo>
                  <a:cubicBezTo>
                    <a:pt x="78" y="1974"/>
                    <a:pt x="208" y="1968"/>
                    <a:pt x="284" y="1971"/>
                  </a:cubicBezTo>
                  <a:cubicBezTo>
                    <a:pt x="284" y="1971"/>
                    <a:pt x="284" y="1971"/>
                    <a:pt x="284" y="1971"/>
                  </a:cubicBezTo>
                  <a:cubicBezTo>
                    <a:pt x="295" y="1971"/>
                    <a:pt x="307" y="1972"/>
                    <a:pt x="318" y="1972"/>
                  </a:cubicBezTo>
                  <a:cubicBezTo>
                    <a:pt x="318" y="1972"/>
                    <a:pt x="318" y="1972"/>
                    <a:pt x="318" y="1972"/>
                  </a:cubicBezTo>
                  <a:cubicBezTo>
                    <a:pt x="386" y="1972"/>
                    <a:pt x="443" y="1964"/>
                    <a:pt x="517" y="1964"/>
                  </a:cubicBezTo>
                  <a:cubicBezTo>
                    <a:pt x="517" y="1964"/>
                    <a:pt x="517" y="1964"/>
                    <a:pt x="517" y="1964"/>
                  </a:cubicBezTo>
                  <a:cubicBezTo>
                    <a:pt x="553" y="1964"/>
                    <a:pt x="592" y="1966"/>
                    <a:pt x="638" y="1971"/>
                  </a:cubicBezTo>
                  <a:close/>
                  <a:moveTo>
                    <a:pt x="1241" y="1936"/>
                  </a:moveTo>
                  <a:cubicBezTo>
                    <a:pt x="1007" y="1934"/>
                    <a:pt x="805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09" y="1917"/>
                    <a:pt x="434" y="1919"/>
                    <a:pt x="355" y="1924"/>
                  </a:cubicBezTo>
                  <a:cubicBezTo>
                    <a:pt x="355" y="1924"/>
                    <a:pt x="355" y="1924"/>
                    <a:pt x="355" y="1924"/>
                  </a:cubicBezTo>
                  <a:cubicBezTo>
                    <a:pt x="329" y="1925"/>
                    <a:pt x="296" y="1928"/>
                    <a:pt x="262" y="1928"/>
                  </a:cubicBezTo>
                  <a:cubicBezTo>
                    <a:pt x="262" y="1928"/>
                    <a:pt x="262" y="1928"/>
                    <a:pt x="262" y="1928"/>
                  </a:cubicBezTo>
                  <a:cubicBezTo>
                    <a:pt x="201" y="1928"/>
                    <a:pt x="135" y="1920"/>
                    <a:pt x="99" y="1881"/>
                  </a:cubicBezTo>
                  <a:cubicBezTo>
                    <a:pt x="99" y="1881"/>
                    <a:pt x="99" y="1881"/>
                    <a:pt x="99" y="1881"/>
                  </a:cubicBezTo>
                  <a:cubicBezTo>
                    <a:pt x="61" y="1840"/>
                    <a:pt x="58" y="1756"/>
                    <a:pt x="58" y="1697"/>
                  </a:cubicBezTo>
                  <a:cubicBezTo>
                    <a:pt x="58" y="1697"/>
                    <a:pt x="58" y="1697"/>
                    <a:pt x="58" y="1697"/>
                  </a:cubicBezTo>
                  <a:cubicBezTo>
                    <a:pt x="58" y="1697"/>
                    <a:pt x="58" y="1696"/>
                    <a:pt x="58" y="1696"/>
                  </a:cubicBezTo>
                  <a:cubicBezTo>
                    <a:pt x="58" y="1696"/>
                    <a:pt x="58" y="1696"/>
                    <a:pt x="58" y="1696"/>
                  </a:cubicBezTo>
                  <a:cubicBezTo>
                    <a:pt x="58" y="1621"/>
                    <a:pt x="74" y="1549"/>
                    <a:pt x="74" y="1474"/>
                  </a:cubicBezTo>
                  <a:cubicBezTo>
                    <a:pt x="74" y="1474"/>
                    <a:pt x="74" y="1474"/>
                    <a:pt x="74" y="1474"/>
                  </a:cubicBezTo>
                  <a:cubicBezTo>
                    <a:pt x="74" y="1421"/>
                    <a:pt x="71" y="1366"/>
                    <a:pt x="71" y="1311"/>
                  </a:cubicBezTo>
                  <a:cubicBezTo>
                    <a:pt x="71" y="1311"/>
                    <a:pt x="71" y="1311"/>
                    <a:pt x="71" y="1311"/>
                  </a:cubicBezTo>
                  <a:cubicBezTo>
                    <a:pt x="71" y="1275"/>
                    <a:pt x="72" y="1239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80" y="1173"/>
                    <a:pt x="82" y="1143"/>
                    <a:pt x="82" y="1114"/>
                  </a:cubicBezTo>
                  <a:cubicBezTo>
                    <a:pt x="82" y="1114"/>
                    <a:pt x="82" y="1114"/>
                    <a:pt x="82" y="1114"/>
                  </a:cubicBezTo>
                  <a:cubicBezTo>
                    <a:pt x="82" y="1041"/>
                    <a:pt x="72" y="970"/>
                    <a:pt x="65" y="895"/>
                  </a:cubicBezTo>
                  <a:cubicBezTo>
                    <a:pt x="65" y="895"/>
                    <a:pt x="65" y="895"/>
                    <a:pt x="65" y="895"/>
                  </a:cubicBezTo>
                  <a:cubicBezTo>
                    <a:pt x="62" y="862"/>
                    <a:pt x="61" y="829"/>
                    <a:pt x="61" y="797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26"/>
                    <a:pt x="66" y="656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10"/>
                    <a:pt x="52" y="407"/>
                    <a:pt x="52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2" y="248"/>
                    <a:pt x="58" y="188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106" y="81"/>
                    <a:pt x="169" y="65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48" y="59"/>
                    <a:pt x="262" y="59"/>
                    <a:pt x="277" y="59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373" y="59"/>
                    <a:pt x="488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784" y="68"/>
                    <a:pt x="949" y="51"/>
                    <a:pt x="1117" y="51"/>
                  </a:cubicBezTo>
                  <a:cubicBezTo>
                    <a:pt x="1117" y="51"/>
                    <a:pt x="1117" y="51"/>
                    <a:pt x="1117" y="51"/>
                  </a:cubicBezTo>
                  <a:cubicBezTo>
                    <a:pt x="1192" y="51"/>
                    <a:pt x="1269" y="55"/>
                    <a:pt x="1347" y="64"/>
                  </a:cubicBezTo>
                  <a:cubicBezTo>
                    <a:pt x="1347" y="64"/>
                    <a:pt x="1347" y="64"/>
                    <a:pt x="1347" y="64"/>
                  </a:cubicBezTo>
                  <a:cubicBezTo>
                    <a:pt x="1391" y="69"/>
                    <a:pt x="1428" y="71"/>
                    <a:pt x="1461" y="71"/>
                  </a:cubicBezTo>
                  <a:cubicBezTo>
                    <a:pt x="1461" y="71"/>
                    <a:pt x="1461" y="71"/>
                    <a:pt x="1461" y="71"/>
                  </a:cubicBezTo>
                  <a:cubicBezTo>
                    <a:pt x="1531" y="71"/>
                    <a:pt x="1586" y="63"/>
                    <a:pt x="1650" y="63"/>
                  </a:cubicBezTo>
                  <a:cubicBezTo>
                    <a:pt x="1650" y="63"/>
                    <a:pt x="1650" y="63"/>
                    <a:pt x="1650" y="63"/>
                  </a:cubicBezTo>
                  <a:cubicBezTo>
                    <a:pt x="1661" y="63"/>
                    <a:pt x="1672" y="64"/>
                    <a:pt x="1683" y="64"/>
                  </a:cubicBezTo>
                  <a:cubicBezTo>
                    <a:pt x="1683" y="64"/>
                    <a:pt x="1683" y="64"/>
                    <a:pt x="1683" y="64"/>
                  </a:cubicBezTo>
                  <a:cubicBezTo>
                    <a:pt x="1689" y="64"/>
                    <a:pt x="1696" y="64"/>
                    <a:pt x="1704" y="64"/>
                  </a:cubicBezTo>
                  <a:cubicBezTo>
                    <a:pt x="1704" y="64"/>
                    <a:pt x="1704" y="64"/>
                    <a:pt x="1704" y="64"/>
                  </a:cubicBezTo>
                  <a:cubicBezTo>
                    <a:pt x="1718" y="64"/>
                    <a:pt x="1733" y="64"/>
                    <a:pt x="1749" y="64"/>
                  </a:cubicBezTo>
                  <a:cubicBezTo>
                    <a:pt x="1749" y="64"/>
                    <a:pt x="1749" y="64"/>
                    <a:pt x="1749" y="64"/>
                  </a:cubicBezTo>
                  <a:cubicBezTo>
                    <a:pt x="1819" y="64"/>
                    <a:pt x="1903" y="70"/>
                    <a:pt x="1928" y="136"/>
                  </a:cubicBezTo>
                  <a:cubicBezTo>
                    <a:pt x="1928" y="136"/>
                    <a:pt x="1928" y="136"/>
                    <a:pt x="1928" y="136"/>
                  </a:cubicBezTo>
                  <a:cubicBezTo>
                    <a:pt x="1933" y="151"/>
                    <a:pt x="1935" y="174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39"/>
                    <a:pt x="1930" y="285"/>
                    <a:pt x="1929" y="309"/>
                  </a:cubicBezTo>
                  <a:cubicBezTo>
                    <a:pt x="1929" y="309"/>
                    <a:pt x="1929" y="309"/>
                    <a:pt x="1929" y="309"/>
                  </a:cubicBezTo>
                  <a:cubicBezTo>
                    <a:pt x="1929" y="317"/>
                    <a:pt x="1928" y="324"/>
                    <a:pt x="1928" y="332"/>
                  </a:cubicBezTo>
                  <a:cubicBezTo>
                    <a:pt x="1928" y="332"/>
                    <a:pt x="1928" y="332"/>
                    <a:pt x="1928" y="332"/>
                  </a:cubicBezTo>
                  <a:cubicBezTo>
                    <a:pt x="1928" y="397"/>
                    <a:pt x="1942" y="457"/>
                    <a:pt x="1942" y="521"/>
                  </a:cubicBezTo>
                  <a:cubicBezTo>
                    <a:pt x="1942" y="521"/>
                    <a:pt x="1942" y="521"/>
                    <a:pt x="1942" y="521"/>
                  </a:cubicBezTo>
                  <a:cubicBezTo>
                    <a:pt x="1942" y="536"/>
                    <a:pt x="1941" y="551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27" y="676"/>
                    <a:pt x="1922" y="774"/>
                    <a:pt x="1922" y="868"/>
                  </a:cubicBezTo>
                  <a:cubicBezTo>
                    <a:pt x="1922" y="868"/>
                    <a:pt x="1922" y="868"/>
                    <a:pt x="1922" y="868"/>
                  </a:cubicBezTo>
                  <a:cubicBezTo>
                    <a:pt x="1922" y="977"/>
                    <a:pt x="1929" y="1081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9" y="1263"/>
                    <a:pt x="1952" y="1334"/>
                    <a:pt x="1952" y="1404"/>
                  </a:cubicBezTo>
                  <a:cubicBezTo>
                    <a:pt x="1952" y="1404"/>
                    <a:pt x="1952" y="1404"/>
                    <a:pt x="1952" y="1404"/>
                  </a:cubicBezTo>
                  <a:cubicBezTo>
                    <a:pt x="1952" y="1446"/>
                    <a:pt x="1951" y="1489"/>
                    <a:pt x="1949" y="1531"/>
                  </a:cubicBezTo>
                  <a:cubicBezTo>
                    <a:pt x="1949" y="1531"/>
                    <a:pt x="1949" y="1531"/>
                    <a:pt x="1949" y="1531"/>
                  </a:cubicBezTo>
                  <a:cubicBezTo>
                    <a:pt x="1947" y="1593"/>
                    <a:pt x="1933" y="1646"/>
                    <a:pt x="1933" y="1704"/>
                  </a:cubicBezTo>
                  <a:cubicBezTo>
                    <a:pt x="1933" y="1704"/>
                    <a:pt x="1933" y="1704"/>
                    <a:pt x="1933" y="1704"/>
                  </a:cubicBezTo>
                  <a:cubicBezTo>
                    <a:pt x="1933" y="1719"/>
                    <a:pt x="1934" y="1735"/>
                    <a:pt x="1937" y="1752"/>
                  </a:cubicBezTo>
                  <a:cubicBezTo>
                    <a:pt x="1937" y="1752"/>
                    <a:pt x="1937" y="1752"/>
                    <a:pt x="1937" y="1752"/>
                  </a:cubicBezTo>
                  <a:cubicBezTo>
                    <a:pt x="1939" y="1766"/>
                    <a:pt x="1940" y="1780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52"/>
                    <a:pt x="1917" y="1885"/>
                    <a:pt x="1893" y="1902"/>
                  </a:cubicBezTo>
                  <a:cubicBezTo>
                    <a:pt x="1893" y="1902"/>
                    <a:pt x="1893" y="1902"/>
                    <a:pt x="1893" y="1902"/>
                  </a:cubicBezTo>
                  <a:cubicBezTo>
                    <a:pt x="1870" y="1920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43" y="1925"/>
                    <a:pt x="1669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491" y="1933"/>
                    <a:pt x="1407" y="1936"/>
                    <a:pt x="1303" y="1936"/>
                  </a:cubicBezTo>
                  <a:cubicBezTo>
                    <a:pt x="1303" y="1936"/>
                    <a:pt x="1303" y="1936"/>
                    <a:pt x="1303" y="1936"/>
                  </a:cubicBezTo>
                  <a:cubicBezTo>
                    <a:pt x="1284" y="1936"/>
                    <a:pt x="1263" y="1936"/>
                    <a:pt x="1241" y="1936"/>
                  </a:cubicBezTo>
                  <a:close/>
                  <a:moveTo>
                    <a:pt x="1241" y="1933"/>
                  </a:moveTo>
                  <a:cubicBezTo>
                    <a:pt x="1263" y="1933"/>
                    <a:pt x="1284" y="1933"/>
                    <a:pt x="1303" y="1933"/>
                  </a:cubicBezTo>
                  <a:cubicBezTo>
                    <a:pt x="1303" y="1933"/>
                    <a:pt x="1303" y="1933"/>
                    <a:pt x="1303" y="1933"/>
                  </a:cubicBezTo>
                  <a:cubicBezTo>
                    <a:pt x="1407" y="1933"/>
                    <a:pt x="1491" y="193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69" y="1919"/>
                    <a:pt x="1743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51" y="1919"/>
                    <a:pt x="1860" y="1916"/>
                  </a:cubicBezTo>
                  <a:cubicBezTo>
                    <a:pt x="1860" y="1916"/>
                    <a:pt x="1860" y="1916"/>
                    <a:pt x="1860" y="1916"/>
                  </a:cubicBezTo>
                  <a:cubicBezTo>
                    <a:pt x="1869" y="1914"/>
                    <a:pt x="1880" y="1909"/>
                    <a:pt x="1891" y="1900"/>
                  </a:cubicBezTo>
                  <a:cubicBezTo>
                    <a:pt x="1891" y="1900"/>
                    <a:pt x="1891" y="1900"/>
                    <a:pt x="1891" y="1900"/>
                  </a:cubicBezTo>
                  <a:cubicBezTo>
                    <a:pt x="1914" y="1883"/>
                    <a:pt x="1937" y="1851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0"/>
                    <a:pt x="1936" y="1767"/>
                    <a:pt x="1934" y="1752"/>
                  </a:cubicBezTo>
                  <a:cubicBezTo>
                    <a:pt x="1934" y="1752"/>
                    <a:pt x="1934" y="1752"/>
                    <a:pt x="1934" y="1752"/>
                  </a:cubicBezTo>
                  <a:cubicBezTo>
                    <a:pt x="1931" y="1736"/>
                    <a:pt x="1930" y="1720"/>
                    <a:pt x="1930" y="1704"/>
                  </a:cubicBezTo>
                  <a:cubicBezTo>
                    <a:pt x="1930" y="1704"/>
                    <a:pt x="1930" y="1704"/>
                    <a:pt x="1930" y="1704"/>
                  </a:cubicBezTo>
                  <a:cubicBezTo>
                    <a:pt x="1930" y="1646"/>
                    <a:pt x="1944" y="1592"/>
                    <a:pt x="1946" y="1531"/>
                  </a:cubicBezTo>
                  <a:cubicBezTo>
                    <a:pt x="1946" y="1531"/>
                    <a:pt x="1946" y="1531"/>
                    <a:pt x="1946" y="1531"/>
                  </a:cubicBezTo>
                  <a:cubicBezTo>
                    <a:pt x="1948" y="1489"/>
                    <a:pt x="1949" y="1446"/>
                    <a:pt x="1949" y="1404"/>
                  </a:cubicBezTo>
                  <a:cubicBezTo>
                    <a:pt x="1949" y="1404"/>
                    <a:pt x="1949" y="1404"/>
                    <a:pt x="1949" y="1404"/>
                  </a:cubicBezTo>
                  <a:cubicBezTo>
                    <a:pt x="1949" y="1334"/>
                    <a:pt x="1946" y="1263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26" y="1081"/>
                    <a:pt x="1919" y="977"/>
                    <a:pt x="1919" y="868"/>
                  </a:cubicBezTo>
                  <a:cubicBezTo>
                    <a:pt x="1919" y="868"/>
                    <a:pt x="1919" y="868"/>
                    <a:pt x="1919" y="868"/>
                  </a:cubicBezTo>
                  <a:cubicBezTo>
                    <a:pt x="1919" y="774"/>
                    <a:pt x="1924" y="676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8" y="550"/>
                    <a:pt x="1939" y="536"/>
                    <a:pt x="1939" y="521"/>
                  </a:cubicBezTo>
                  <a:cubicBezTo>
                    <a:pt x="1939" y="521"/>
                    <a:pt x="1939" y="521"/>
                    <a:pt x="1939" y="521"/>
                  </a:cubicBezTo>
                  <a:cubicBezTo>
                    <a:pt x="1939" y="457"/>
                    <a:pt x="1925" y="398"/>
                    <a:pt x="1925" y="332"/>
                  </a:cubicBezTo>
                  <a:cubicBezTo>
                    <a:pt x="1925" y="332"/>
                    <a:pt x="1925" y="332"/>
                    <a:pt x="1925" y="332"/>
                  </a:cubicBezTo>
                  <a:cubicBezTo>
                    <a:pt x="1925" y="324"/>
                    <a:pt x="1926" y="317"/>
                    <a:pt x="1926" y="309"/>
                  </a:cubicBezTo>
                  <a:cubicBezTo>
                    <a:pt x="1926" y="309"/>
                    <a:pt x="1926" y="309"/>
                    <a:pt x="1926" y="309"/>
                  </a:cubicBezTo>
                  <a:cubicBezTo>
                    <a:pt x="1927" y="285"/>
                    <a:pt x="1932" y="239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74"/>
                    <a:pt x="1930" y="151"/>
                    <a:pt x="1925" y="137"/>
                  </a:cubicBezTo>
                  <a:cubicBezTo>
                    <a:pt x="1925" y="137"/>
                    <a:pt x="1925" y="137"/>
                    <a:pt x="1925" y="137"/>
                  </a:cubicBezTo>
                  <a:cubicBezTo>
                    <a:pt x="1901" y="73"/>
                    <a:pt x="1819" y="67"/>
                    <a:pt x="1749" y="67"/>
                  </a:cubicBezTo>
                  <a:cubicBezTo>
                    <a:pt x="1749" y="67"/>
                    <a:pt x="1749" y="67"/>
                    <a:pt x="1749" y="67"/>
                  </a:cubicBezTo>
                  <a:cubicBezTo>
                    <a:pt x="1733" y="67"/>
                    <a:pt x="1718" y="67"/>
                    <a:pt x="1704" y="67"/>
                  </a:cubicBezTo>
                  <a:cubicBezTo>
                    <a:pt x="1704" y="67"/>
                    <a:pt x="1704" y="67"/>
                    <a:pt x="1704" y="67"/>
                  </a:cubicBezTo>
                  <a:cubicBezTo>
                    <a:pt x="1696" y="67"/>
                    <a:pt x="1689" y="67"/>
                    <a:pt x="1683" y="67"/>
                  </a:cubicBezTo>
                  <a:cubicBezTo>
                    <a:pt x="1683" y="67"/>
                    <a:pt x="1683" y="67"/>
                    <a:pt x="1683" y="67"/>
                  </a:cubicBezTo>
                  <a:cubicBezTo>
                    <a:pt x="1672" y="67"/>
                    <a:pt x="1661" y="66"/>
                    <a:pt x="1650" y="66"/>
                  </a:cubicBezTo>
                  <a:cubicBezTo>
                    <a:pt x="1650" y="66"/>
                    <a:pt x="1650" y="66"/>
                    <a:pt x="1650" y="66"/>
                  </a:cubicBezTo>
                  <a:cubicBezTo>
                    <a:pt x="1586" y="66"/>
                    <a:pt x="1531" y="74"/>
                    <a:pt x="1461" y="74"/>
                  </a:cubicBezTo>
                  <a:cubicBezTo>
                    <a:pt x="1461" y="74"/>
                    <a:pt x="1461" y="74"/>
                    <a:pt x="1461" y="74"/>
                  </a:cubicBezTo>
                  <a:cubicBezTo>
                    <a:pt x="1428" y="74"/>
                    <a:pt x="1390" y="72"/>
                    <a:pt x="1347" y="67"/>
                  </a:cubicBezTo>
                  <a:cubicBezTo>
                    <a:pt x="1347" y="67"/>
                    <a:pt x="1347" y="67"/>
                    <a:pt x="1347" y="67"/>
                  </a:cubicBezTo>
                  <a:cubicBezTo>
                    <a:pt x="1269" y="58"/>
                    <a:pt x="1192" y="54"/>
                    <a:pt x="1117" y="54"/>
                  </a:cubicBezTo>
                  <a:cubicBezTo>
                    <a:pt x="1117" y="54"/>
                    <a:pt x="1117" y="54"/>
                    <a:pt x="1117" y="54"/>
                  </a:cubicBezTo>
                  <a:cubicBezTo>
                    <a:pt x="949" y="54"/>
                    <a:pt x="784" y="71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1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488" y="80"/>
                    <a:pt x="372" y="62"/>
                    <a:pt x="277" y="62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63" y="62"/>
                    <a:pt x="248" y="62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169" y="68"/>
                    <a:pt x="108" y="84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61" y="188"/>
                    <a:pt x="55" y="248"/>
                    <a:pt x="55" y="312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407"/>
                    <a:pt x="69" y="509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657"/>
                    <a:pt x="64" y="726"/>
                    <a:pt x="64" y="797"/>
                  </a:cubicBezTo>
                  <a:cubicBezTo>
                    <a:pt x="64" y="797"/>
                    <a:pt x="64" y="797"/>
                    <a:pt x="64" y="797"/>
                  </a:cubicBezTo>
                  <a:cubicBezTo>
                    <a:pt x="64" y="829"/>
                    <a:pt x="65" y="862"/>
                    <a:pt x="68" y="895"/>
                  </a:cubicBezTo>
                  <a:cubicBezTo>
                    <a:pt x="68" y="895"/>
                    <a:pt x="68" y="895"/>
                    <a:pt x="68" y="895"/>
                  </a:cubicBezTo>
                  <a:cubicBezTo>
                    <a:pt x="75" y="970"/>
                    <a:pt x="85" y="1041"/>
                    <a:pt x="85" y="1114"/>
                  </a:cubicBezTo>
                  <a:cubicBezTo>
                    <a:pt x="85" y="1114"/>
                    <a:pt x="85" y="1114"/>
                    <a:pt x="85" y="1114"/>
                  </a:cubicBezTo>
                  <a:cubicBezTo>
                    <a:pt x="85" y="1143"/>
                    <a:pt x="83" y="1173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5" y="1239"/>
                    <a:pt x="74" y="1275"/>
                    <a:pt x="74" y="1311"/>
                  </a:cubicBezTo>
                  <a:cubicBezTo>
                    <a:pt x="74" y="1311"/>
                    <a:pt x="74" y="1311"/>
                    <a:pt x="74" y="1311"/>
                  </a:cubicBezTo>
                  <a:cubicBezTo>
                    <a:pt x="74" y="1366"/>
                    <a:pt x="77" y="1421"/>
                    <a:pt x="77" y="1474"/>
                  </a:cubicBezTo>
                  <a:cubicBezTo>
                    <a:pt x="77" y="1474"/>
                    <a:pt x="77" y="1474"/>
                    <a:pt x="77" y="1474"/>
                  </a:cubicBezTo>
                  <a:cubicBezTo>
                    <a:pt x="77" y="1549"/>
                    <a:pt x="61" y="1621"/>
                    <a:pt x="61" y="1696"/>
                  </a:cubicBezTo>
                  <a:cubicBezTo>
                    <a:pt x="61" y="1696"/>
                    <a:pt x="61" y="1696"/>
                    <a:pt x="61" y="1696"/>
                  </a:cubicBezTo>
                  <a:cubicBezTo>
                    <a:pt x="61" y="1696"/>
                    <a:pt x="61" y="1697"/>
                    <a:pt x="61" y="1697"/>
                  </a:cubicBezTo>
                  <a:cubicBezTo>
                    <a:pt x="61" y="1697"/>
                    <a:pt x="61" y="1697"/>
                    <a:pt x="61" y="1697"/>
                  </a:cubicBezTo>
                  <a:cubicBezTo>
                    <a:pt x="61" y="1756"/>
                    <a:pt x="64" y="1840"/>
                    <a:pt x="101" y="1879"/>
                  </a:cubicBezTo>
                  <a:cubicBezTo>
                    <a:pt x="101" y="1879"/>
                    <a:pt x="101" y="1879"/>
                    <a:pt x="101" y="1879"/>
                  </a:cubicBezTo>
                  <a:cubicBezTo>
                    <a:pt x="136" y="1916"/>
                    <a:pt x="201" y="1925"/>
                    <a:pt x="262" y="1925"/>
                  </a:cubicBezTo>
                  <a:cubicBezTo>
                    <a:pt x="262" y="1925"/>
                    <a:pt x="262" y="1925"/>
                    <a:pt x="262" y="1925"/>
                  </a:cubicBezTo>
                  <a:cubicBezTo>
                    <a:pt x="296" y="1925"/>
                    <a:pt x="329" y="1922"/>
                    <a:pt x="354" y="1921"/>
                  </a:cubicBezTo>
                  <a:cubicBezTo>
                    <a:pt x="354" y="1921"/>
                    <a:pt x="354" y="1921"/>
                    <a:pt x="354" y="1921"/>
                  </a:cubicBezTo>
                  <a:cubicBezTo>
                    <a:pt x="434" y="1916"/>
                    <a:pt x="509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805" y="1914"/>
                    <a:pt x="1008" y="1931"/>
                    <a:pt x="1241" y="19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DDEBD358-B30E-4072-956B-EA0744AC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" y="2"/>
              <a:ext cx="4338" cy="4314"/>
            </a:xfrm>
            <a:custGeom>
              <a:avLst/>
              <a:gdLst>
                <a:gd name="T0" fmla="*/ 1848 w 1994"/>
                <a:gd name="T1" fmla="*/ 74 h 1983"/>
                <a:gd name="T2" fmla="*/ 1376 w 1994"/>
                <a:gd name="T3" fmla="*/ 67 h 1983"/>
                <a:gd name="T4" fmla="*/ 1173 w 1994"/>
                <a:gd name="T5" fmla="*/ 14 h 1983"/>
                <a:gd name="T6" fmla="*/ 65 w 1994"/>
                <a:gd name="T7" fmla="*/ 557 h 1983"/>
                <a:gd name="T8" fmla="*/ 65 w 1994"/>
                <a:gd name="T9" fmla="*/ 582 h 1983"/>
                <a:gd name="T10" fmla="*/ 29 w 1994"/>
                <a:gd name="T11" fmla="*/ 1232 h 1983"/>
                <a:gd name="T12" fmla="*/ 832 w 1994"/>
                <a:gd name="T13" fmla="*/ 1 h 1983"/>
                <a:gd name="T14" fmla="*/ 832 w 1994"/>
                <a:gd name="T15" fmla="*/ 1 h 1983"/>
                <a:gd name="T16" fmla="*/ 1035 w 1994"/>
                <a:gd name="T17" fmla="*/ 52 h 1983"/>
                <a:gd name="T18" fmla="*/ 11 w 1994"/>
                <a:gd name="T19" fmla="*/ 782 h 1983"/>
                <a:gd name="T20" fmla="*/ 1994 w 1994"/>
                <a:gd name="T21" fmla="*/ 1638 h 1983"/>
                <a:gd name="T22" fmla="*/ 1994 w 1994"/>
                <a:gd name="T23" fmla="*/ 1638 h 1983"/>
                <a:gd name="T24" fmla="*/ 1931 w 1994"/>
                <a:gd name="T25" fmla="*/ 419 h 1983"/>
                <a:gd name="T26" fmla="*/ 1981 w 1994"/>
                <a:gd name="T27" fmla="*/ 1424 h 1983"/>
                <a:gd name="T28" fmla="*/ 1931 w 1994"/>
                <a:gd name="T29" fmla="*/ 215 h 1983"/>
                <a:gd name="T30" fmla="*/ 1931 w 1994"/>
                <a:gd name="T31" fmla="*/ 215 h 1983"/>
                <a:gd name="T32" fmla="*/ 1937 w 1994"/>
                <a:gd name="T33" fmla="*/ 557 h 1983"/>
                <a:gd name="T34" fmla="*/ 1989 w 1994"/>
                <a:gd name="T35" fmla="*/ 1232 h 1983"/>
                <a:gd name="T36" fmla="*/ 1942 w 1994"/>
                <a:gd name="T37" fmla="*/ 1232 h 1983"/>
                <a:gd name="T38" fmla="*/ 1921 w 1994"/>
                <a:gd name="T39" fmla="*/ 760 h 1983"/>
                <a:gd name="T40" fmla="*/ 628 w 1994"/>
                <a:gd name="T41" fmla="*/ 75 h 1983"/>
                <a:gd name="T42" fmla="*/ 608 w 1994"/>
                <a:gd name="T43" fmla="*/ 76 h 1983"/>
                <a:gd name="T44" fmla="*/ 360 w 1994"/>
                <a:gd name="T45" fmla="*/ 62 h 1983"/>
                <a:gd name="T46" fmla="*/ 1973 w 1994"/>
                <a:gd name="T47" fmla="*/ 963 h 1983"/>
                <a:gd name="T48" fmla="*/ 1645 w 1994"/>
                <a:gd name="T49" fmla="*/ 20 h 1983"/>
                <a:gd name="T50" fmla="*/ 1645 w 1994"/>
                <a:gd name="T51" fmla="*/ 20 h 1983"/>
                <a:gd name="T52" fmla="*/ 1645 w 1994"/>
                <a:gd name="T53" fmla="*/ 1967 h 1983"/>
                <a:gd name="T54" fmla="*/ 832 w 1994"/>
                <a:gd name="T55" fmla="*/ 1983 h 1983"/>
                <a:gd name="T56" fmla="*/ 970 w 1994"/>
                <a:gd name="T57" fmla="*/ 1982 h 1983"/>
                <a:gd name="T58" fmla="*/ 970 w 1994"/>
                <a:gd name="T59" fmla="*/ 1982 h 1983"/>
                <a:gd name="T60" fmla="*/ 360 w 1994"/>
                <a:gd name="T61" fmla="*/ 1920 h 1983"/>
                <a:gd name="T62" fmla="*/ 222 w 1994"/>
                <a:gd name="T63" fmla="*/ 1923 h 1983"/>
                <a:gd name="T64" fmla="*/ 1783 w 1994"/>
                <a:gd name="T65" fmla="*/ 1971 h 1983"/>
                <a:gd name="T66" fmla="*/ 1844 w 1994"/>
                <a:gd name="T67" fmla="*/ 1919 h 1983"/>
                <a:gd name="T68" fmla="*/ 156 w 1994"/>
                <a:gd name="T69" fmla="*/ 74 h 1983"/>
                <a:gd name="T70" fmla="*/ 1413 w 1994"/>
                <a:gd name="T71" fmla="*/ 1957 h 1983"/>
                <a:gd name="T72" fmla="*/ 1376 w 1994"/>
                <a:gd name="T73" fmla="*/ 1959 h 1983"/>
                <a:gd name="T74" fmla="*/ 1173 w 1994"/>
                <a:gd name="T75" fmla="*/ 1931 h 1983"/>
                <a:gd name="T76" fmla="*/ 1993 w 1994"/>
                <a:gd name="T77" fmla="*/ 1776 h 1983"/>
                <a:gd name="T78" fmla="*/ 29 w 1994"/>
                <a:gd name="T79" fmla="*/ 1029 h 1983"/>
                <a:gd name="T80" fmla="*/ 12 w 1994"/>
                <a:gd name="T81" fmla="*/ 150 h 1983"/>
                <a:gd name="T82" fmla="*/ 74 w 1994"/>
                <a:gd name="T83" fmla="*/ 150 h 1983"/>
                <a:gd name="T84" fmla="*/ 73 w 1994"/>
                <a:gd name="T85" fmla="*/ 1435 h 1983"/>
                <a:gd name="T86" fmla="*/ 3 w 1994"/>
                <a:gd name="T87" fmla="*/ 419 h 1983"/>
                <a:gd name="T88" fmla="*/ 563 w 1994"/>
                <a:gd name="T89" fmla="*/ 1914 h 1983"/>
                <a:gd name="T90" fmla="*/ 563 w 1994"/>
                <a:gd name="T91" fmla="*/ 1914 h 1983"/>
                <a:gd name="T92" fmla="*/ 66 w 1994"/>
                <a:gd name="T93" fmla="*/ 1573 h 1983"/>
                <a:gd name="T94" fmla="*/ 76 w 1994"/>
                <a:gd name="T95" fmla="*/ 184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4" h="1983">
                  <a:moveTo>
                    <a:pt x="1848" y="14"/>
                  </a:moveTo>
                  <a:cubicBezTo>
                    <a:pt x="1827" y="12"/>
                    <a:pt x="1805" y="11"/>
                    <a:pt x="1783" y="12"/>
                  </a:cubicBezTo>
                  <a:cubicBezTo>
                    <a:pt x="1783" y="64"/>
                    <a:pt x="1783" y="64"/>
                    <a:pt x="1783" y="64"/>
                  </a:cubicBezTo>
                  <a:cubicBezTo>
                    <a:pt x="1805" y="65"/>
                    <a:pt x="1828" y="68"/>
                    <a:pt x="1848" y="74"/>
                  </a:cubicBezTo>
                  <a:lnTo>
                    <a:pt x="1848" y="14"/>
                  </a:lnTo>
                  <a:close/>
                  <a:moveTo>
                    <a:pt x="1442" y="22"/>
                  </a:moveTo>
                  <a:cubicBezTo>
                    <a:pt x="1420" y="22"/>
                    <a:pt x="1398" y="22"/>
                    <a:pt x="1376" y="21"/>
                  </a:cubicBezTo>
                  <a:cubicBezTo>
                    <a:pt x="1376" y="67"/>
                    <a:pt x="1376" y="67"/>
                    <a:pt x="1376" y="67"/>
                  </a:cubicBezTo>
                  <a:cubicBezTo>
                    <a:pt x="1400" y="69"/>
                    <a:pt x="1421" y="70"/>
                    <a:pt x="1442" y="70"/>
                  </a:cubicBezTo>
                  <a:lnTo>
                    <a:pt x="1442" y="22"/>
                  </a:lnTo>
                  <a:close/>
                  <a:moveTo>
                    <a:pt x="1238" y="17"/>
                  </a:moveTo>
                  <a:cubicBezTo>
                    <a:pt x="1217" y="16"/>
                    <a:pt x="1195" y="15"/>
                    <a:pt x="1173" y="14"/>
                  </a:cubicBezTo>
                  <a:cubicBezTo>
                    <a:pt x="1173" y="52"/>
                    <a:pt x="1173" y="52"/>
                    <a:pt x="1173" y="52"/>
                  </a:cubicBezTo>
                  <a:cubicBezTo>
                    <a:pt x="1195" y="52"/>
                    <a:pt x="1216" y="53"/>
                    <a:pt x="1238" y="54"/>
                  </a:cubicBezTo>
                  <a:lnTo>
                    <a:pt x="1238" y="17"/>
                  </a:lnTo>
                  <a:close/>
                  <a:moveTo>
                    <a:pt x="65" y="557"/>
                  </a:moveTo>
                  <a:cubicBezTo>
                    <a:pt x="0" y="557"/>
                    <a:pt x="0" y="557"/>
                    <a:pt x="0" y="557"/>
                  </a:cubicBezTo>
                  <a:cubicBezTo>
                    <a:pt x="0" y="578"/>
                    <a:pt x="0" y="600"/>
                    <a:pt x="0" y="622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65" y="609"/>
                    <a:pt x="65" y="595"/>
                    <a:pt x="65" y="582"/>
                  </a:cubicBezTo>
                  <a:cubicBezTo>
                    <a:pt x="65" y="574"/>
                    <a:pt x="65" y="565"/>
                    <a:pt x="65" y="557"/>
                  </a:cubicBezTo>
                  <a:close/>
                  <a:moveTo>
                    <a:pt x="79" y="1166"/>
                  </a:moveTo>
                  <a:cubicBezTo>
                    <a:pt x="31" y="1166"/>
                    <a:pt x="31" y="1166"/>
                    <a:pt x="31" y="1166"/>
                  </a:cubicBezTo>
                  <a:cubicBezTo>
                    <a:pt x="30" y="1188"/>
                    <a:pt x="30" y="1210"/>
                    <a:pt x="29" y="1232"/>
                  </a:cubicBezTo>
                  <a:cubicBezTo>
                    <a:pt x="73" y="1232"/>
                    <a:pt x="73" y="1232"/>
                    <a:pt x="73" y="1232"/>
                  </a:cubicBezTo>
                  <a:cubicBezTo>
                    <a:pt x="74" y="1222"/>
                    <a:pt x="75" y="1212"/>
                    <a:pt x="76" y="1202"/>
                  </a:cubicBezTo>
                  <a:cubicBezTo>
                    <a:pt x="77" y="1190"/>
                    <a:pt x="79" y="1178"/>
                    <a:pt x="79" y="1166"/>
                  </a:cubicBezTo>
                  <a:close/>
                  <a:moveTo>
                    <a:pt x="832" y="1"/>
                  </a:moveTo>
                  <a:cubicBezTo>
                    <a:pt x="810" y="1"/>
                    <a:pt x="788" y="0"/>
                    <a:pt x="766" y="0"/>
                  </a:cubicBezTo>
                  <a:cubicBezTo>
                    <a:pt x="766" y="67"/>
                    <a:pt x="766" y="67"/>
                    <a:pt x="766" y="67"/>
                  </a:cubicBezTo>
                  <a:cubicBezTo>
                    <a:pt x="788" y="65"/>
                    <a:pt x="810" y="64"/>
                    <a:pt x="832" y="62"/>
                  </a:cubicBezTo>
                  <a:lnTo>
                    <a:pt x="832" y="1"/>
                  </a:lnTo>
                  <a:close/>
                  <a:moveTo>
                    <a:pt x="1035" y="8"/>
                  </a:moveTo>
                  <a:cubicBezTo>
                    <a:pt x="1013" y="7"/>
                    <a:pt x="991" y="6"/>
                    <a:pt x="970" y="5"/>
                  </a:cubicBezTo>
                  <a:cubicBezTo>
                    <a:pt x="970" y="55"/>
                    <a:pt x="970" y="55"/>
                    <a:pt x="970" y="55"/>
                  </a:cubicBezTo>
                  <a:cubicBezTo>
                    <a:pt x="991" y="54"/>
                    <a:pt x="1013" y="53"/>
                    <a:pt x="1035" y="52"/>
                  </a:cubicBezTo>
                  <a:lnTo>
                    <a:pt x="1035" y="8"/>
                  </a:lnTo>
                  <a:close/>
                  <a:moveTo>
                    <a:pt x="61" y="760"/>
                  </a:moveTo>
                  <a:cubicBezTo>
                    <a:pt x="8" y="760"/>
                    <a:pt x="8" y="760"/>
                    <a:pt x="8" y="760"/>
                  </a:cubicBezTo>
                  <a:cubicBezTo>
                    <a:pt x="9" y="767"/>
                    <a:pt x="10" y="775"/>
                    <a:pt x="11" y="782"/>
                  </a:cubicBezTo>
                  <a:cubicBezTo>
                    <a:pt x="12" y="797"/>
                    <a:pt x="14" y="811"/>
                    <a:pt x="15" y="825"/>
                  </a:cubicBezTo>
                  <a:cubicBezTo>
                    <a:pt x="61" y="825"/>
                    <a:pt x="61" y="825"/>
                    <a:pt x="61" y="825"/>
                  </a:cubicBezTo>
                  <a:cubicBezTo>
                    <a:pt x="60" y="803"/>
                    <a:pt x="60" y="782"/>
                    <a:pt x="61" y="760"/>
                  </a:cubicBezTo>
                  <a:close/>
                  <a:moveTo>
                    <a:pt x="1994" y="1638"/>
                  </a:moveTo>
                  <a:cubicBezTo>
                    <a:pt x="1993" y="1616"/>
                    <a:pt x="1991" y="1595"/>
                    <a:pt x="1990" y="1573"/>
                  </a:cubicBezTo>
                  <a:cubicBezTo>
                    <a:pt x="1942" y="1573"/>
                    <a:pt x="1942" y="1573"/>
                    <a:pt x="1942" y="1573"/>
                  </a:cubicBezTo>
                  <a:cubicBezTo>
                    <a:pt x="1940" y="1595"/>
                    <a:pt x="1937" y="1617"/>
                    <a:pt x="1934" y="1638"/>
                  </a:cubicBezTo>
                  <a:lnTo>
                    <a:pt x="1994" y="1638"/>
                  </a:lnTo>
                  <a:close/>
                  <a:moveTo>
                    <a:pt x="1980" y="419"/>
                  </a:moveTo>
                  <a:cubicBezTo>
                    <a:pt x="1982" y="397"/>
                    <a:pt x="1985" y="375"/>
                    <a:pt x="1987" y="353"/>
                  </a:cubicBezTo>
                  <a:cubicBezTo>
                    <a:pt x="1926" y="353"/>
                    <a:pt x="1926" y="353"/>
                    <a:pt x="1926" y="353"/>
                  </a:cubicBezTo>
                  <a:cubicBezTo>
                    <a:pt x="1927" y="376"/>
                    <a:pt x="1929" y="397"/>
                    <a:pt x="1931" y="419"/>
                  </a:cubicBezTo>
                  <a:lnTo>
                    <a:pt x="1980" y="419"/>
                  </a:lnTo>
                  <a:close/>
                  <a:moveTo>
                    <a:pt x="1948" y="1435"/>
                  </a:moveTo>
                  <a:cubicBezTo>
                    <a:pt x="1981" y="1435"/>
                    <a:pt x="1981" y="1435"/>
                    <a:pt x="1981" y="1435"/>
                  </a:cubicBezTo>
                  <a:cubicBezTo>
                    <a:pt x="1981" y="1431"/>
                    <a:pt x="1981" y="1428"/>
                    <a:pt x="1981" y="1424"/>
                  </a:cubicBezTo>
                  <a:cubicBezTo>
                    <a:pt x="1981" y="1406"/>
                    <a:pt x="1982" y="1388"/>
                    <a:pt x="1982" y="1370"/>
                  </a:cubicBezTo>
                  <a:cubicBezTo>
                    <a:pt x="1948" y="1370"/>
                    <a:pt x="1948" y="1370"/>
                    <a:pt x="1948" y="1370"/>
                  </a:cubicBezTo>
                  <a:cubicBezTo>
                    <a:pt x="1948" y="1391"/>
                    <a:pt x="1948" y="1413"/>
                    <a:pt x="1948" y="1435"/>
                  </a:cubicBezTo>
                  <a:close/>
                  <a:moveTo>
                    <a:pt x="1931" y="215"/>
                  </a:moveTo>
                  <a:cubicBezTo>
                    <a:pt x="1993" y="215"/>
                    <a:pt x="1993" y="215"/>
                    <a:pt x="1993" y="215"/>
                  </a:cubicBezTo>
                  <a:cubicBezTo>
                    <a:pt x="1993" y="194"/>
                    <a:pt x="1991" y="172"/>
                    <a:pt x="1988" y="150"/>
                  </a:cubicBezTo>
                  <a:cubicBezTo>
                    <a:pt x="1928" y="150"/>
                    <a:pt x="1928" y="150"/>
                    <a:pt x="1928" y="150"/>
                  </a:cubicBezTo>
                  <a:cubicBezTo>
                    <a:pt x="1931" y="168"/>
                    <a:pt x="1932" y="191"/>
                    <a:pt x="1931" y="215"/>
                  </a:cubicBezTo>
                  <a:close/>
                  <a:moveTo>
                    <a:pt x="1930" y="622"/>
                  </a:moveTo>
                  <a:cubicBezTo>
                    <a:pt x="1980" y="622"/>
                    <a:pt x="1980" y="622"/>
                    <a:pt x="1980" y="622"/>
                  </a:cubicBezTo>
                  <a:cubicBezTo>
                    <a:pt x="1980" y="600"/>
                    <a:pt x="1979" y="578"/>
                    <a:pt x="1978" y="557"/>
                  </a:cubicBezTo>
                  <a:cubicBezTo>
                    <a:pt x="1937" y="557"/>
                    <a:pt x="1937" y="557"/>
                    <a:pt x="1937" y="557"/>
                  </a:cubicBezTo>
                  <a:cubicBezTo>
                    <a:pt x="1936" y="559"/>
                    <a:pt x="1936" y="561"/>
                    <a:pt x="1936" y="564"/>
                  </a:cubicBezTo>
                  <a:cubicBezTo>
                    <a:pt x="1934" y="584"/>
                    <a:pt x="1932" y="603"/>
                    <a:pt x="1930" y="622"/>
                  </a:cubicBezTo>
                  <a:close/>
                  <a:moveTo>
                    <a:pt x="1942" y="1232"/>
                  </a:moveTo>
                  <a:cubicBezTo>
                    <a:pt x="1989" y="1232"/>
                    <a:pt x="1989" y="1232"/>
                    <a:pt x="1989" y="1232"/>
                  </a:cubicBezTo>
                  <a:cubicBezTo>
                    <a:pt x="1990" y="1210"/>
                    <a:pt x="1990" y="1188"/>
                    <a:pt x="1990" y="1166"/>
                  </a:cubicBezTo>
                  <a:cubicBezTo>
                    <a:pt x="1935" y="1166"/>
                    <a:pt x="1935" y="1166"/>
                    <a:pt x="1935" y="1166"/>
                  </a:cubicBezTo>
                  <a:cubicBezTo>
                    <a:pt x="1936" y="1174"/>
                    <a:pt x="1937" y="1182"/>
                    <a:pt x="1938" y="1190"/>
                  </a:cubicBezTo>
                  <a:cubicBezTo>
                    <a:pt x="1939" y="1204"/>
                    <a:pt x="1941" y="1218"/>
                    <a:pt x="1942" y="1232"/>
                  </a:cubicBezTo>
                  <a:close/>
                  <a:moveTo>
                    <a:pt x="1969" y="825"/>
                  </a:moveTo>
                  <a:cubicBezTo>
                    <a:pt x="1970" y="807"/>
                    <a:pt x="1972" y="789"/>
                    <a:pt x="1974" y="770"/>
                  </a:cubicBezTo>
                  <a:cubicBezTo>
                    <a:pt x="1975" y="767"/>
                    <a:pt x="1975" y="763"/>
                    <a:pt x="1975" y="760"/>
                  </a:cubicBezTo>
                  <a:cubicBezTo>
                    <a:pt x="1921" y="760"/>
                    <a:pt x="1921" y="760"/>
                    <a:pt x="1921" y="760"/>
                  </a:cubicBezTo>
                  <a:cubicBezTo>
                    <a:pt x="1920" y="782"/>
                    <a:pt x="1919" y="804"/>
                    <a:pt x="1919" y="825"/>
                  </a:cubicBezTo>
                  <a:lnTo>
                    <a:pt x="1969" y="825"/>
                  </a:lnTo>
                  <a:close/>
                  <a:moveTo>
                    <a:pt x="608" y="76"/>
                  </a:moveTo>
                  <a:cubicBezTo>
                    <a:pt x="615" y="76"/>
                    <a:pt x="622" y="75"/>
                    <a:pt x="628" y="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6" y="0"/>
                    <a:pt x="585" y="0"/>
                    <a:pt x="563" y="1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79" y="77"/>
                    <a:pt x="594" y="77"/>
                    <a:pt x="608" y="76"/>
                  </a:cubicBezTo>
                  <a:close/>
                  <a:moveTo>
                    <a:pt x="425" y="8"/>
                  </a:moveTo>
                  <a:cubicBezTo>
                    <a:pt x="406" y="10"/>
                    <a:pt x="386" y="11"/>
                    <a:pt x="365" y="13"/>
                  </a:cubicBezTo>
                  <a:cubicBezTo>
                    <a:pt x="363" y="13"/>
                    <a:pt x="362" y="14"/>
                    <a:pt x="360" y="14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81" y="64"/>
                    <a:pt x="403" y="65"/>
                    <a:pt x="425" y="67"/>
                  </a:cubicBezTo>
                  <a:lnTo>
                    <a:pt x="425" y="8"/>
                  </a:lnTo>
                  <a:close/>
                  <a:moveTo>
                    <a:pt x="1979" y="1029"/>
                  </a:moveTo>
                  <a:cubicBezTo>
                    <a:pt x="1977" y="1007"/>
                    <a:pt x="1975" y="985"/>
                    <a:pt x="1973" y="963"/>
                  </a:cubicBezTo>
                  <a:cubicBezTo>
                    <a:pt x="1920" y="963"/>
                    <a:pt x="1920" y="963"/>
                    <a:pt x="1920" y="963"/>
                  </a:cubicBezTo>
                  <a:cubicBezTo>
                    <a:pt x="1921" y="985"/>
                    <a:pt x="1922" y="1007"/>
                    <a:pt x="1924" y="1029"/>
                  </a:cubicBezTo>
                  <a:lnTo>
                    <a:pt x="1979" y="1029"/>
                  </a:lnTo>
                  <a:close/>
                  <a:moveTo>
                    <a:pt x="1645" y="20"/>
                  </a:moveTo>
                  <a:cubicBezTo>
                    <a:pt x="1623" y="21"/>
                    <a:pt x="1601" y="21"/>
                    <a:pt x="1579" y="22"/>
                  </a:cubicBezTo>
                  <a:cubicBezTo>
                    <a:pt x="1579" y="65"/>
                    <a:pt x="1579" y="65"/>
                    <a:pt x="1579" y="65"/>
                  </a:cubicBezTo>
                  <a:cubicBezTo>
                    <a:pt x="1601" y="64"/>
                    <a:pt x="1622" y="63"/>
                    <a:pt x="1645" y="63"/>
                  </a:cubicBezTo>
                  <a:lnTo>
                    <a:pt x="1645" y="20"/>
                  </a:lnTo>
                  <a:close/>
                  <a:moveTo>
                    <a:pt x="1602" y="1919"/>
                  </a:moveTo>
                  <a:cubicBezTo>
                    <a:pt x="1594" y="1920"/>
                    <a:pt x="1587" y="1921"/>
                    <a:pt x="1579" y="1921"/>
                  </a:cubicBezTo>
                  <a:cubicBezTo>
                    <a:pt x="1579" y="1963"/>
                    <a:pt x="1579" y="1963"/>
                    <a:pt x="1579" y="1963"/>
                  </a:cubicBezTo>
                  <a:cubicBezTo>
                    <a:pt x="1601" y="1964"/>
                    <a:pt x="1623" y="1966"/>
                    <a:pt x="1645" y="1967"/>
                  </a:cubicBezTo>
                  <a:cubicBezTo>
                    <a:pt x="1645" y="1919"/>
                    <a:pt x="1645" y="1919"/>
                    <a:pt x="1645" y="1919"/>
                  </a:cubicBezTo>
                  <a:cubicBezTo>
                    <a:pt x="1626" y="1918"/>
                    <a:pt x="1610" y="1918"/>
                    <a:pt x="1602" y="1919"/>
                  </a:cubicBezTo>
                  <a:close/>
                  <a:moveTo>
                    <a:pt x="766" y="1981"/>
                  </a:moveTo>
                  <a:cubicBezTo>
                    <a:pt x="788" y="1982"/>
                    <a:pt x="810" y="1983"/>
                    <a:pt x="832" y="1983"/>
                  </a:cubicBezTo>
                  <a:cubicBezTo>
                    <a:pt x="832" y="1919"/>
                    <a:pt x="832" y="1919"/>
                    <a:pt x="832" y="1919"/>
                  </a:cubicBezTo>
                  <a:cubicBezTo>
                    <a:pt x="810" y="1919"/>
                    <a:pt x="788" y="1918"/>
                    <a:pt x="766" y="1917"/>
                  </a:cubicBezTo>
                  <a:lnTo>
                    <a:pt x="766" y="1981"/>
                  </a:lnTo>
                  <a:close/>
                  <a:moveTo>
                    <a:pt x="970" y="1982"/>
                  </a:moveTo>
                  <a:cubicBezTo>
                    <a:pt x="991" y="1982"/>
                    <a:pt x="1013" y="1981"/>
                    <a:pt x="1035" y="1980"/>
                  </a:cubicBezTo>
                  <a:cubicBezTo>
                    <a:pt x="1035" y="1927"/>
                    <a:pt x="1035" y="1927"/>
                    <a:pt x="1035" y="1927"/>
                  </a:cubicBezTo>
                  <a:cubicBezTo>
                    <a:pt x="1013" y="1927"/>
                    <a:pt x="991" y="1926"/>
                    <a:pt x="970" y="1925"/>
                  </a:cubicBezTo>
                  <a:lnTo>
                    <a:pt x="970" y="1982"/>
                  </a:lnTo>
                  <a:close/>
                  <a:moveTo>
                    <a:pt x="360" y="1970"/>
                  </a:moveTo>
                  <a:cubicBezTo>
                    <a:pt x="382" y="1969"/>
                    <a:pt x="403" y="1968"/>
                    <a:pt x="425" y="1966"/>
                  </a:cubicBezTo>
                  <a:cubicBezTo>
                    <a:pt x="425" y="1917"/>
                    <a:pt x="425" y="1917"/>
                    <a:pt x="425" y="1917"/>
                  </a:cubicBezTo>
                  <a:cubicBezTo>
                    <a:pt x="404" y="1918"/>
                    <a:pt x="382" y="1919"/>
                    <a:pt x="360" y="1920"/>
                  </a:cubicBezTo>
                  <a:lnTo>
                    <a:pt x="360" y="1970"/>
                  </a:lnTo>
                  <a:close/>
                  <a:moveTo>
                    <a:pt x="156" y="1963"/>
                  </a:moveTo>
                  <a:cubicBezTo>
                    <a:pt x="178" y="1966"/>
                    <a:pt x="201" y="1968"/>
                    <a:pt x="222" y="1969"/>
                  </a:cubicBezTo>
                  <a:cubicBezTo>
                    <a:pt x="222" y="1923"/>
                    <a:pt x="222" y="1923"/>
                    <a:pt x="222" y="1923"/>
                  </a:cubicBezTo>
                  <a:cubicBezTo>
                    <a:pt x="199" y="1921"/>
                    <a:pt x="177" y="1918"/>
                    <a:pt x="156" y="1912"/>
                  </a:cubicBezTo>
                  <a:lnTo>
                    <a:pt x="156" y="1963"/>
                  </a:lnTo>
                  <a:close/>
                  <a:moveTo>
                    <a:pt x="1783" y="1922"/>
                  </a:moveTo>
                  <a:cubicBezTo>
                    <a:pt x="1783" y="1971"/>
                    <a:pt x="1783" y="1971"/>
                    <a:pt x="1783" y="1971"/>
                  </a:cubicBezTo>
                  <a:cubicBezTo>
                    <a:pt x="1792" y="1971"/>
                    <a:pt x="1800" y="1971"/>
                    <a:pt x="1809" y="1970"/>
                  </a:cubicBezTo>
                  <a:cubicBezTo>
                    <a:pt x="1822" y="1969"/>
                    <a:pt x="1835" y="1968"/>
                    <a:pt x="1848" y="1966"/>
                  </a:cubicBezTo>
                  <a:cubicBezTo>
                    <a:pt x="1848" y="1919"/>
                    <a:pt x="1848" y="1919"/>
                    <a:pt x="1848" y="1919"/>
                  </a:cubicBezTo>
                  <a:cubicBezTo>
                    <a:pt x="1846" y="1919"/>
                    <a:pt x="1844" y="1919"/>
                    <a:pt x="1844" y="1919"/>
                  </a:cubicBezTo>
                  <a:cubicBezTo>
                    <a:pt x="1833" y="1921"/>
                    <a:pt x="1810" y="1922"/>
                    <a:pt x="1783" y="1922"/>
                  </a:cubicBezTo>
                  <a:close/>
                  <a:moveTo>
                    <a:pt x="222" y="12"/>
                  </a:moveTo>
                  <a:cubicBezTo>
                    <a:pt x="198" y="11"/>
                    <a:pt x="176" y="11"/>
                    <a:pt x="156" y="11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77" y="67"/>
                    <a:pt x="199" y="63"/>
                    <a:pt x="222" y="61"/>
                  </a:cubicBezTo>
                  <a:lnTo>
                    <a:pt x="222" y="12"/>
                  </a:lnTo>
                  <a:close/>
                  <a:moveTo>
                    <a:pt x="1376" y="1959"/>
                  </a:moveTo>
                  <a:cubicBezTo>
                    <a:pt x="1388" y="1959"/>
                    <a:pt x="1400" y="1958"/>
                    <a:pt x="1413" y="1957"/>
                  </a:cubicBezTo>
                  <a:cubicBezTo>
                    <a:pt x="1422" y="1957"/>
                    <a:pt x="1432" y="1957"/>
                    <a:pt x="1442" y="1957"/>
                  </a:cubicBezTo>
                  <a:cubicBezTo>
                    <a:pt x="1442" y="1930"/>
                    <a:pt x="1442" y="1930"/>
                    <a:pt x="1442" y="1930"/>
                  </a:cubicBezTo>
                  <a:cubicBezTo>
                    <a:pt x="1420" y="1931"/>
                    <a:pt x="1398" y="1931"/>
                    <a:pt x="1376" y="1932"/>
                  </a:cubicBezTo>
                  <a:lnTo>
                    <a:pt x="1376" y="1959"/>
                  </a:lnTo>
                  <a:close/>
                  <a:moveTo>
                    <a:pt x="1173" y="1972"/>
                  </a:moveTo>
                  <a:cubicBezTo>
                    <a:pt x="1195" y="1971"/>
                    <a:pt x="1216" y="1969"/>
                    <a:pt x="1238" y="1968"/>
                  </a:cubicBezTo>
                  <a:cubicBezTo>
                    <a:pt x="1238" y="1932"/>
                    <a:pt x="1238" y="1932"/>
                    <a:pt x="1238" y="1932"/>
                  </a:cubicBezTo>
                  <a:cubicBezTo>
                    <a:pt x="1216" y="1932"/>
                    <a:pt x="1194" y="1932"/>
                    <a:pt x="1173" y="1931"/>
                  </a:cubicBezTo>
                  <a:lnTo>
                    <a:pt x="1173" y="1972"/>
                  </a:lnTo>
                  <a:close/>
                  <a:moveTo>
                    <a:pt x="1930" y="1842"/>
                  </a:moveTo>
                  <a:cubicBezTo>
                    <a:pt x="1983" y="1842"/>
                    <a:pt x="1983" y="1842"/>
                    <a:pt x="1983" y="1842"/>
                  </a:cubicBezTo>
                  <a:cubicBezTo>
                    <a:pt x="1988" y="1821"/>
                    <a:pt x="1991" y="1799"/>
                    <a:pt x="1993" y="1776"/>
                  </a:cubicBezTo>
                  <a:cubicBezTo>
                    <a:pt x="1936" y="1776"/>
                    <a:pt x="1936" y="1776"/>
                    <a:pt x="1936" y="1776"/>
                  </a:cubicBezTo>
                  <a:cubicBezTo>
                    <a:pt x="1938" y="1803"/>
                    <a:pt x="1935" y="1824"/>
                    <a:pt x="1930" y="1842"/>
                  </a:cubicBezTo>
                  <a:close/>
                  <a:moveTo>
                    <a:pt x="26" y="963"/>
                  </a:moveTo>
                  <a:cubicBezTo>
                    <a:pt x="27" y="985"/>
                    <a:pt x="28" y="1007"/>
                    <a:pt x="29" y="1029"/>
                  </a:cubicBezTo>
                  <a:cubicBezTo>
                    <a:pt x="78" y="1029"/>
                    <a:pt x="78" y="1029"/>
                    <a:pt x="78" y="1029"/>
                  </a:cubicBezTo>
                  <a:cubicBezTo>
                    <a:pt x="76" y="1007"/>
                    <a:pt x="74" y="985"/>
                    <a:pt x="72" y="963"/>
                  </a:cubicBezTo>
                  <a:lnTo>
                    <a:pt x="26" y="963"/>
                  </a:lnTo>
                  <a:close/>
                  <a:moveTo>
                    <a:pt x="12" y="150"/>
                  </a:moveTo>
                  <a:cubicBezTo>
                    <a:pt x="12" y="163"/>
                    <a:pt x="13" y="177"/>
                    <a:pt x="15" y="192"/>
                  </a:cubicBezTo>
                  <a:cubicBezTo>
                    <a:pt x="16" y="200"/>
                    <a:pt x="17" y="208"/>
                    <a:pt x="18" y="215"/>
                  </a:cubicBezTo>
                  <a:cubicBezTo>
                    <a:pt x="58" y="215"/>
                    <a:pt x="58" y="215"/>
                    <a:pt x="58" y="215"/>
                  </a:cubicBezTo>
                  <a:cubicBezTo>
                    <a:pt x="61" y="192"/>
                    <a:pt x="66" y="170"/>
                    <a:pt x="74" y="150"/>
                  </a:cubicBezTo>
                  <a:lnTo>
                    <a:pt x="12" y="150"/>
                  </a:lnTo>
                  <a:close/>
                  <a:moveTo>
                    <a:pt x="20" y="1370"/>
                  </a:moveTo>
                  <a:cubicBezTo>
                    <a:pt x="18" y="1391"/>
                    <a:pt x="16" y="1413"/>
                    <a:pt x="13" y="1435"/>
                  </a:cubicBezTo>
                  <a:cubicBezTo>
                    <a:pt x="73" y="1435"/>
                    <a:pt x="73" y="1435"/>
                    <a:pt x="73" y="1435"/>
                  </a:cubicBezTo>
                  <a:cubicBezTo>
                    <a:pt x="72" y="1413"/>
                    <a:pt x="72" y="1392"/>
                    <a:pt x="71" y="1370"/>
                  </a:cubicBezTo>
                  <a:lnTo>
                    <a:pt x="20" y="1370"/>
                  </a:lnTo>
                  <a:close/>
                  <a:moveTo>
                    <a:pt x="9" y="353"/>
                  </a:moveTo>
                  <a:cubicBezTo>
                    <a:pt x="6" y="375"/>
                    <a:pt x="4" y="396"/>
                    <a:pt x="3" y="419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4" y="397"/>
                    <a:pt x="53" y="375"/>
                    <a:pt x="52" y="353"/>
                  </a:cubicBezTo>
                  <a:lnTo>
                    <a:pt x="9" y="353"/>
                  </a:lnTo>
                  <a:close/>
                  <a:moveTo>
                    <a:pt x="563" y="1914"/>
                  </a:moveTo>
                  <a:cubicBezTo>
                    <a:pt x="563" y="1964"/>
                    <a:pt x="563" y="1964"/>
                    <a:pt x="563" y="1964"/>
                  </a:cubicBezTo>
                  <a:cubicBezTo>
                    <a:pt x="583" y="1965"/>
                    <a:pt x="605" y="1967"/>
                    <a:pt x="628" y="1970"/>
                  </a:cubicBezTo>
                  <a:cubicBezTo>
                    <a:pt x="628" y="1914"/>
                    <a:pt x="628" y="1914"/>
                    <a:pt x="628" y="1914"/>
                  </a:cubicBezTo>
                  <a:cubicBezTo>
                    <a:pt x="607" y="1914"/>
                    <a:pt x="585" y="1914"/>
                    <a:pt x="563" y="1914"/>
                  </a:cubicBezTo>
                  <a:close/>
                  <a:moveTo>
                    <a:pt x="15" y="1573"/>
                  </a:moveTo>
                  <a:cubicBezTo>
                    <a:pt x="18" y="1595"/>
                    <a:pt x="20" y="1616"/>
                    <a:pt x="22" y="1638"/>
                  </a:cubicBezTo>
                  <a:cubicBezTo>
                    <a:pt x="60" y="1638"/>
                    <a:pt x="60" y="1638"/>
                    <a:pt x="60" y="1638"/>
                  </a:cubicBezTo>
                  <a:cubicBezTo>
                    <a:pt x="62" y="1617"/>
                    <a:pt x="64" y="1595"/>
                    <a:pt x="66" y="1573"/>
                  </a:cubicBezTo>
                  <a:lnTo>
                    <a:pt x="15" y="1573"/>
                  </a:lnTo>
                  <a:close/>
                  <a:moveTo>
                    <a:pt x="19" y="1776"/>
                  </a:moveTo>
                  <a:cubicBezTo>
                    <a:pt x="18" y="1798"/>
                    <a:pt x="17" y="1821"/>
                    <a:pt x="18" y="1842"/>
                  </a:cubicBezTo>
                  <a:cubicBezTo>
                    <a:pt x="76" y="1842"/>
                    <a:pt x="76" y="1842"/>
                    <a:pt x="76" y="1842"/>
                  </a:cubicBezTo>
                  <a:cubicBezTo>
                    <a:pt x="69" y="1822"/>
                    <a:pt x="64" y="1799"/>
                    <a:pt x="61" y="1776"/>
                  </a:cubicBezTo>
                  <a:lnTo>
                    <a:pt x="19" y="1776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3C38248-8959-4936-AC50-D40C9716F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-2"/>
              <a:ext cx="4344" cy="4322"/>
            </a:xfrm>
            <a:custGeom>
              <a:avLst/>
              <a:gdLst>
                <a:gd name="T0" fmla="*/ 834 w 1997"/>
                <a:gd name="T1" fmla="*/ 1987 h 1987"/>
                <a:gd name="T2" fmla="*/ 1037 w 1997"/>
                <a:gd name="T3" fmla="*/ 1928 h 1987"/>
                <a:gd name="T4" fmla="*/ 973 w 1997"/>
                <a:gd name="T5" fmla="*/ 1928 h 1987"/>
                <a:gd name="T6" fmla="*/ 1175 w 1997"/>
                <a:gd name="T7" fmla="*/ 1975 h 1987"/>
                <a:gd name="T8" fmla="*/ 1784 w 1997"/>
                <a:gd name="T9" fmla="*/ 1923 h 1987"/>
                <a:gd name="T10" fmla="*/ 1785 w 1997"/>
                <a:gd name="T11" fmla="*/ 1975 h 1987"/>
                <a:gd name="T12" fmla="*/ 1785 w 1997"/>
                <a:gd name="T13" fmla="*/ 1925 h 1987"/>
                <a:gd name="T14" fmla="*/ 362 w 1997"/>
                <a:gd name="T15" fmla="*/ 1974 h 1987"/>
                <a:gd name="T16" fmla="*/ 563 w 1997"/>
                <a:gd name="T17" fmla="*/ 1966 h 1987"/>
                <a:gd name="T18" fmla="*/ 583 w 1997"/>
                <a:gd name="T19" fmla="*/ 1917 h 1987"/>
                <a:gd name="T20" fmla="*/ 159 w 1997"/>
                <a:gd name="T21" fmla="*/ 1912 h 1987"/>
                <a:gd name="T22" fmla="*/ 1581 w 1997"/>
                <a:gd name="T23" fmla="*/ 1966 h 1987"/>
                <a:gd name="T24" fmla="*/ 1648 w 1997"/>
                <a:gd name="T25" fmla="*/ 1970 h 1987"/>
                <a:gd name="T26" fmla="*/ 1377 w 1997"/>
                <a:gd name="T27" fmla="*/ 1961 h 1987"/>
                <a:gd name="T28" fmla="*/ 1378 w 1997"/>
                <a:gd name="T29" fmla="*/ 1963 h 1987"/>
                <a:gd name="T30" fmla="*/ 1937 w 1997"/>
                <a:gd name="T31" fmla="*/ 1793 h 1987"/>
                <a:gd name="T32" fmla="*/ 1984 w 1997"/>
                <a:gd name="T33" fmla="*/ 1842 h 1987"/>
                <a:gd name="T34" fmla="*/ 63 w 1997"/>
                <a:gd name="T35" fmla="*/ 1777 h 1987"/>
                <a:gd name="T36" fmla="*/ 76 w 1997"/>
                <a:gd name="T37" fmla="*/ 1842 h 1987"/>
                <a:gd name="T38" fmla="*/ 1996 w 1997"/>
                <a:gd name="T39" fmla="*/ 1640 h 1987"/>
                <a:gd name="T40" fmla="*/ 22 w 1997"/>
                <a:gd name="T41" fmla="*/ 1641 h 1987"/>
                <a:gd name="T42" fmla="*/ 67 w 1997"/>
                <a:gd name="T43" fmla="*/ 1576 h 1987"/>
                <a:gd name="T44" fmla="*/ 1949 w 1997"/>
                <a:gd name="T45" fmla="*/ 1371 h 1987"/>
                <a:gd name="T46" fmla="*/ 1983 w 1997"/>
                <a:gd name="T47" fmla="*/ 1439 h 1987"/>
                <a:gd name="T48" fmla="*/ 14 w 1997"/>
                <a:gd name="T49" fmla="*/ 1437 h 1987"/>
                <a:gd name="T50" fmla="*/ 72 w 1997"/>
                <a:gd name="T51" fmla="*/ 1373 h 1987"/>
                <a:gd name="T52" fmla="*/ 1936 w 1997"/>
                <a:gd name="T53" fmla="*/ 1169 h 1987"/>
                <a:gd name="T54" fmla="*/ 1990 w 1997"/>
                <a:gd name="T55" fmla="*/ 1170 h 1987"/>
                <a:gd name="T56" fmla="*/ 81 w 1997"/>
                <a:gd name="T57" fmla="*/ 1168 h 1987"/>
                <a:gd name="T58" fmla="*/ 34 w 1997"/>
                <a:gd name="T59" fmla="*/ 1170 h 1987"/>
                <a:gd name="T60" fmla="*/ 1981 w 1997"/>
                <a:gd name="T61" fmla="*/ 1031 h 1987"/>
                <a:gd name="T62" fmla="*/ 30 w 1997"/>
                <a:gd name="T63" fmla="*/ 1031 h 1987"/>
                <a:gd name="T64" fmla="*/ 72 w 1997"/>
                <a:gd name="T65" fmla="*/ 967 h 1987"/>
                <a:gd name="T66" fmla="*/ 1977 w 1997"/>
                <a:gd name="T67" fmla="*/ 760 h 1987"/>
                <a:gd name="T68" fmla="*/ 1976 w 1997"/>
                <a:gd name="T69" fmla="*/ 763 h 1987"/>
                <a:gd name="T70" fmla="*/ 63 w 1997"/>
                <a:gd name="T71" fmla="*/ 762 h 1987"/>
                <a:gd name="T72" fmla="*/ 61 w 1997"/>
                <a:gd name="T73" fmla="*/ 763 h 1987"/>
                <a:gd name="T74" fmla="*/ 1939 w 1997"/>
                <a:gd name="T75" fmla="*/ 557 h 1987"/>
                <a:gd name="T76" fmla="*/ 1934 w 1997"/>
                <a:gd name="T77" fmla="*/ 623 h 1987"/>
                <a:gd name="T78" fmla="*/ 69 w 1997"/>
                <a:gd name="T79" fmla="*/ 584 h 1987"/>
                <a:gd name="T80" fmla="*/ 3 w 1997"/>
                <a:gd name="T81" fmla="*/ 560 h 1987"/>
                <a:gd name="T82" fmla="*/ 1984 w 1997"/>
                <a:gd name="T83" fmla="*/ 421 h 1987"/>
                <a:gd name="T84" fmla="*/ 3 w 1997"/>
                <a:gd name="T85" fmla="*/ 421 h 1987"/>
                <a:gd name="T86" fmla="*/ 53 w 1997"/>
                <a:gd name="T87" fmla="*/ 357 h 1987"/>
                <a:gd name="T88" fmla="*/ 14 w 1997"/>
                <a:gd name="T89" fmla="*/ 150 h 1987"/>
                <a:gd name="T90" fmla="*/ 21 w 1997"/>
                <a:gd name="T91" fmla="*/ 216 h 1987"/>
                <a:gd name="T92" fmla="*/ 1990 w 1997"/>
                <a:gd name="T93" fmla="*/ 150 h 1987"/>
                <a:gd name="T94" fmla="*/ 1994 w 1997"/>
                <a:gd name="T95" fmla="*/ 216 h 1987"/>
                <a:gd name="T96" fmla="*/ 610 w 1997"/>
                <a:gd name="T97" fmla="*/ 78 h 1987"/>
                <a:gd name="T98" fmla="*/ 157 w 1997"/>
                <a:gd name="T99" fmla="*/ 13 h 1987"/>
                <a:gd name="T100" fmla="*/ 158 w 1997"/>
                <a:gd name="T101" fmla="*/ 77 h 1987"/>
                <a:gd name="T102" fmla="*/ 1802 w 1997"/>
                <a:gd name="T103" fmla="*/ 12 h 1987"/>
                <a:gd name="T104" fmla="*/ 1786 w 1997"/>
                <a:gd name="T105" fmla="*/ 16 h 1987"/>
                <a:gd name="T106" fmla="*/ 1445 w 1997"/>
                <a:gd name="T107" fmla="*/ 24 h 1987"/>
                <a:gd name="T108" fmla="*/ 360 w 1997"/>
                <a:gd name="T109" fmla="*/ 64 h 1987"/>
                <a:gd name="T110" fmla="*/ 426 w 1997"/>
                <a:gd name="T111" fmla="*/ 68 h 1987"/>
                <a:gd name="T112" fmla="*/ 834 w 1997"/>
                <a:gd name="T113" fmla="*/ 3 h 1987"/>
                <a:gd name="T114" fmla="*/ 770 w 1997"/>
                <a:gd name="T115" fmla="*/ 67 h 1987"/>
                <a:gd name="T116" fmla="*/ 1581 w 1997"/>
                <a:gd name="T117" fmla="*/ 69 h 1987"/>
                <a:gd name="T118" fmla="*/ 1037 w 1997"/>
                <a:gd name="T119" fmla="*/ 8 h 1987"/>
                <a:gd name="T120" fmla="*/ 973 w 1997"/>
                <a:gd name="T121" fmla="*/ 9 h 1987"/>
                <a:gd name="T122" fmla="*/ 1242 w 1997"/>
                <a:gd name="T123" fmla="*/ 19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7" h="1987">
                  <a:moveTo>
                    <a:pt x="834" y="1987"/>
                  </a:moveTo>
                  <a:cubicBezTo>
                    <a:pt x="812" y="1986"/>
                    <a:pt x="790" y="1986"/>
                    <a:pt x="768" y="1985"/>
                  </a:cubicBezTo>
                  <a:cubicBezTo>
                    <a:pt x="768" y="1985"/>
                    <a:pt x="768" y="1985"/>
                    <a:pt x="768" y="1985"/>
                  </a:cubicBezTo>
                  <a:cubicBezTo>
                    <a:pt x="767" y="1985"/>
                    <a:pt x="767" y="1984"/>
                    <a:pt x="767" y="1983"/>
                  </a:cubicBezTo>
                  <a:cubicBezTo>
                    <a:pt x="767" y="1983"/>
                    <a:pt x="767" y="1983"/>
                    <a:pt x="767" y="1983"/>
                  </a:cubicBezTo>
                  <a:cubicBezTo>
                    <a:pt x="767" y="1919"/>
                    <a:pt x="767" y="1919"/>
                    <a:pt x="767" y="1919"/>
                  </a:cubicBezTo>
                  <a:cubicBezTo>
                    <a:pt x="767" y="1919"/>
                    <a:pt x="767" y="1918"/>
                    <a:pt x="767" y="1918"/>
                  </a:cubicBezTo>
                  <a:cubicBezTo>
                    <a:pt x="767" y="1918"/>
                    <a:pt x="767" y="1918"/>
                    <a:pt x="767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68" y="1918"/>
                    <a:pt x="768" y="1918"/>
                    <a:pt x="768" y="1918"/>
                  </a:cubicBezTo>
                  <a:cubicBezTo>
                    <a:pt x="790" y="1918"/>
                    <a:pt x="812" y="1919"/>
                    <a:pt x="834" y="1920"/>
                  </a:cubicBezTo>
                  <a:cubicBezTo>
                    <a:pt x="834" y="1920"/>
                    <a:pt x="834" y="1920"/>
                    <a:pt x="834" y="1920"/>
                  </a:cubicBezTo>
                  <a:cubicBezTo>
                    <a:pt x="835" y="1920"/>
                    <a:pt x="835" y="1921"/>
                    <a:pt x="835" y="1921"/>
                  </a:cubicBezTo>
                  <a:cubicBezTo>
                    <a:pt x="835" y="1921"/>
                    <a:pt x="835" y="1921"/>
                    <a:pt x="835" y="1921"/>
                  </a:cubicBezTo>
                  <a:cubicBezTo>
                    <a:pt x="835" y="1985"/>
                    <a:pt x="835" y="1985"/>
                    <a:pt x="835" y="1985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6"/>
                    <a:pt x="835" y="1986"/>
                    <a:pt x="835" y="1986"/>
                  </a:cubicBezTo>
                  <a:cubicBezTo>
                    <a:pt x="835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ubicBezTo>
                    <a:pt x="834" y="1987"/>
                    <a:pt x="834" y="1987"/>
                    <a:pt x="834" y="1987"/>
                  </a:cubicBezTo>
                  <a:close/>
                  <a:moveTo>
                    <a:pt x="832" y="1984"/>
                  </a:moveTo>
                  <a:cubicBezTo>
                    <a:pt x="832" y="1923"/>
                    <a:pt x="832" y="1923"/>
                    <a:pt x="832" y="1923"/>
                  </a:cubicBezTo>
                  <a:cubicBezTo>
                    <a:pt x="811" y="1922"/>
                    <a:pt x="791" y="1921"/>
                    <a:pt x="770" y="1921"/>
                  </a:cubicBezTo>
                  <a:cubicBezTo>
                    <a:pt x="770" y="1921"/>
                    <a:pt x="770" y="1921"/>
                    <a:pt x="770" y="1921"/>
                  </a:cubicBezTo>
                  <a:cubicBezTo>
                    <a:pt x="770" y="1982"/>
                    <a:pt x="770" y="1982"/>
                    <a:pt x="770" y="1982"/>
                  </a:cubicBezTo>
                  <a:cubicBezTo>
                    <a:pt x="791" y="1983"/>
                    <a:pt x="812" y="1983"/>
                    <a:pt x="832" y="1984"/>
                  </a:cubicBezTo>
                  <a:close/>
                  <a:moveTo>
                    <a:pt x="971" y="1985"/>
                  </a:moveTo>
                  <a:cubicBezTo>
                    <a:pt x="970" y="1985"/>
                    <a:pt x="970" y="1985"/>
                    <a:pt x="970" y="1984"/>
                  </a:cubicBezTo>
                  <a:cubicBezTo>
                    <a:pt x="970" y="1984"/>
                    <a:pt x="970" y="1984"/>
                    <a:pt x="970" y="1984"/>
                  </a:cubicBezTo>
                  <a:cubicBezTo>
                    <a:pt x="970" y="1927"/>
                    <a:pt x="970" y="1927"/>
                    <a:pt x="970" y="1927"/>
                  </a:cubicBezTo>
                  <a:cubicBezTo>
                    <a:pt x="970" y="1926"/>
                    <a:pt x="970" y="1926"/>
                    <a:pt x="971" y="1926"/>
                  </a:cubicBezTo>
                  <a:cubicBezTo>
                    <a:pt x="971" y="1926"/>
                    <a:pt x="971" y="1926"/>
                    <a:pt x="971" y="1926"/>
                  </a:cubicBezTo>
                  <a:cubicBezTo>
                    <a:pt x="971" y="1925"/>
                    <a:pt x="971" y="1925"/>
                    <a:pt x="972" y="1925"/>
                  </a:cubicBezTo>
                  <a:cubicBezTo>
                    <a:pt x="972" y="1925"/>
                    <a:pt x="972" y="1925"/>
                    <a:pt x="972" y="1925"/>
                  </a:cubicBezTo>
                  <a:cubicBezTo>
                    <a:pt x="993" y="1926"/>
                    <a:pt x="1015" y="1927"/>
                    <a:pt x="1037" y="1928"/>
                  </a:cubicBezTo>
                  <a:cubicBezTo>
                    <a:pt x="1037" y="1928"/>
                    <a:pt x="1037" y="1928"/>
                    <a:pt x="1037" y="1928"/>
                  </a:cubicBezTo>
                  <a:cubicBezTo>
                    <a:pt x="1038" y="1928"/>
                    <a:pt x="1039" y="1929"/>
                    <a:pt x="1039" y="1929"/>
                  </a:cubicBezTo>
                  <a:cubicBezTo>
                    <a:pt x="1039" y="1929"/>
                    <a:pt x="1039" y="1929"/>
                    <a:pt x="1039" y="1929"/>
                  </a:cubicBezTo>
                  <a:cubicBezTo>
                    <a:pt x="1039" y="1982"/>
                    <a:pt x="1039" y="1982"/>
                    <a:pt x="1039" y="1982"/>
                  </a:cubicBezTo>
                  <a:cubicBezTo>
                    <a:pt x="1039" y="1983"/>
                    <a:pt x="1038" y="1983"/>
                    <a:pt x="1037" y="1983"/>
                  </a:cubicBezTo>
                  <a:cubicBezTo>
                    <a:pt x="1037" y="1983"/>
                    <a:pt x="1037" y="1983"/>
                    <a:pt x="1037" y="1983"/>
                  </a:cubicBezTo>
                  <a:cubicBezTo>
                    <a:pt x="1015" y="1984"/>
                    <a:pt x="993" y="1985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4"/>
                    <a:pt x="972" y="1984"/>
                    <a:pt x="972" y="1984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2" y="1986"/>
                    <a:pt x="972" y="1986"/>
                    <a:pt x="972" y="1986"/>
                  </a:cubicBezTo>
                  <a:cubicBezTo>
                    <a:pt x="971" y="1986"/>
                    <a:pt x="971" y="1986"/>
                    <a:pt x="971" y="1985"/>
                  </a:cubicBezTo>
                  <a:close/>
                  <a:moveTo>
                    <a:pt x="973" y="1983"/>
                  </a:moveTo>
                  <a:cubicBezTo>
                    <a:pt x="994" y="1982"/>
                    <a:pt x="1015" y="1981"/>
                    <a:pt x="1036" y="1980"/>
                  </a:cubicBezTo>
                  <a:cubicBezTo>
                    <a:pt x="1036" y="1980"/>
                    <a:pt x="1036" y="1980"/>
                    <a:pt x="1036" y="1980"/>
                  </a:cubicBezTo>
                  <a:cubicBezTo>
                    <a:pt x="1036" y="1931"/>
                    <a:pt x="1036" y="1931"/>
                    <a:pt x="1036" y="1931"/>
                  </a:cubicBezTo>
                  <a:cubicBezTo>
                    <a:pt x="1015" y="1930"/>
                    <a:pt x="994" y="1929"/>
                    <a:pt x="973" y="1928"/>
                  </a:cubicBezTo>
                  <a:cubicBezTo>
                    <a:pt x="973" y="1928"/>
                    <a:pt x="973" y="1928"/>
                    <a:pt x="973" y="1928"/>
                  </a:cubicBezTo>
                  <a:cubicBezTo>
                    <a:pt x="973" y="1983"/>
                    <a:pt x="973" y="1983"/>
                    <a:pt x="973" y="1983"/>
                  </a:cubicBezTo>
                  <a:close/>
                  <a:moveTo>
                    <a:pt x="1174" y="1975"/>
                  </a:moveTo>
                  <a:cubicBezTo>
                    <a:pt x="1174" y="1975"/>
                    <a:pt x="1173" y="1974"/>
                    <a:pt x="1173" y="1974"/>
                  </a:cubicBezTo>
                  <a:cubicBezTo>
                    <a:pt x="1173" y="1974"/>
                    <a:pt x="1173" y="1974"/>
                    <a:pt x="1173" y="1974"/>
                  </a:cubicBezTo>
                  <a:cubicBezTo>
                    <a:pt x="1173" y="1933"/>
                    <a:pt x="1173" y="1933"/>
                    <a:pt x="1173" y="1933"/>
                  </a:cubicBezTo>
                  <a:cubicBezTo>
                    <a:pt x="1173" y="1933"/>
                    <a:pt x="1173" y="1932"/>
                    <a:pt x="1174" y="1932"/>
                  </a:cubicBezTo>
                  <a:cubicBezTo>
                    <a:pt x="1174" y="1932"/>
                    <a:pt x="1174" y="1932"/>
                    <a:pt x="1174" y="1932"/>
                  </a:cubicBezTo>
                  <a:cubicBezTo>
                    <a:pt x="1174" y="1932"/>
                    <a:pt x="1174" y="1932"/>
                    <a:pt x="1175" y="1932"/>
                  </a:cubicBezTo>
                  <a:cubicBezTo>
                    <a:pt x="1175" y="1932"/>
                    <a:pt x="1175" y="1932"/>
                    <a:pt x="1175" y="1932"/>
                  </a:cubicBezTo>
                  <a:cubicBezTo>
                    <a:pt x="1196" y="1932"/>
                    <a:pt x="1218" y="1932"/>
                    <a:pt x="1240" y="1933"/>
                  </a:cubicBezTo>
                  <a:cubicBezTo>
                    <a:pt x="1240" y="1933"/>
                    <a:pt x="1240" y="1933"/>
                    <a:pt x="1240" y="1933"/>
                  </a:cubicBezTo>
                  <a:cubicBezTo>
                    <a:pt x="1241" y="1933"/>
                    <a:pt x="1242" y="1933"/>
                    <a:pt x="1242" y="1934"/>
                  </a:cubicBezTo>
                  <a:cubicBezTo>
                    <a:pt x="1242" y="1934"/>
                    <a:pt x="1242" y="1934"/>
                    <a:pt x="1242" y="1934"/>
                  </a:cubicBezTo>
                  <a:cubicBezTo>
                    <a:pt x="1242" y="1970"/>
                    <a:pt x="1242" y="1970"/>
                    <a:pt x="1242" y="1970"/>
                  </a:cubicBezTo>
                  <a:cubicBezTo>
                    <a:pt x="1242" y="1970"/>
                    <a:pt x="1241" y="1971"/>
                    <a:pt x="1240" y="1971"/>
                  </a:cubicBezTo>
                  <a:cubicBezTo>
                    <a:pt x="1240" y="1971"/>
                    <a:pt x="1240" y="1971"/>
                    <a:pt x="1240" y="1971"/>
                  </a:cubicBezTo>
                  <a:cubicBezTo>
                    <a:pt x="1219" y="1973"/>
                    <a:pt x="1197" y="1974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5" y="1975"/>
                    <a:pt x="1175" y="1975"/>
                    <a:pt x="1175" y="1975"/>
                  </a:cubicBezTo>
                  <a:cubicBezTo>
                    <a:pt x="1174" y="1975"/>
                    <a:pt x="1174" y="1975"/>
                    <a:pt x="1174" y="1975"/>
                  </a:cubicBezTo>
                  <a:close/>
                  <a:moveTo>
                    <a:pt x="1176" y="1972"/>
                  </a:moveTo>
                  <a:cubicBezTo>
                    <a:pt x="1197" y="1971"/>
                    <a:pt x="1218" y="1970"/>
                    <a:pt x="1239" y="1968"/>
                  </a:cubicBezTo>
                  <a:cubicBezTo>
                    <a:pt x="1239" y="1968"/>
                    <a:pt x="1239" y="1968"/>
                    <a:pt x="1239" y="1968"/>
                  </a:cubicBezTo>
                  <a:cubicBezTo>
                    <a:pt x="1239" y="1936"/>
                    <a:pt x="1239" y="1936"/>
                    <a:pt x="1239" y="1936"/>
                  </a:cubicBezTo>
                  <a:cubicBezTo>
                    <a:pt x="1218" y="1935"/>
                    <a:pt x="1197" y="1935"/>
                    <a:pt x="1176" y="1935"/>
                  </a:cubicBezTo>
                  <a:cubicBezTo>
                    <a:pt x="1176" y="1935"/>
                    <a:pt x="1176" y="1935"/>
                    <a:pt x="1176" y="1935"/>
                  </a:cubicBezTo>
                  <a:cubicBezTo>
                    <a:pt x="1176" y="1972"/>
                    <a:pt x="1176" y="1972"/>
                    <a:pt x="1176" y="1972"/>
                  </a:cubicBezTo>
                  <a:close/>
                  <a:moveTo>
                    <a:pt x="1784" y="1974"/>
                  </a:moveTo>
                  <a:cubicBezTo>
                    <a:pt x="1783" y="1974"/>
                    <a:pt x="1783" y="1974"/>
                    <a:pt x="1783" y="1973"/>
                  </a:cubicBezTo>
                  <a:cubicBezTo>
                    <a:pt x="1783" y="1973"/>
                    <a:pt x="1783" y="1973"/>
                    <a:pt x="1783" y="1973"/>
                  </a:cubicBezTo>
                  <a:cubicBezTo>
                    <a:pt x="1783" y="1924"/>
                    <a:pt x="1783" y="1924"/>
                    <a:pt x="1783" y="1924"/>
                  </a:cubicBezTo>
                  <a:cubicBezTo>
                    <a:pt x="1783" y="1923"/>
                    <a:pt x="1783" y="1923"/>
                    <a:pt x="1784" y="1923"/>
                  </a:cubicBezTo>
                  <a:cubicBezTo>
                    <a:pt x="1784" y="1923"/>
                    <a:pt x="1784" y="1923"/>
                    <a:pt x="1784" y="1923"/>
                  </a:cubicBezTo>
                  <a:cubicBezTo>
                    <a:pt x="1784" y="1922"/>
                    <a:pt x="1784" y="1922"/>
                    <a:pt x="1785" y="1922"/>
                  </a:cubicBezTo>
                  <a:cubicBezTo>
                    <a:pt x="1785" y="1922"/>
                    <a:pt x="1785" y="1922"/>
                    <a:pt x="1785" y="1922"/>
                  </a:cubicBezTo>
                  <a:cubicBezTo>
                    <a:pt x="1788" y="1922"/>
                    <a:pt x="1791" y="1922"/>
                    <a:pt x="1795" y="1922"/>
                  </a:cubicBezTo>
                  <a:cubicBezTo>
                    <a:pt x="1795" y="1922"/>
                    <a:pt x="1795" y="1922"/>
                    <a:pt x="1795" y="1922"/>
                  </a:cubicBezTo>
                  <a:cubicBezTo>
                    <a:pt x="1818" y="1922"/>
                    <a:pt x="1837" y="1922"/>
                    <a:pt x="1846" y="1920"/>
                  </a:cubicBezTo>
                  <a:cubicBezTo>
                    <a:pt x="1846" y="1920"/>
                    <a:pt x="1846" y="1920"/>
                    <a:pt x="1846" y="1920"/>
                  </a:cubicBezTo>
                  <a:cubicBezTo>
                    <a:pt x="1846" y="1920"/>
                    <a:pt x="1847" y="1920"/>
                    <a:pt x="1850" y="1919"/>
                  </a:cubicBezTo>
                  <a:cubicBezTo>
                    <a:pt x="1850" y="1919"/>
                    <a:pt x="1850" y="1919"/>
                    <a:pt x="1850" y="1919"/>
                  </a:cubicBezTo>
                  <a:cubicBezTo>
                    <a:pt x="1850" y="1919"/>
                    <a:pt x="1851" y="1919"/>
                    <a:pt x="1851" y="1919"/>
                  </a:cubicBezTo>
                  <a:cubicBezTo>
                    <a:pt x="1851" y="1919"/>
                    <a:pt x="1851" y="1919"/>
                    <a:pt x="1851" y="1919"/>
                  </a:cubicBezTo>
                  <a:cubicBezTo>
                    <a:pt x="1851" y="1920"/>
                    <a:pt x="1852" y="1920"/>
                    <a:pt x="1852" y="1921"/>
                  </a:cubicBezTo>
                  <a:cubicBezTo>
                    <a:pt x="1852" y="1921"/>
                    <a:pt x="1852" y="1921"/>
                    <a:pt x="1852" y="1921"/>
                  </a:cubicBezTo>
                  <a:cubicBezTo>
                    <a:pt x="1852" y="1968"/>
                    <a:pt x="1852" y="1968"/>
                    <a:pt x="1852" y="1968"/>
                  </a:cubicBezTo>
                  <a:cubicBezTo>
                    <a:pt x="1852" y="1969"/>
                    <a:pt x="1851" y="1969"/>
                    <a:pt x="1850" y="1969"/>
                  </a:cubicBezTo>
                  <a:cubicBezTo>
                    <a:pt x="1850" y="1969"/>
                    <a:pt x="1850" y="1969"/>
                    <a:pt x="1850" y="1969"/>
                  </a:cubicBezTo>
                  <a:cubicBezTo>
                    <a:pt x="1838" y="1971"/>
                    <a:pt x="1824" y="1973"/>
                    <a:pt x="1811" y="1974"/>
                  </a:cubicBezTo>
                  <a:cubicBezTo>
                    <a:pt x="1811" y="1974"/>
                    <a:pt x="1811" y="1974"/>
                    <a:pt x="1811" y="1974"/>
                  </a:cubicBezTo>
                  <a:cubicBezTo>
                    <a:pt x="1802" y="1974"/>
                    <a:pt x="1794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5" y="1975"/>
                    <a:pt x="1785" y="1975"/>
                    <a:pt x="1785" y="1975"/>
                  </a:cubicBezTo>
                  <a:cubicBezTo>
                    <a:pt x="1784" y="1975"/>
                    <a:pt x="1784" y="1975"/>
                    <a:pt x="1784" y="1974"/>
                  </a:cubicBezTo>
                  <a:close/>
                  <a:moveTo>
                    <a:pt x="1786" y="1972"/>
                  </a:moveTo>
                  <a:cubicBezTo>
                    <a:pt x="1795" y="1971"/>
                    <a:pt x="1803" y="1971"/>
                    <a:pt x="1811" y="1971"/>
                  </a:cubicBezTo>
                  <a:cubicBezTo>
                    <a:pt x="1811" y="1971"/>
                    <a:pt x="1811" y="1971"/>
                    <a:pt x="1811" y="1971"/>
                  </a:cubicBezTo>
                  <a:cubicBezTo>
                    <a:pt x="1824" y="1970"/>
                    <a:pt x="1836" y="1968"/>
                    <a:pt x="1849" y="1967"/>
                  </a:cubicBezTo>
                  <a:cubicBezTo>
                    <a:pt x="1849" y="1967"/>
                    <a:pt x="1849" y="1967"/>
                    <a:pt x="1849" y="1967"/>
                  </a:cubicBezTo>
                  <a:cubicBezTo>
                    <a:pt x="1849" y="1922"/>
                    <a:pt x="1849" y="1922"/>
                    <a:pt x="1849" y="1922"/>
                  </a:cubicBezTo>
                  <a:cubicBezTo>
                    <a:pt x="1847" y="1923"/>
                    <a:pt x="1846" y="1923"/>
                    <a:pt x="1846" y="1923"/>
                  </a:cubicBezTo>
                  <a:cubicBezTo>
                    <a:pt x="1846" y="1923"/>
                    <a:pt x="1846" y="1923"/>
                    <a:pt x="1846" y="1923"/>
                  </a:cubicBezTo>
                  <a:cubicBezTo>
                    <a:pt x="1837" y="1925"/>
                    <a:pt x="1818" y="1925"/>
                    <a:pt x="1795" y="1925"/>
                  </a:cubicBezTo>
                  <a:cubicBezTo>
                    <a:pt x="1795" y="1925"/>
                    <a:pt x="1795" y="1925"/>
                    <a:pt x="1795" y="1925"/>
                  </a:cubicBezTo>
                  <a:cubicBezTo>
                    <a:pt x="1792" y="1925"/>
                    <a:pt x="1789" y="1925"/>
                    <a:pt x="1786" y="1925"/>
                  </a:cubicBezTo>
                  <a:cubicBezTo>
                    <a:pt x="1786" y="1925"/>
                    <a:pt x="1786" y="1925"/>
                    <a:pt x="1786" y="1925"/>
                  </a:cubicBezTo>
                  <a:cubicBezTo>
                    <a:pt x="1786" y="1972"/>
                    <a:pt x="1786" y="1972"/>
                    <a:pt x="1786" y="1972"/>
                  </a:cubicBezTo>
                  <a:close/>
                  <a:moveTo>
                    <a:pt x="1785" y="1925"/>
                  </a:moveTo>
                  <a:cubicBezTo>
                    <a:pt x="1785" y="1924"/>
                    <a:pt x="1785" y="1924"/>
                    <a:pt x="1785" y="1924"/>
                  </a:cubicBezTo>
                  <a:cubicBezTo>
                    <a:pt x="1785" y="1925"/>
                    <a:pt x="1785" y="1925"/>
                    <a:pt x="1785" y="1925"/>
                  </a:cubicBezTo>
                  <a:close/>
                  <a:moveTo>
                    <a:pt x="361" y="1973"/>
                  </a:moveTo>
                  <a:cubicBezTo>
                    <a:pt x="360" y="1973"/>
                    <a:pt x="360" y="1973"/>
                    <a:pt x="360" y="1972"/>
                  </a:cubicBezTo>
                  <a:cubicBezTo>
                    <a:pt x="360" y="1972"/>
                    <a:pt x="360" y="1972"/>
                    <a:pt x="360" y="1972"/>
                  </a:cubicBezTo>
                  <a:cubicBezTo>
                    <a:pt x="360" y="1922"/>
                    <a:pt x="360" y="1922"/>
                    <a:pt x="360" y="1922"/>
                  </a:cubicBezTo>
                  <a:cubicBezTo>
                    <a:pt x="360" y="1921"/>
                    <a:pt x="361" y="1920"/>
                    <a:pt x="362" y="1920"/>
                  </a:cubicBezTo>
                  <a:cubicBezTo>
                    <a:pt x="362" y="1920"/>
                    <a:pt x="362" y="1920"/>
                    <a:pt x="362" y="1920"/>
                  </a:cubicBezTo>
                  <a:cubicBezTo>
                    <a:pt x="384" y="1919"/>
                    <a:pt x="406" y="1918"/>
                    <a:pt x="427" y="1917"/>
                  </a:cubicBezTo>
                  <a:cubicBezTo>
                    <a:pt x="427" y="1917"/>
                    <a:pt x="427" y="1917"/>
                    <a:pt x="427" y="1917"/>
                  </a:cubicBezTo>
                  <a:cubicBezTo>
                    <a:pt x="428" y="1917"/>
                    <a:pt x="428" y="1917"/>
                    <a:pt x="428" y="1918"/>
                  </a:cubicBezTo>
                  <a:cubicBezTo>
                    <a:pt x="428" y="1918"/>
                    <a:pt x="428" y="1918"/>
                    <a:pt x="428" y="1918"/>
                  </a:cubicBezTo>
                  <a:cubicBezTo>
                    <a:pt x="429" y="1918"/>
                    <a:pt x="429" y="1918"/>
                    <a:pt x="429" y="1919"/>
                  </a:cubicBezTo>
                  <a:cubicBezTo>
                    <a:pt x="429" y="1919"/>
                    <a:pt x="429" y="1919"/>
                    <a:pt x="429" y="1919"/>
                  </a:cubicBezTo>
                  <a:cubicBezTo>
                    <a:pt x="429" y="1968"/>
                    <a:pt x="429" y="1968"/>
                    <a:pt x="429" y="1968"/>
                  </a:cubicBezTo>
                  <a:cubicBezTo>
                    <a:pt x="429" y="1969"/>
                    <a:pt x="428" y="1970"/>
                    <a:pt x="427" y="1970"/>
                  </a:cubicBezTo>
                  <a:cubicBezTo>
                    <a:pt x="427" y="1970"/>
                    <a:pt x="427" y="1970"/>
                    <a:pt x="427" y="1970"/>
                  </a:cubicBezTo>
                  <a:cubicBezTo>
                    <a:pt x="405" y="1971"/>
                    <a:pt x="384" y="1973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2"/>
                    <a:pt x="362" y="1972"/>
                    <a:pt x="362" y="1972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2" y="1974"/>
                    <a:pt x="362" y="1974"/>
                    <a:pt x="362" y="1974"/>
                  </a:cubicBezTo>
                  <a:cubicBezTo>
                    <a:pt x="361" y="1974"/>
                    <a:pt x="361" y="1974"/>
                    <a:pt x="361" y="1973"/>
                  </a:cubicBezTo>
                  <a:close/>
                  <a:moveTo>
                    <a:pt x="363" y="1971"/>
                  </a:moveTo>
                  <a:cubicBezTo>
                    <a:pt x="384" y="1970"/>
                    <a:pt x="405" y="1968"/>
                    <a:pt x="426" y="1967"/>
                  </a:cubicBezTo>
                  <a:cubicBezTo>
                    <a:pt x="426" y="1967"/>
                    <a:pt x="426" y="1967"/>
                    <a:pt x="426" y="1967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405" y="1921"/>
                    <a:pt x="384" y="1922"/>
                    <a:pt x="363" y="1923"/>
                  </a:cubicBezTo>
                  <a:cubicBezTo>
                    <a:pt x="363" y="1923"/>
                    <a:pt x="363" y="1923"/>
                    <a:pt x="363" y="1923"/>
                  </a:cubicBezTo>
                  <a:cubicBezTo>
                    <a:pt x="363" y="1971"/>
                    <a:pt x="363" y="1971"/>
                    <a:pt x="363" y="1971"/>
                  </a:cubicBezTo>
                  <a:close/>
                  <a:moveTo>
                    <a:pt x="630" y="1973"/>
                  </a:moveTo>
                  <a:cubicBezTo>
                    <a:pt x="607" y="1971"/>
                    <a:pt x="585" y="1969"/>
                    <a:pt x="565" y="1968"/>
                  </a:cubicBezTo>
                  <a:cubicBezTo>
                    <a:pt x="565" y="1968"/>
                    <a:pt x="565" y="1968"/>
                    <a:pt x="565" y="1968"/>
                  </a:cubicBezTo>
                  <a:cubicBezTo>
                    <a:pt x="564" y="1968"/>
                    <a:pt x="563" y="1967"/>
                    <a:pt x="563" y="1966"/>
                  </a:cubicBezTo>
                  <a:cubicBezTo>
                    <a:pt x="563" y="1966"/>
                    <a:pt x="563" y="1966"/>
                    <a:pt x="563" y="1966"/>
                  </a:cubicBezTo>
                  <a:cubicBezTo>
                    <a:pt x="563" y="1916"/>
                    <a:pt x="563" y="1916"/>
                    <a:pt x="563" y="1916"/>
                  </a:cubicBezTo>
                  <a:cubicBezTo>
                    <a:pt x="563" y="1915"/>
                    <a:pt x="564" y="1914"/>
                    <a:pt x="565" y="1914"/>
                  </a:cubicBezTo>
                  <a:cubicBezTo>
                    <a:pt x="565" y="1914"/>
                    <a:pt x="565" y="1914"/>
                    <a:pt x="565" y="1914"/>
                  </a:cubicBezTo>
                  <a:cubicBezTo>
                    <a:pt x="571" y="1914"/>
                    <a:pt x="577" y="1914"/>
                    <a:pt x="583" y="1914"/>
                  </a:cubicBezTo>
                  <a:cubicBezTo>
                    <a:pt x="583" y="1914"/>
                    <a:pt x="583" y="1914"/>
                    <a:pt x="583" y="1914"/>
                  </a:cubicBezTo>
                  <a:cubicBezTo>
                    <a:pt x="599" y="1914"/>
                    <a:pt x="615" y="1914"/>
                    <a:pt x="630" y="1915"/>
                  </a:cubicBezTo>
                  <a:cubicBezTo>
                    <a:pt x="630" y="1915"/>
                    <a:pt x="630" y="1915"/>
                    <a:pt x="630" y="1915"/>
                  </a:cubicBezTo>
                  <a:cubicBezTo>
                    <a:pt x="631" y="1915"/>
                    <a:pt x="632" y="1915"/>
                    <a:pt x="632" y="1916"/>
                  </a:cubicBezTo>
                  <a:cubicBezTo>
                    <a:pt x="632" y="1916"/>
                    <a:pt x="632" y="1916"/>
                    <a:pt x="632" y="1916"/>
                  </a:cubicBezTo>
                  <a:cubicBezTo>
                    <a:pt x="632" y="1972"/>
                    <a:pt x="632" y="1972"/>
                    <a:pt x="632" y="1972"/>
                  </a:cubicBezTo>
                  <a:cubicBezTo>
                    <a:pt x="632" y="1972"/>
                    <a:pt x="632" y="1972"/>
                    <a:pt x="631" y="1973"/>
                  </a:cubicBezTo>
                  <a:cubicBezTo>
                    <a:pt x="631" y="1973"/>
                    <a:pt x="631" y="1973"/>
                    <a:pt x="631" y="1973"/>
                  </a:cubicBezTo>
                  <a:cubicBezTo>
                    <a:pt x="631" y="1973"/>
                    <a:pt x="631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ubicBezTo>
                    <a:pt x="630" y="1973"/>
                    <a:pt x="630" y="1973"/>
                    <a:pt x="630" y="1973"/>
                  </a:cubicBezTo>
                  <a:close/>
                  <a:moveTo>
                    <a:pt x="629" y="1970"/>
                  </a:moveTo>
                  <a:cubicBezTo>
                    <a:pt x="629" y="1918"/>
                    <a:pt x="629" y="1918"/>
                    <a:pt x="629" y="1918"/>
                  </a:cubicBezTo>
                  <a:cubicBezTo>
                    <a:pt x="614" y="1917"/>
                    <a:pt x="598" y="1917"/>
                    <a:pt x="583" y="1917"/>
                  </a:cubicBezTo>
                  <a:cubicBezTo>
                    <a:pt x="583" y="1917"/>
                    <a:pt x="583" y="1917"/>
                    <a:pt x="583" y="1917"/>
                  </a:cubicBezTo>
                  <a:cubicBezTo>
                    <a:pt x="578" y="1917"/>
                    <a:pt x="572" y="1917"/>
                    <a:pt x="566" y="1917"/>
                  </a:cubicBezTo>
                  <a:cubicBezTo>
                    <a:pt x="566" y="1917"/>
                    <a:pt x="566" y="1917"/>
                    <a:pt x="566" y="1917"/>
                  </a:cubicBezTo>
                  <a:cubicBezTo>
                    <a:pt x="566" y="1965"/>
                    <a:pt x="566" y="1965"/>
                    <a:pt x="566" y="1965"/>
                  </a:cubicBezTo>
                  <a:cubicBezTo>
                    <a:pt x="586" y="1966"/>
                    <a:pt x="607" y="1968"/>
                    <a:pt x="629" y="1970"/>
                  </a:cubicBezTo>
                  <a:close/>
                  <a:moveTo>
                    <a:pt x="565" y="1917"/>
                  </a:moveTo>
                  <a:cubicBezTo>
                    <a:pt x="565" y="1916"/>
                    <a:pt x="565" y="1916"/>
                    <a:pt x="565" y="1916"/>
                  </a:cubicBezTo>
                  <a:cubicBezTo>
                    <a:pt x="565" y="1917"/>
                    <a:pt x="565" y="1917"/>
                    <a:pt x="565" y="1917"/>
                  </a:cubicBezTo>
                  <a:close/>
                  <a:moveTo>
                    <a:pt x="224" y="1972"/>
                  </a:moveTo>
                  <a:cubicBezTo>
                    <a:pt x="203" y="1971"/>
                    <a:pt x="180" y="1970"/>
                    <a:pt x="158" y="1967"/>
                  </a:cubicBezTo>
                  <a:cubicBezTo>
                    <a:pt x="158" y="1967"/>
                    <a:pt x="158" y="1967"/>
                    <a:pt x="158" y="1967"/>
                  </a:cubicBezTo>
                  <a:cubicBezTo>
                    <a:pt x="157" y="1966"/>
                    <a:pt x="157" y="1966"/>
                    <a:pt x="157" y="1965"/>
                  </a:cubicBezTo>
                  <a:cubicBezTo>
                    <a:pt x="157" y="1965"/>
                    <a:pt x="157" y="1965"/>
                    <a:pt x="157" y="1965"/>
                  </a:cubicBezTo>
                  <a:cubicBezTo>
                    <a:pt x="157" y="1914"/>
                    <a:pt x="157" y="1914"/>
                    <a:pt x="157" y="1914"/>
                  </a:cubicBezTo>
                  <a:cubicBezTo>
                    <a:pt x="157" y="1913"/>
                    <a:pt x="157" y="1913"/>
                    <a:pt x="158" y="1913"/>
                  </a:cubicBezTo>
                  <a:cubicBezTo>
                    <a:pt x="158" y="1913"/>
                    <a:pt x="158" y="1913"/>
                    <a:pt x="158" y="1913"/>
                  </a:cubicBezTo>
                  <a:cubicBezTo>
                    <a:pt x="158" y="1912"/>
                    <a:pt x="158" y="1912"/>
                    <a:pt x="159" y="1912"/>
                  </a:cubicBezTo>
                  <a:cubicBezTo>
                    <a:pt x="159" y="1912"/>
                    <a:pt x="159" y="1912"/>
                    <a:pt x="159" y="1912"/>
                  </a:cubicBezTo>
                  <a:cubicBezTo>
                    <a:pt x="179" y="1919"/>
                    <a:pt x="201" y="1922"/>
                    <a:pt x="224" y="1924"/>
                  </a:cubicBezTo>
                  <a:cubicBezTo>
                    <a:pt x="224" y="1924"/>
                    <a:pt x="224" y="1924"/>
                    <a:pt x="224" y="1924"/>
                  </a:cubicBezTo>
                  <a:cubicBezTo>
                    <a:pt x="225" y="1924"/>
                    <a:pt x="225" y="1924"/>
                    <a:pt x="225" y="1925"/>
                  </a:cubicBezTo>
                  <a:cubicBezTo>
                    <a:pt x="225" y="1925"/>
                    <a:pt x="225" y="1925"/>
                    <a:pt x="225" y="1925"/>
                  </a:cubicBezTo>
                  <a:cubicBezTo>
                    <a:pt x="225" y="1971"/>
                    <a:pt x="225" y="1971"/>
                    <a:pt x="225" y="1971"/>
                  </a:cubicBezTo>
                  <a:cubicBezTo>
                    <a:pt x="225" y="1971"/>
                    <a:pt x="225" y="1971"/>
                    <a:pt x="225" y="1972"/>
                  </a:cubicBezTo>
                  <a:cubicBezTo>
                    <a:pt x="225" y="1972"/>
                    <a:pt x="225" y="1972"/>
                    <a:pt x="225" y="1972"/>
                  </a:cubicBezTo>
                  <a:cubicBezTo>
                    <a:pt x="225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ubicBezTo>
                    <a:pt x="224" y="1972"/>
                    <a:pt x="224" y="1972"/>
                    <a:pt x="224" y="1972"/>
                  </a:cubicBezTo>
                  <a:close/>
                  <a:moveTo>
                    <a:pt x="222" y="1969"/>
                  </a:moveTo>
                  <a:cubicBezTo>
                    <a:pt x="222" y="1927"/>
                    <a:pt x="222" y="1927"/>
                    <a:pt x="222" y="1927"/>
                  </a:cubicBezTo>
                  <a:cubicBezTo>
                    <a:pt x="201" y="1925"/>
                    <a:pt x="179" y="1922"/>
                    <a:pt x="160" y="1916"/>
                  </a:cubicBezTo>
                  <a:cubicBezTo>
                    <a:pt x="160" y="1916"/>
                    <a:pt x="160" y="1916"/>
                    <a:pt x="160" y="1916"/>
                  </a:cubicBezTo>
                  <a:cubicBezTo>
                    <a:pt x="160" y="1964"/>
                    <a:pt x="160" y="1964"/>
                    <a:pt x="160" y="1964"/>
                  </a:cubicBezTo>
                  <a:cubicBezTo>
                    <a:pt x="181" y="1967"/>
                    <a:pt x="202" y="1968"/>
                    <a:pt x="222" y="1969"/>
                  </a:cubicBezTo>
                  <a:close/>
                  <a:moveTo>
                    <a:pt x="1647" y="1971"/>
                  </a:moveTo>
                  <a:cubicBezTo>
                    <a:pt x="1625" y="1969"/>
                    <a:pt x="1603" y="1968"/>
                    <a:pt x="1581" y="1966"/>
                  </a:cubicBezTo>
                  <a:cubicBezTo>
                    <a:pt x="1581" y="1966"/>
                    <a:pt x="1581" y="1966"/>
                    <a:pt x="1581" y="1966"/>
                  </a:cubicBezTo>
                  <a:cubicBezTo>
                    <a:pt x="1581" y="1966"/>
                    <a:pt x="1580" y="1965"/>
                    <a:pt x="1580" y="1965"/>
                  </a:cubicBezTo>
                  <a:cubicBezTo>
                    <a:pt x="1580" y="1965"/>
                    <a:pt x="1580" y="1965"/>
                    <a:pt x="1580" y="1965"/>
                  </a:cubicBezTo>
                  <a:cubicBezTo>
                    <a:pt x="1580" y="1923"/>
                    <a:pt x="1580" y="1923"/>
                    <a:pt x="1580" y="1923"/>
                  </a:cubicBezTo>
                  <a:cubicBezTo>
                    <a:pt x="1580" y="1922"/>
                    <a:pt x="1580" y="1922"/>
                    <a:pt x="1581" y="1922"/>
                  </a:cubicBezTo>
                  <a:cubicBezTo>
                    <a:pt x="1581" y="1922"/>
                    <a:pt x="1581" y="1922"/>
                    <a:pt x="1581" y="1922"/>
                  </a:cubicBezTo>
                  <a:cubicBezTo>
                    <a:pt x="1589" y="1921"/>
                    <a:pt x="1596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4" y="1920"/>
                    <a:pt x="1604" y="1920"/>
                    <a:pt x="1604" y="1920"/>
                  </a:cubicBezTo>
                  <a:cubicBezTo>
                    <a:pt x="1609" y="1919"/>
                    <a:pt x="1618" y="1919"/>
                    <a:pt x="1628" y="1919"/>
                  </a:cubicBezTo>
                  <a:cubicBezTo>
                    <a:pt x="1628" y="1919"/>
                    <a:pt x="1628" y="1919"/>
                    <a:pt x="1628" y="1919"/>
                  </a:cubicBezTo>
                  <a:cubicBezTo>
                    <a:pt x="1634" y="1919"/>
                    <a:pt x="1640" y="1919"/>
                    <a:pt x="1647" y="1919"/>
                  </a:cubicBezTo>
                  <a:cubicBezTo>
                    <a:pt x="1647" y="1919"/>
                    <a:pt x="1647" y="1919"/>
                    <a:pt x="1647" y="1919"/>
                  </a:cubicBezTo>
                  <a:cubicBezTo>
                    <a:pt x="1648" y="1919"/>
                    <a:pt x="1648" y="1920"/>
                    <a:pt x="1648" y="1921"/>
                  </a:cubicBezTo>
                  <a:cubicBezTo>
                    <a:pt x="1648" y="1921"/>
                    <a:pt x="1648" y="1921"/>
                    <a:pt x="1648" y="1921"/>
                  </a:cubicBezTo>
                  <a:cubicBezTo>
                    <a:pt x="1648" y="1969"/>
                    <a:pt x="1648" y="1969"/>
                    <a:pt x="1648" y="1969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8" y="1970"/>
                    <a:pt x="1648" y="1970"/>
                  </a:cubicBezTo>
                  <a:cubicBezTo>
                    <a:pt x="1648" y="1970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ubicBezTo>
                    <a:pt x="1647" y="1971"/>
                    <a:pt x="1647" y="1971"/>
                    <a:pt x="1647" y="1971"/>
                  </a:cubicBezTo>
                  <a:close/>
                  <a:moveTo>
                    <a:pt x="1645" y="1968"/>
                  </a:moveTo>
                  <a:cubicBezTo>
                    <a:pt x="1645" y="1922"/>
                    <a:pt x="1645" y="1922"/>
                    <a:pt x="1645" y="1922"/>
                  </a:cubicBezTo>
                  <a:cubicBezTo>
                    <a:pt x="1639" y="1922"/>
                    <a:pt x="1633" y="1922"/>
                    <a:pt x="1628" y="1922"/>
                  </a:cubicBezTo>
                  <a:cubicBezTo>
                    <a:pt x="1628" y="1922"/>
                    <a:pt x="1628" y="1922"/>
                    <a:pt x="1628" y="1922"/>
                  </a:cubicBezTo>
                  <a:cubicBezTo>
                    <a:pt x="1618" y="1922"/>
                    <a:pt x="1609" y="1922"/>
                    <a:pt x="1604" y="1923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604" y="1921"/>
                    <a:pt x="1604" y="1921"/>
                    <a:pt x="1604" y="1921"/>
                  </a:cubicBezTo>
                  <a:cubicBezTo>
                    <a:pt x="1604" y="1923"/>
                    <a:pt x="1604" y="1923"/>
                    <a:pt x="1604" y="1923"/>
                  </a:cubicBezTo>
                  <a:cubicBezTo>
                    <a:pt x="1597" y="1923"/>
                    <a:pt x="1590" y="1924"/>
                    <a:pt x="1583" y="1925"/>
                  </a:cubicBezTo>
                  <a:cubicBezTo>
                    <a:pt x="1583" y="1925"/>
                    <a:pt x="1583" y="1925"/>
                    <a:pt x="1583" y="1925"/>
                  </a:cubicBezTo>
                  <a:cubicBezTo>
                    <a:pt x="1583" y="1963"/>
                    <a:pt x="1583" y="1963"/>
                    <a:pt x="1583" y="1963"/>
                  </a:cubicBezTo>
                  <a:cubicBezTo>
                    <a:pt x="1604" y="1965"/>
                    <a:pt x="1625" y="1966"/>
                    <a:pt x="1645" y="1968"/>
                  </a:cubicBezTo>
                  <a:close/>
                  <a:moveTo>
                    <a:pt x="1377" y="1962"/>
                  </a:moveTo>
                  <a:cubicBezTo>
                    <a:pt x="1377" y="1962"/>
                    <a:pt x="1377" y="1962"/>
                    <a:pt x="1377" y="1961"/>
                  </a:cubicBezTo>
                  <a:cubicBezTo>
                    <a:pt x="1377" y="1961"/>
                    <a:pt x="1377" y="1961"/>
                    <a:pt x="1377" y="1961"/>
                  </a:cubicBezTo>
                  <a:cubicBezTo>
                    <a:pt x="1377" y="1934"/>
                    <a:pt x="1377" y="1934"/>
                    <a:pt x="1377" y="1934"/>
                  </a:cubicBezTo>
                  <a:cubicBezTo>
                    <a:pt x="1377" y="1933"/>
                    <a:pt x="1377" y="1932"/>
                    <a:pt x="1378" y="1932"/>
                  </a:cubicBezTo>
                  <a:cubicBezTo>
                    <a:pt x="1378" y="1932"/>
                    <a:pt x="1378" y="1932"/>
                    <a:pt x="1378" y="1932"/>
                  </a:cubicBezTo>
                  <a:cubicBezTo>
                    <a:pt x="1400" y="1932"/>
                    <a:pt x="1422" y="1931"/>
                    <a:pt x="1444" y="1930"/>
                  </a:cubicBezTo>
                  <a:cubicBezTo>
                    <a:pt x="1444" y="1930"/>
                    <a:pt x="1444" y="1930"/>
                    <a:pt x="1444" y="1930"/>
                  </a:cubicBezTo>
                  <a:cubicBezTo>
                    <a:pt x="1444" y="1930"/>
                    <a:pt x="1444" y="1931"/>
                    <a:pt x="1445" y="1931"/>
                  </a:cubicBezTo>
                  <a:cubicBezTo>
                    <a:pt x="1445" y="1931"/>
                    <a:pt x="1445" y="1931"/>
                    <a:pt x="1445" y="1931"/>
                  </a:cubicBezTo>
                  <a:cubicBezTo>
                    <a:pt x="1445" y="1931"/>
                    <a:pt x="1445" y="1932"/>
                    <a:pt x="1445" y="1932"/>
                  </a:cubicBezTo>
                  <a:cubicBezTo>
                    <a:pt x="1445" y="1932"/>
                    <a:pt x="1445" y="1932"/>
                    <a:pt x="1445" y="1932"/>
                  </a:cubicBezTo>
                  <a:cubicBezTo>
                    <a:pt x="1445" y="1959"/>
                    <a:pt x="1445" y="1959"/>
                    <a:pt x="1445" y="1959"/>
                  </a:cubicBezTo>
                  <a:cubicBezTo>
                    <a:pt x="1445" y="1959"/>
                    <a:pt x="1444" y="1960"/>
                    <a:pt x="1444" y="1960"/>
                  </a:cubicBezTo>
                  <a:cubicBezTo>
                    <a:pt x="1444" y="1960"/>
                    <a:pt x="1444" y="1960"/>
                    <a:pt x="1444" y="1960"/>
                  </a:cubicBezTo>
                  <a:cubicBezTo>
                    <a:pt x="1434" y="1960"/>
                    <a:pt x="1424" y="1960"/>
                    <a:pt x="1415" y="1961"/>
                  </a:cubicBezTo>
                  <a:cubicBezTo>
                    <a:pt x="1415" y="1961"/>
                    <a:pt x="1415" y="1961"/>
                    <a:pt x="1415" y="1961"/>
                  </a:cubicBezTo>
                  <a:cubicBezTo>
                    <a:pt x="1403" y="1961"/>
                    <a:pt x="1390" y="1962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1"/>
                    <a:pt x="1378" y="1961"/>
                    <a:pt x="1378" y="1961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8" y="1963"/>
                    <a:pt x="1378" y="1963"/>
                  </a:cubicBezTo>
                  <a:cubicBezTo>
                    <a:pt x="1378" y="1963"/>
                    <a:pt x="1377" y="1963"/>
                    <a:pt x="1377" y="1962"/>
                  </a:cubicBezTo>
                  <a:close/>
                  <a:moveTo>
                    <a:pt x="1380" y="1960"/>
                  </a:moveTo>
                  <a:cubicBezTo>
                    <a:pt x="1391" y="1959"/>
                    <a:pt x="1403" y="1958"/>
                    <a:pt x="1415" y="1958"/>
                  </a:cubicBezTo>
                  <a:cubicBezTo>
                    <a:pt x="1415" y="1958"/>
                    <a:pt x="1415" y="1958"/>
                    <a:pt x="1415" y="1958"/>
                  </a:cubicBezTo>
                  <a:cubicBezTo>
                    <a:pt x="1424" y="1957"/>
                    <a:pt x="1433" y="1957"/>
                    <a:pt x="1442" y="1957"/>
                  </a:cubicBezTo>
                  <a:cubicBezTo>
                    <a:pt x="1442" y="1957"/>
                    <a:pt x="1442" y="1957"/>
                    <a:pt x="1442" y="1957"/>
                  </a:cubicBezTo>
                  <a:cubicBezTo>
                    <a:pt x="1442" y="1934"/>
                    <a:pt x="1442" y="1934"/>
                    <a:pt x="1442" y="1934"/>
                  </a:cubicBezTo>
                  <a:cubicBezTo>
                    <a:pt x="1421" y="1934"/>
                    <a:pt x="1401" y="1935"/>
                    <a:pt x="1380" y="1935"/>
                  </a:cubicBezTo>
                  <a:cubicBezTo>
                    <a:pt x="1380" y="1935"/>
                    <a:pt x="1380" y="1935"/>
                    <a:pt x="1380" y="1935"/>
                  </a:cubicBezTo>
                  <a:cubicBezTo>
                    <a:pt x="1380" y="1960"/>
                    <a:pt x="1380" y="1960"/>
                    <a:pt x="1380" y="1960"/>
                  </a:cubicBezTo>
                  <a:close/>
                  <a:moveTo>
                    <a:pt x="1932" y="1845"/>
                  </a:moveTo>
                  <a:cubicBezTo>
                    <a:pt x="1931" y="1845"/>
                    <a:pt x="1931" y="1845"/>
                    <a:pt x="1930" y="1845"/>
                  </a:cubicBezTo>
                  <a:cubicBezTo>
                    <a:pt x="1930" y="1845"/>
                    <a:pt x="1930" y="1845"/>
                    <a:pt x="1930" y="1845"/>
                  </a:cubicBezTo>
                  <a:cubicBezTo>
                    <a:pt x="1930" y="1844"/>
                    <a:pt x="1930" y="1844"/>
                    <a:pt x="1930" y="1843"/>
                  </a:cubicBezTo>
                  <a:cubicBezTo>
                    <a:pt x="1930" y="1843"/>
                    <a:pt x="1930" y="1843"/>
                    <a:pt x="1930" y="1843"/>
                  </a:cubicBezTo>
                  <a:cubicBezTo>
                    <a:pt x="1934" y="1829"/>
                    <a:pt x="1937" y="1812"/>
                    <a:pt x="1937" y="1793"/>
                  </a:cubicBezTo>
                  <a:cubicBezTo>
                    <a:pt x="1937" y="1793"/>
                    <a:pt x="1937" y="1793"/>
                    <a:pt x="1937" y="1793"/>
                  </a:cubicBezTo>
                  <a:cubicBezTo>
                    <a:pt x="1937" y="1788"/>
                    <a:pt x="1937" y="1783"/>
                    <a:pt x="1937" y="1778"/>
                  </a:cubicBezTo>
                  <a:cubicBezTo>
                    <a:pt x="1937" y="1778"/>
                    <a:pt x="1937" y="1778"/>
                    <a:pt x="1937" y="1778"/>
                  </a:cubicBezTo>
                  <a:cubicBezTo>
                    <a:pt x="1937" y="1778"/>
                    <a:pt x="1937" y="1778"/>
                    <a:pt x="1937" y="1777"/>
                  </a:cubicBezTo>
                  <a:cubicBezTo>
                    <a:pt x="1937" y="1777"/>
                    <a:pt x="1937" y="1777"/>
                    <a:pt x="1937" y="1777"/>
                  </a:cubicBezTo>
                  <a:cubicBezTo>
                    <a:pt x="1937" y="1777"/>
                    <a:pt x="1938" y="1777"/>
                    <a:pt x="1938" y="1777"/>
                  </a:cubicBezTo>
                  <a:cubicBezTo>
                    <a:pt x="1938" y="1777"/>
                    <a:pt x="1938" y="1777"/>
                    <a:pt x="1938" y="1777"/>
                  </a:cubicBezTo>
                  <a:cubicBezTo>
                    <a:pt x="1995" y="1777"/>
                    <a:pt x="1995" y="1777"/>
                    <a:pt x="1995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6" y="1777"/>
                    <a:pt x="1996" y="1777"/>
                    <a:pt x="1996" y="1777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7" y="1778"/>
                    <a:pt x="1997" y="1778"/>
                    <a:pt x="1997" y="1778"/>
                  </a:cubicBezTo>
                  <a:cubicBezTo>
                    <a:pt x="1995" y="1801"/>
                    <a:pt x="1992" y="1824"/>
                    <a:pt x="1987" y="1844"/>
                  </a:cubicBezTo>
                  <a:cubicBezTo>
                    <a:pt x="1987" y="1844"/>
                    <a:pt x="1987" y="1844"/>
                    <a:pt x="1987" y="1844"/>
                  </a:cubicBezTo>
                  <a:cubicBezTo>
                    <a:pt x="1987" y="1845"/>
                    <a:pt x="1986" y="1845"/>
                    <a:pt x="1985" y="1845"/>
                  </a:cubicBezTo>
                  <a:cubicBezTo>
                    <a:pt x="1985" y="1845"/>
                    <a:pt x="1985" y="1845"/>
                    <a:pt x="1985" y="1845"/>
                  </a:cubicBezTo>
                  <a:cubicBezTo>
                    <a:pt x="1932" y="1845"/>
                    <a:pt x="1932" y="1845"/>
                    <a:pt x="1932" y="1845"/>
                  </a:cubicBezTo>
                  <a:close/>
                  <a:moveTo>
                    <a:pt x="1984" y="1842"/>
                  </a:moveTo>
                  <a:cubicBezTo>
                    <a:pt x="1989" y="1823"/>
                    <a:pt x="1992" y="1802"/>
                    <a:pt x="1994" y="1780"/>
                  </a:cubicBezTo>
                  <a:cubicBezTo>
                    <a:pt x="1994" y="1780"/>
                    <a:pt x="1994" y="1780"/>
                    <a:pt x="1994" y="1780"/>
                  </a:cubicBezTo>
                  <a:cubicBezTo>
                    <a:pt x="1940" y="1780"/>
                    <a:pt x="1940" y="1780"/>
                    <a:pt x="1940" y="1780"/>
                  </a:cubicBezTo>
                  <a:cubicBezTo>
                    <a:pt x="1940" y="1784"/>
                    <a:pt x="1940" y="1788"/>
                    <a:pt x="1940" y="1793"/>
                  </a:cubicBezTo>
                  <a:cubicBezTo>
                    <a:pt x="1940" y="1793"/>
                    <a:pt x="1940" y="1793"/>
                    <a:pt x="1940" y="1793"/>
                  </a:cubicBezTo>
                  <a:cubicBezTo>
                    <a:pt x="1940" y="1812"/>
                    <a:pt x="1938" y="1828"/>
                    <a:pt x="1934" y="1842"/>
                  </a:cubicBezTo>
                  <a:cubicBezTo>
                    <a:pt x="1934" y="1842"/>
                    <a:pt x="1934" y="1842"/>
                    <a:pt x="1934" y="1842"/>
                  </a:cubicBezTo>
                  <a:cubicBezTo>
                    <a:pt x="1984" y="1842"/>
                    <a:pt x="1984" y="1842"/>
                    <a:pt x="1984" y="1842"/>
                  </a:cubicBezTo>
                  <a:close/>
                  <a:moveTo>
                    <a:pt x="20" y="1845"/>
                  </a:moveTo>
                  <a:cubicBezTo>
                    <a:pt x="19" y="1845"/>
                    <a:pt x="18" y="1845"/>
                    <a:pt x="18" y="1844"/>
                  </a:cubicBezTo>
                  <a:cubicBezTo>
                    <a:pt x="18" y="1844"/>
                    <a:pt x="18" y="1844"/>
                    <a:pt x="18" y="1844"/>
                  </a:cubicBezTo>
                  <a:cubicBezTo>
                    <a:pt x="18" y="1837"/>
                    <a:pt x="18" y="1831"/>
                    <a:pt x="18" y="1824"/>
                  </a:cubicBezTo>
                  <a:cubicBezTo>
                    <a:pt x="18" y="1824"/>
                    <a:pt x="18" y="1824"/>
                    <a:pt x="18" y="1824"/>
                  </a:cubicBezTo>
                  <a:cubicBezTo>
                    <a:pt x="18" y="1809"/>
                    <a:pt x="19" y="1793"/>
                    <a:pt x="19" y="1778"/>
                  </a:cubicBezTo>
                  <a:cubicBezTo>
                    <a:pt x="19" y="1778"/>
                    <a:pt x="19" y="1778"/>
                    <a:pt x="19" y="1778"/>
                  </a:cubicBezTo>
                  <a:cubicBezTo>
                    <a:pt x="20" y="1777"/>
                    <a:pt x="20" y="1777"/>
                    <a:pt x="21" y="1777"/>
                  </a:cubicBezTo>
                  <a:cubicBezTo>
                    <a:pt x="21" y="1777"/>
                    <a:pt x="21" y="1777"/>
                    <a:pt x="21" y="1777"/>
                  </a:cubicBezTo>
                  <a:cubicBezTo>
                    <a:pt x="63" y="1777"/>
                    <a:pt x="63" y="1777"/>
                    <a:pt x="63" y="1777"/>
                  </a:cubicBezTo>
                  <a:cubicBezTo>
                    <a:pt x="64" y="1777"/>
                    <a:pt x="65" y="1777"/>
                    <a:pt x="65" y="1778"/>
                  </a:cubicBezTo>
                  <a:cubicBezTo>
                    <a:pt x="65" y="1778"/>
                    <a:pt x="65" y="1778"/>
                    <a:pt x="65" y="1778"/>
                  </a:cubicBezTo>
                  <a:cubicBezTo>
                    <a:pt x="67" y="1801"/>
                    <a:pt x="72" y="1824"/>
                    <a:pt x="80" y="1843"/>
                  </a:cubicBezTo>
                  <a:cubicBezTo>
                    <a:pt x="80" y="1843"/>
                    <a:pt x="80" y="1843"/>
                    <a:pt x="80" y="1843"/>
                  </a:cubicBezTo>
                  <a:cubicBezTo>
                    <a:pt x="80" y="1844"/>
                    <a:pt x="80" y="1844"/>
                    <a:pt x="80" y="1845"/>
                  </a:cubicBezTo>
                  <a:cubicBezTo>
                    <a:pt x="80" y="1845"/>
                    <a:pt x="80" y="1845"/>
                    <a:pt x="80" y="1845"/>
                  </a:cubicBezTo>
                  <a:cubicBezTo>
                    <a:pt x="79" y="1845"/>
                    <a:pt x="79" y="1845"/>
                    <a:pt x="78" y="1845"/>
                  </a:cubicBezTo>
                  <a:cubicBezTo>
                    <a:pt x="78" y="1845"/>
                    <a:pt x="78" y="1845"/>
                    <a:pt x="78" y="1845"/>
                  </a:cubicBezTo>
                  <a:cubicBezTo>
                    <a:pt x="20" y="1845"/>
                    <a:pt x="20" y="1845"/>
                    <a:pt x="20" y="1845"/>
                  </a:cubicBezTo>
                  <a:close/>
                  <a:moveTo>
                    <a:pt x="76" y="1842"/>
                  </a:moveTo>
                  <a:cubicBezTo>
                    <a:pt x="69" y="1823"/>
                    <a:pt x="65" y="1802"/>
                    <a:pt x="62" y="1780"/>
                  </a:cubicBezTo>
                  <a:cubicBezTo>
                    <a:pt x="62" y="1780"/>
                    <a:pt x="62" y="1780"/>
                    <a:pt x="62" y="1780"/>
                  </a:cubicBezTo>
                  <a:cubicBezTo>
                    <a:pt x="22" y="1780"/>
                    <a:pt x="22" y="1780"/>
                    <a:pt x="22" y="1780"/>
                  </a:cubicBezTo>
                  <a:cubicBezTo>
                    <a:pt x="21" y="1794"/>
                    <a:pt x="21" y="1809"/>
                    <a:pt x="21" y="1824"/>
                  </a:cubicBezTo>
                  <a:cubicBezTo>
                    <a:pt x="21" y="1824"/>
                    <a:pt x="21" y="1824"/>
                    <a:pt x="21" y="1824"/>
                  </a:cubicBezTo>
                  <a:cubicBezTo>
                    <a:pt x="21" y="1830"/>
                    <a:pt x="21" y="1836"/>
                    <a:pt x="21" y="1842"/>
                  </a:cubicBezTo>
                  <a:cubicBezTo>
                    <a:pt x="21" y="1842"/>
                    <a:pt x="21" y="1842"/>
                    <a:pt x="21" y="1842"/>
                  </a:cubicBezTo>
                  <a:cubicBezTo>
                    <a:pt x="76" y="1842"/>
                    <a:pt x="76" y="1842"/>
                    <a:pt x="76" y="1842"/>
                  </a:cubicBezTo>
                  <a:close/>
                  <a:moveTo>
                    <a:pt x="21" y="1780"/>
                  </a:moveTo>
                  <a:cubicBezTo>
                    <a:pt x="21" y="1778"/>
                    <a:pt x="21" y="1778"/>
                    <a:pt x="21" y="1778"/>
                  </a:cubicBezTo>
                  <a:cubicBezTo>
                    <a:pt x="21" y="1780"/>
                    <a:pt x="21" y="1780"/>
                    <a:pt x="21" y="1780"/>
                  </a:cubicBezTo>
                  <a:close/>
                  <a:moveTo>
                    <a:pt x="1936" y="1642"/>
                  </a:moveTo>
                  <a:cubicBezTo>
                    <a:pt x="1936" y="1642"/>
                    <a:pt x="1935" y="1642"/>
                    <a:pt x="1935" y="1641"/>
                  </a:cubicBezTo>
                  <a:cubicBezTo>
                    <a:pt x="1935" y="1641"/>
                    <a:pt x="1935" y="1641"/>
                    <a:pt x="1935" y="1641"/>
                  </a:cubicBezTo>
                  <a:cubicBezTo>
                    <a:pt x="1935" y="1641"/>
                    <a:pt x="1935" y="1641"/>
                    <a:pt x="1935" y="1640"/>
                  </a:cubicBezTo>
                  <a:cubicBezTo>
                    <a:pt x="1935" y="1640"/>
                    <a:pt x="1935" y="1640"/>
                    <a:pt x="1935" y="1640"/>
                  </a:cubicBezTo>
                  <a:cubicBezTo>
                    <a:pt x="1937" y="1619"/>
                    <a:pt x="1940" y="1597"/>
                    <a:pt x="1943" y="1575"/>
                  </a:cubicBezTo>
                  <a:cubicBezTo>
                    <a:pt x="1943" y="1575"/>
                    <a:pt x="1943" y="1575"/>
                    <a:pt x="1943" y="1575"/>
                  </a:cubicBezTo>
                  <a:cubicBezTo>
                    <a:pt x="1943" y="1574"/>
                    <a:pt x="1944" y="1573"/>
                    <a:pt x="1944" y="1573"/>
                  </a:cubicBezTo>
                  <a:cubicBezTo>
                    <a:pt x="1944" y="1573"/>
                    <a:pt x="1944" y="1573"/>
                    <a:pt x="1944" y="1573"/>
                  </a:cubicBezTo>
                  <a:cubicBezTo>
                    <a:pt x="1992" y="1573"/>
                    <a:pt x="1992" y="1573"/>
                    <a:pt x="1992" y="1573"/>
                  </a:cubicBezTo>
                  <a:cubicBezTo>
                    <a:pt x="1992" y="1573"/>
                    <a:pt x="1993" y="1574"/>
                    <a:pt x="1993" y="1575"/>
                  </a:cubicBezTo>
                  <a:cubicBezTo>
                    <a:pt x="1993" y="1575"/>
                    <a:pt x="1993" y="1575"/>
                    <a:pt x="1993" y="1575"/>
                  </a:cubicBezTo>
                  <a:cubicBezTo>
                    <a:pt x="1995" y="1596"/>
                    <a:pt x="1996" y="1618"/>
                    <a:pt x="1997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6" y="1639"/>
                    <a:pt x="1996" y="1639"/>
                    <a:pt x="1996" y="1639"/>
                  </a:cubicBezTo>
                  <a:cubicBezTo>
                    <a:pt x="1996" y="1640"/>
                    <a:pt x="1996" y="1640"/>
                    <a:pt x="1996" y="1640"/>
                  </a:cubicBezTo>
                  <a:cubicBezTo>
                    <a:pt x="1997" y="1640"/>
                    <a:pt x="1997" y="1640"/>
                    <a:pt x="1997" y="1640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1"/>
                    <a:pt x="1997" y="1641"/>
                    <a:pt x="1997" y="1641"/>
                  </a:cubicBezTo>
                  <a:cubicBezTo>
                    <a:pt x="1997" y="1642"/>
                    <a:pt x="1996" y="1642"/>
                    <a:pt x="1996" y="1642"/>
                  </a:cubicBezTo>
                  <a:cubicBezTo>
                    <a:pt x="1996" y="1642"/>
                    <a:pt x="1996" y="1642"/>
                    <a:pt x="1996" y="1642"/>
                  </a:cubicBezTo>
                  <a:cubicBezTo>
                    <a:pt x="1936" y="1642"/>
                    <a:pt x="1936" y="1642"/>
                    <a:pt x="1936" y="1642"/>
                  </a:cubicBezTo>
                  <a:close/>
                  <a:moveTo>
                    <a:pt x="1994" y="1639"/>
                  </a:moveTo>
                  <a:cubicBezTo>
                    <a:pt x="1993" y="1618"/>
                    <a:pt x="1992" y="1597"/>
                    <a:pt x="1990" y="1576"/>
                  </a:cubicBezTo>
                  <a:cubicBezTo>
                    <a:pt x="1990" y="1576"/>
                    <a:pt x="1990" y="1576"/>
                    <a:pt x="1990" y="1576"/>
                  </a:cubicBezTo>
                  <a:cubicBezTo>
                    <a:pt x="1946" y="1576"/>
                    <a:pt x="1946" y="1576"/>
                    <a:pt x="1946" y="1576"/>
                  </a:cubicBezTo>
                  <a:cubicBezTo>
                    <a:pt x="1943" y="1598"/>
                    <a:pt x="1940" y="1618"/>
                    <a:pt x="1938" y="1639"/>
                  </a:cubicBezTo>
                  <a:cubicBezTo>
                    <a:pt x="1938" y="1639"/>
                    <a:pt x="1938" y="1639"/>
                    <a:pt x="1938" y="1639"/>
                  </a:cubicBezTo>
                  <a:cubicBezTo>
                    <a:pt x="1994" y="1639"/>
                    <a:pt x="1994" y="1639"/>
                    <a:pt x="1994" y="1639"/>
                  </a:cubicBezTo>
                  <a:close/>
                  <a:moveTo>
                    <a:pt x="24" y="1642"/>
                  </a:moveTo>
                  <a:cubicBezTo>
                    <a:pt x="23" y="1642"/>
                    <a:pt x="22" y="1641"/>
                    <a:pt x="22" y="1641"/>
                  </a:cubicBezTo>
                  <a:cubicBezTo>
                    <a:pt x="22" y="1641"/>
                    <a:pt x="22" y="1641"/>
                    <a:pt x="22" y="1641"/>
                  </a:cubicBezTo>
                  <a:cubicBezTo>
                    <a:pt x="21" y="1619"/>
                    <a:pt x="18" y="1597"/>
                    <a:pt x="16" y="1575"/>
                  </a:cubicBezTo>
                  <a:cubicBezTo>
                    <a:pt x="16" y="1575"/>
                    <a:pt x="16" y="1575"/>
                    <a:pt x="16" y="1575"/>
                  </a:cubicBezTo>
                  <a:cubicBezTo>
                    <a:pt x="16" y="1575"/>
                    <a:pt x="16" y="1574"/>
                    <a:pt x="16" y="1574"/>
                  </a:cubicBezTo>
                  <a:cubicBezTo>
                    <a:pt x="16" y="1574"/>
                    <a:pt x="16" y="1574"/>
                    <a:pt x="16" y="1574"/>
                  </a:cubicBezTo>
                  <a:cubicBezTo>
                    <a:pt x="16" y="1574"/>
                    <a:pt x="17" y="1573"/>
                    <a:pt x="17" y="1573"/>
                  </a:cubicBezTo>
                  <a:cubicBezTo>
                    <a:pt x="17" y="1573"/>
                    <a:pt x="17" y="1573"/>
                    <a:pt x="17" y="1573"/>
                  </a:cubicBezTo>
                  <a:cubicBezTo>
                    <a:pt x="68" y="1573"/>
                    <a:pt x="68" y="1573"/>
                    <a:pt x="68" y="1573"/>
                  </a:cubicBezTo>
                  <a:cubicBezTo>
                    <a:pt x="69" y="1573"/>
                    <a:pt x="69" y="1574"/>
                    <a:pt x="69" y="1574"/>
                  </a:cubicBezTo>
                  <a:cubicBezTo>
                    <a:pt x="69" y="1574"/>
                    <a:pt x="69" y="1574"/>
                    <a:pt x="69" y="1574"/>
                  </a:cubicBezTo>
                  <a:cubicBezTo>
                    <a:pt x="70" y="1574"/>
                    <a:pt x="70" y="1575"/>
                    <a:pt x="70" y="1575"/>
                  </a:cubicBezTo>
                  <a:cubicBezTo>
                    <a:pt x="70" y="1575"/>
                    <a:pt x="70" y="1575"/>
                    <a:pt x="70" y="1575"/>
                  </a:cubicBezTo>
                  <a:cubicBezTo>
                    <a:pt x="67" y="1597"/>
                    <a:pt x="65" y="1619"/>
                    <a:pt x="63" y="1641"/>
                  </a:cubicBezTo>
                  <a:cubicBezTo>
                    <a:pt x="63" y="1641"/>
                    <a:pt x="63" y="1641"/>
                    <a:pt x="63" y="1641"/>
                  </a:cubicBezTo>
                  <a:cubicBezTo>
                    <a:pt x="63" y="1641"/>
                    <a:pt x="63" y="1642"/>
                    <a:pt x="62" y="1642"/>
                  </a:cubicBezTo>
                  <a:cubicBezTo>
                    <a:pt x="62" y="1642"/>
                    <a:pt x="62" y="1642"/>
                    <a:pt x="62" y="1642"/>
                  </a:cubicBezTo>
                  <a:cubicBezTo>
                    <a:pt x="24" y="1642"/>
                    <a:pt x="24" y="1642"/>
                    <a:pt x="24" y="1642"/>
                  </a:cubicBezTo>
                  <a:close/>
                  <a:moveTo>
                    <a:pt x="60" y="1639"/>
                  </a:moveTo>
                  <a:cubicBezTo>
                    <a:pt x="62" y="1618"/>
                    <a:pt x="64" y="1597"/>
                    <a:pt x="67" y="1576"/>
                  </a:cubicBezTo>
                  <a:cubicBezTo>
                    <a:pt x="67" y="1576"/>
                    <a:pt x="67" y="1576"/>
                    <a:pt x="67" y="1576"/>
                  </a:cubicBezTo>
                  <a:cubicBezTo>
                    <a:pt x="19" y="1576"/>
                    <a:pt x="19" y="1576"/>
                    <a:pt x="19" y="1576"/>
                  </a:cubicBezTo>
                  <a:cubicBezTo>
                    <a:pt x="21" y="1597"/>
                    <a:pt x="24" y="1618"/>
                    <a:pt x="25" y="1639"/>
                  </a:cubicBezTo>
                  <a:cubicBezTo>
                    <a:pt x="25" y="1639"/>
                    <a:pt x="25" y="1639"/>
                    <a:pt x="25" y="1639"/>
                  </a:cubicBezTo>
                  <a:cubicBezTo>
                    <a:pt x="60" y="1639"/>
                    <a:pt x="60" y="1639"/>
                    <a:pt x="60" y="1639"/>
                  </a:cubicBezTo>
                  <a:close/>
                  <a:moveTo>
                    <a:pt x="17" y="1576"/>
                  </a:moveTo>
                  <a:cubicBezTo>
                    <a:pt x="17" y="1575"/>
                    <a:pt x="17" y="1575"/>
                    <a:pt x="17" y="1575"/>
                  </a:cubicBezTo>
                  <a:cubicBezTo>
                    <a:pt x="17" y="1576"/>
                    <a:pt x="17" y="1576"/>
                    <a:pt x="17" y="1576"/>
                  </a:cubicBezTo>
                  <a:close/>
                  <a:moveTo>
                    <a:pt x="1950" y="1439"/>
                  </a:moveTo>
                  <a:cubicBezTo>
                    <a:pt x="1949" y="1439"/>
                    <a:pt x="1949" y="1439"/>
                    <a:pt x="1949" y="1438"/>
                  </a:cubicBezTo>
                  <a:cubicBezTo>
                    <a:pt x="1949" y="1438"/>
                    <a:pt x="1949" y="1438"/>
                    <a:pt x="1949" y="1438"/>
                  </a:cubicBezTo>
                  <a:cubicBezTo>
                    <a:pt x="1949" y="1438"/>
                    <a:pt x="1948" y="1438"/>
                    <a:pt x="1948" y="1437"/>
                  </a:cubicBezTo>
                  <a:cubicBezTo>
                    <a:pt x="1948" y="1437"/>
                    <a:pt x="1948" y="1437"/>
                    <a:pt x="1948" y="1437"/>
                  </a:cubicBezTo>
                  <a:cubicBezTo>
                    <a:pt x="1949" y="1426"/>
                    <a:pt x="1949" y="1416"/>
                    <a:pt x="1949" y="1405"/>
                  </a:cubicBezTo>
                  <a:cubicBezTo>
                    <a:pt x="1949" y="1405"/>
                    <a:pt x="1949" y="1405"/>
                    <a:pt x="1949" y="1405"/>
                  </a:cubicBezTo>
                  <a:cubicBezTo>
                    <a:pt x="1949" y="1394"/>
                    <a:pt x="1949" y="1383"/>
                    <a:pt x="1948" y="1372"/>
                  </a:cubicBezTo>
                  <a:cubicBezTo>
                    <a:pt x="1948" y="1372"/>
                    <a:pt x="1948" y="1372"/>
                    <a:pt x="1948" y="1372"/>
                  </a:cubicBezTo>
                  <a:cubicBezTo>
                    <a:pt x="1948" y="1371"/>
                    <a:pt x="1949" y="1371"/>
                    <a:pt x="1949" y="1371"/>
                  </a:cubicBezTo>
                  <a:cubicBezTo>
                    <a:pt x="1949" y="1371"/>
                    <a:pt x="1949" y="1371"/>
                    <a:pt x="1949" y="1371"/>
                  </a:cubicBezTo>
                  <a:cubicBezTo>
                    <a:pt x="1949" y="1370"/>
                    <a:pt x="1949" y="1370"/>
                    <a:pt x="1950" y="1370"/>
                  </a:cubicBezTo>
                  <a:cubicBezTo>
                    <a:pt x="1950" y="1370"/>
                    <a:pt x="1950" y="1370"/>
                    <a:pt x="1950" y="1370"/>
                  </a:cubicBezTo>
                  <a:cubicBezTo>
                    <a:pt x="1984" y="1370"/>
                    <a:pt x="1984" y="1370"/>
                    <a:pt x="1984" y="1370"/>
                  </a:cubicBezTo>
                  <a:cubicBezTo>
                    <a:pt x="1985" y="1370"/>
                    <a:pt x="1985" y="1370"/>
                    <a:pt x="1985" y="1371"/>
                  </a:cubicBezTo>
                  <a:cubicBezTo>
                    <a:pt x="1985" y="1371"/>
                    <a:pt x="1985" y="1371"/>
                    <a:pt x="1985" y="1371"/>
                  </a:cubicBezTo>
                  <a:cubicBezTo>
                    <a:pt x="1986" y="1371"/>
                    <a:pt x="1986" y="1371"/>
                    <a:pt x="1986" y="1372"/>
                  </a:cubicBezTo>
                  <a:cubicBezTo>
                    <a:pt x="1986" y="1372"/>
                    <a:pt x="1986" y="1372"/>
                    <a:pt x="1986" y="1372"/>
                  </a:cubicBezTo>
                  <a:cubicBezTo>
                    <a:pt x="1985" y="1389"/>
                    <a:pt x="1985" y="1407"/>
                    <a:pt x="1985" y="1425"/>
                  </a:cubicBezTo>
                  <a:cubicBezTo>
                    <a:pt x="1985" y="1425"/>
                    <a:pt x="1985" y="1425"/>
                    <a:pt x="1985" y="1425"/>
                  </a:cubicBezTo>
                  <a:cubicBezTo>
                    <a:pt x="1985" y="1425"/>
                    <a:pt x="1985" y="1426"/>
                    <a:pt x="1985" y="1426"/>
                  </a:cubicBezTo>
                  <a:cubicBezTo>
                    <a:pt x="1985" y="1426"/>
                    <a:pt x="1985" y="1426"/>
                    <a:pt x="1985" y="1426"/>
                  </a:cubicBezTo>
                  <a:cubicBezTo>
                    <a:pt x="1985" y="1430"/>
                    <a:pt x="1985" y="1433"/>
                    <a:pt x="1985" y="1437"/>
                  </a:cubicBezTo>
                  <a:cubicBezTo>
                    <a:pt x="1985" y="1437"/>
                    <a:pt x="1985" y="1437"/>
                    <a:pt x="1985" y="1437"/>
                  </a:cubicBezTo>
                  <a:cubicBezTo>
                    <a:pt x="1985" y="1438"/>
                    <a:pt x="1985" y="1438"/>
                    <a:pt x="1984" y="1438"/>
                  </a:cubicBezTo>
                  <a:cubicBezTo>
                    <a:pt x="1984" y="1438"/>
                    <a:pt x="1984" y="1438"/>
                    <a:pt x="1984" y="1438"/>
                  </a:cubicBezTo>
                  <a:cubicBezTo>
                    <a:pt x="1984" y="1439"/>
                    <a:pt x="1984" y="1439"/>
                    <a:pt x="1983" y="1439"/>
                  </a:cubicBezTo>
                  <a:cubicBezTo>
                    <a:pt x="1983" y="1439"/>
                    <a:pt x="1983" y="1439"/>
                    <a:pt x="1983" y="1439"/>
                  </a:cubicBezTo>
                  <a:cubicBezTo>
                    <a:pt x="1950" y="1439"/>
                    <a:pt x="1950" y="1439"/>
                    <a:pt x="1950" y="1439"/>
                  </a:cubicBezTo>
                  <a:close/>
                  <a:moveTo>
                    <a:pt x="1982" y="1436"/>
                  </a:moveTo>
                  <a:cubicBezTo>
                    <a:pt x="1982" y="1432"/>
                    <a:pt x="1982" y="1429"/>
                    <a:pt x="1982" y="1426"/>
                  </a:cubicBezTo>
                  <a:cubicBezTo>
                    <a:pt x="1982" y="1426"/>
                    <a:pt x="1982" y="1426"/>
                    <a:pt x="1982" y="1426"/>
                  </a:cubicBezTo>
                  <a:cubicBezTo>
                    <a:pt x="1982" y="1426"/>
                    <a:pt x="1982" y="1425"/>
                    <a:pt x="1982" y="1425"/>
                  </a:cubicBezTo>
                  <a:cubicBezTo>
                    <a:pt x="1982" y="1425"/>
                    <a:pt x="1982" y="1425"/>
                    <a:pt x="1982" y="1425"/>
                  </a:cubicBezTo>
                  <a:cubicBezTo>
                    <a:pt x="1982" y="1408"/>
                    <a:pt x="1982" y="1390"/>
                    <a:pt x="1983" y="1373"/>
                  </a:cubicBezTo>
                  <a:cubicBezTo>
                    <a:pt x="1983" y="1373"/>
                    <a:pt x="1983" y="1373"/>
                    <a:pt x="1983" y="1373"/>
                  </a:cubicBezTo>
                  <a:cubicBezTo>
                    <a:pt x="1951" y="1373"/>
                    <a:pt x="1951" y="1373"/>
                    <a:pt x="1951" y="1373"/>
                  </a:cubicBezTo>
                  <a:cubicBezTo>
                    <a:pt x="1952" y="1384"/>
                    <a:pt x="1952" y="1394"/>
                    <a:pt x="1952" y="1405"/>
                  </a:cubicBezTo>
                  <a:cubicBezTo>
                    <a:pt x="1952" y="1405"/>
                    <a:pt x="1952" y="1405"/>
                    <a:pt x="1952" y="1405"/>
                  </a:cubicBezTo>
                  <a:cubicBezTo>
                    <a:pt x="1952" y="1415"/>
                    <a:pt x="1952" y="1425"/>
                    <a:pt x="1951" y="1436"/>
                  </a:cubicBezTo>
                  <a:cubicBezTo>
                    <a:pt x="1951" y="1436"/>
                    <a:pt x="1951" y="1436"/>
                    <a:pt x="1951" y="1436"/>
                  </a:cubicBezTo>
                  <a:cubicBezTo>
                    <a:pt x="1982" y="1436"/>
                    <a:pt x="1982" y="1436"/>
                    <a:pt x="1982" y="1436"/>
                  </a:cubicBezTo>
                  <a:close/>
                  <a:moveTo>
                    <a:pt x="15" y="1439"/>
                  </a:moveTo>
                  <a:cubicBezTo>
                    <a:pt x="15" y="1439"/>
                    <a:pt x="14" y="1439"/>
                    <a:pt x="14" y="1438"/>
                  </a:cubicBezTo>
                  <a:cubicBezTo>
                    <a:pt x="14" y="1438"/>
                    <a:pt x="14" y="1438"/>
                    <a:pt x="14" y="1438"/>
                  </a:cubicBezTo>
                  <a:cubicBezTo>
                    <a:pt x="14" y="1438"/>
                    <a:pt x="14" y="1437"/>
                    <a:pt x="14" y="1437"/>
                  </a:cubicBezTo>
                  <a:cubicBezTo>
                    <a:pt x="14" y="1437"/>
                    <a:pt x="14" y="1437"/>
                    <a:pt x="14" y="1437"/>
                  </a:cubicBezTo>
                  <a:cubicBezTo>
                    <a:pt x="16" y="1415"/>
                    <a:pt x="18" y="1393"/>
                    <a:pt x="20" y="1372"/>
                  </a:cubicBezTo>
                  <a:cubicBezTo>
                    <a:pt x="20" y="1372"/>
                    <a:pt x="20" y="1372"/>
                    <a:pt x="20" y="1372"/>
                  </a:cubicBezTo>
                  <a:cubicBezTo>
                    <a:pt x="20" y="1371"/>
                    <a:pt x="21" y="1370"/>
                    <a:pt x="22" y="1370"/>
                  </a:cubicBezTo>
                  <a:cubicBezTo>
                    <a:pt x="22" y="1370"/>
                    <a:pt x="22" y="1370"/>
                    <a:pt x="22" y="1370"/>
                  </a:cubicBezTo>
                  <a:cubicBezTo>
                    <a:pt x="73" y="1370"/>
                    <a:pt x="73" y="1370"/>
                    <a:pt x="73" y="1370"/>
                  </a:cubicBezTo>
                  <a:cubicBezTo>
                    <a:pt x="74" y="1370"/>
                    <a:pt x="74" y="1371"/>
                    <a:pt x="74" y="1372"/>
                  </a:cubicBezTo>
                  <a:cubicBezTo>
                    <a:pt x="74" y="1372"/>
                    <a:pt x="74" y="1372"/>
                    <a:pt x="74" y="1372"/>
                  </a:cubicBezTo>
                  <a:cubicBezTo>
                    <a:pt x="75" y="1394"/>
                    <a:pt x="76" y="1415"/>
                    <a:pt x="76" y="1437"/>
                  </a:cubicBezTo>
                  <a:cubicBezTo>
                    <a:pt x="76" y="1437"/>
                    <a:pt x="76" y="1437"/>
                    <a:pt x="76" y="1437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6" y="1438"/>
                    <a:pt x="76" y="1438"/>
                    <a:pt x="76" y="1438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75" y="1439"/>
                    <a:pt x="75" y="1439"/>
                    <a:pt x="75" y="1439"/>
                  </a:cubicBezTo>
                  <a:cubicBezTo>
                    <a:pt x="15" y="1439"/>
                    <a:pt x="15" y="1439"/>
                    <a:pt x="15" y="1439"/>
                  </a:cubicBezTo>
                  <a:close/>
                  <a:moveTo>
                    <a:pt x="73" y="1436"/>
                  </a:moveTo>
                  <a:cubicBezTo>
                    <a:pt x="73" y="1415"/>
                    <a:pt x="72" y="1394"/>
                    <a:pt x="72" y="1373"/>
                  </a:cubicBezTo>
                  <a:cubicBezTo>
                    <a:pt x="72" y="1373"/>
                    <a:pt x="72" y="1373"/>
                    <a:pt x="72" y="1373"/>
                  </a:cubicBezTo>
                  <a:cubicBezTo>
                    <a:pt x="23" y="1373"/>
                    <a:pt x="23" y="1373"/>
                    <a:pt x="23" y="1373"/>
                  </a:cubicBezTo>
                  <a:cubicBezTo>
                    <a:pt x="21" y="1394"/>
                    <a:pt x="19" y="1414"/>
                    <a:pt x="17" y="1436"/>
                  </a:cubicBezTo>
                  <a:cubicBezTo>
                    <a:pt x="17" y="1436"/>
                    <a:pt x="17" y="1436"/>
                    <a:pt x="17" y="1436"/>
                  </a:cubicBezTo>
                  <a:cubicBezTo>
                    <a:pt x="73" y="1436"/>
                    <a:pt x="73" y="1436"/>
                    <a:pt x="73" y="1436"/>
                  </a:cubicBezTo>
                  <a:close/>
                  <a:moveTo>
                    <a:pt x="22" y="1373"/>
                  </a:moveTo>
                  <a:cubicBezTo>
                    <a:pt x="22" y="1372"/>
                    <a:pt x="22" y="1372"/>
                    <a:pt x="22" y="1372"/>
                  </a:cubicBezTo>
                  <a:cubicBezTo>
                    <a:pt x="22" y="1373"/>
                    <a:pt x="22" y="1373"/>
                    <a:pt x="22" y="1373"/>
                  </a:cubicBezTo>
                  <a:close/>
                  <a:moveTo>
                    <a:pt x="1944" y="1235"/>
                  </a:moveTo>
                  <a:cubicBezTo>
                    <a:pt x="1944" y="1234"/>
                    <a:pt x="1944" y="1234"/>
                    <a:pt x="1944" y="1234"/>
                  </a:cubicBezTo>
                  <a:cubicBezTo>
                    <a:pt x="1945" y="1234"/>
                    <a:pt x="1945" y="1234"/>
                    <a:pt x="1945" y="1234"/>
                  </a:cubicBezTo>
                  <a:cubicBezTo>
                    <a:pt x="1944" y="1234"/>
                    <a:pt x="1944" y="1234"/>
                    <a:pt x="1944" y="1234"/>
                  </a:cubicBezTo>
                  <a:cubicBezTo>
                    <a:pt x="1944" y="1235"/>
                    <a:pt x="1944" y="1235"/>
                    <a:pt x="1944" y="1235"/>
                  </a:cubicBezTo>
                  <a:cubicBezTo>
                    <a:pt x="1943" y="1235"/>
                    <a:pt x="1942" y="1235"/>
                    <a:pt x="1942" y="1234"/>
                  </a:cubicBezTo>
                  <a:cubicBezTo>
                    <a:pt x="1942" y="1234"/>
                    <a:pt x="1942" y="1234"/>
                    <a:pt x="1942" y="1234"/>
                  </a:cubicBezTo>
                  <a:cubicBezTo>
                    <a:pt x="1941" y="1220"/>
                    <a:pt x="1940" y="1206"/>
                    <a:pt x="1938" y="1193"/>
                  </a:cubicBezTo>
                  <a:cubicBezTo>
                    <a:pt x="1938" y="1193"/>
                    <a:pt x="1938" y="1193"/>
                    <a:pt x="1938" y="1193"/>
                  </a:cubicBezTo>
                  <a:cubicBezTo>
                    <a:pt x="1937" y="1185"/>
                    <a:pt x="1937" y="1177"/>
                    <a:pt x="1936" y="1169"/>
                  </a:cubicBezTo>
                  <a:cubicBezTo>
                    <a:pt x="1936" y="1169"/>
                    <a:pt x="1936" y="1169"/>
                    <a:pt x="1936" y="1169"/>
                  </a:cubicBezTo>
                  <a:cubicBezTo>
                    <a:pt x="1936" y="1168"/>
                    <a:pt x="1936" y="1168"/>
                    <a:pt x="1936" y="1167"/>
                  </a:cubicBezTo>
                  <a:cubicBezTo>
                    <a:pt x="1936" y="1167"/>
                    <a:pt x="1936" y="1167"/>
                    <a:pt x="1936" y="1167"/>
                  </a:cubicBezTo>
                  <a:cubicBezTo>
                    <a:pt x="1936" y="1167"/>
                    <a:pt x="1937" y="1167"/>
                    <a:pt x="1937" y="1167"/>
                  </a:cubicBezTo>
                  <a:cubicBezTo>
                    <a:pt x="1937" y="1167"/>
                    <a:pt x="1937" y="1167"/>
                    <a:pt x="1937" y="1167"/>
                  </a:cubicBezTo>
                  <a:cubicBezTo>
                    <a:pt x="1992" y="1167"/>
                    <a:pt x="1992" y="1167"/>
                    <a:pt x="1992" y="1167"/>
                  </a:cubicBezTo>
                  <a:cubicBezTo>
                    <a:pt x="1993" y="1167"/>
                    <a:pt x="1993" y="1168"/>
                    <a:pt x="1993" y="1168"/>
                  </a:cubicBezTo>
                  <a:cubicBezTo>
                    <a:pt x="1993" y="1168"/>
                    <a:pt x="1993" y="1168"/>
                    <a:pt x="1993" y="1168"/>
                  </a:cubicBezTo>
                  <a:cubicBezTo>
                    <a:pt x="1993" y="1173"/>
                    <a:pt x="1993" y="1177"/>
                    <a:pt x="1993" y="1181"/>
                  </a:cubicBezTo>
                  <a:cubicBezTo>
                    <a:pt x="1993" y="1181"/>
                    <a:pt x="1993" y="1181"/>
                    <a:pt x="1993" y="1181"/>
                  </a:cubicBezTo>
                  <a:cubicBezTo>
                    <a:pt x="1993" y="1199"/>
                    <a:pt x="1993" y="1216"/>
                    <a:pt x="1992" y="1234"/>
                  </a:cubicBezTo>
                  <a:cubicBezTo>
                    <a:pt x="1992" y="1234"/>
                    <a:pt x="1992" y="1234"/>
                    <a:pt x="1992" y="1234"/>
                  </a:cubicBezTo>
                  <a:cubicBezTo>
                    <a:pt x="1992" y="1235"/>
                    <a:pt x="1992" y="1235"/>
                    <a:pt x="1991" y="1235"/>
                  </a:cubicBezTo>
                  <a:cubicBezTo>
                    <a:pt x="1991" y="1235"/>
                    <a:pt x="1991" y="1235"/>
                    <a:pt x="1991" y="1235"/>
                  </a:cubicBezTo>
                  <a:cubicBezTo>
                    <a:pt x="1944" y="1235"/>
                    <a:pt x="1944" y="1235"/>
                    <a:pt x="1944" y="1235"/>
                  </a:cubicBezTo>
                  <a:close/>
                  <a:moveTo>
                    <a:pt x="1989" y="1232"/>
                  </a:moveTo>
                  <a:cubicBezTo>
                    <a:pt x="1990" y="1215"/>
                    <a:pt x="1990" y="1198"/>
                    <a:pt x="1990" y="1181"/>
                  </a:cubicBezTo>
                  <a:cubicBezTo>
                    <a:pt x="1990" y="1181"/>
                    <a:pt x="1990" y="1181"/>
                    <a:pt x="1990" y="1181"/>
                  </a:cubicBezTo>
                  <a:cubicBezTo>
                    <a:pt x="1990" y="1177"/>
                    <a:pt x="1990" y="1174"/>
                    <a:pt x="1990" y="1170"/>
                  </a:cubicBezTo>
                  <a:cubicBezTo>
                    <a:pt x="1990" y="1170"/>
                    <a:pt x="1990" y="1170"/>
                    <a:pt x="1990" y="1170"/>
                  </a:cubicBezTo>
                  <a:cubicBezTo>
                    <a:pt x="1939" y="1170"/>
                    <a:pt x="1939" y="1170"/>
                    <a:pt x="1939" y="1170"/>
                  </a:cubicBezTo>
                  <a:cubicBezTo>
                    <a:pt x="1940" y="1177"/>
                    <a:pt x="1940" y="1185"/>
                    <a:pt x="1941" y="1192"/>
                  </a:cubicBezTo>
                  <a:cubicBezTo>
                    <a:pt x="1941" y="1192"/>
                    <a:pt x="1941" y="1192"/>
                    <a:pt x="1941" y="1192"/>
                  </a:cubicBezTo>
                  <a:cubicBezTo>
                    <a:pt x="1943" y="1206"/>
                    <a:pt x="1944" y="1219"/>
                    <a:pt x="1945" y="1232"/>
                  </a:cubicBezTo>
                  <a:cubicBezTo>
                    <a:pt x="1945" y="1232"/>
                    <a:pt x="1945" y="1232"/>
                    <a:pt x="1945" y="1232"/>
                  </a:cubicBezTo>
                  <a:cubicBezTo>
                    <a:pt x="1989" y="1232"/>
                    <a:pt x="1989" y="1232"/>
                    <a:pt x="1989" y="1232"/>
                  </a:cubicBezTo>
                  <a:close/>
                  <a:moveTo>
                    <a:pt x="31" y="1235"/>
                  </a:moveTo>
                  <a:cubicBezTo>
                    <a:pt x="30" y="1235"/>
                    <a:pt x="30" y="1235"/>
                    <a:pt x="30" y="1235"/>
                  </a:cubicBezTo>
                  <a:cubicBezTo>
                    <a:pt x="30" y="1235"/>
                    <a:pt x="30" y="1235"/>
                    <a:pt x="30" y="1235"/>
                  </a:cubicBezTo>
                  <a:cubicBezTo>
                    <a:pt x="29" y="1235"/>
                    <a:pt x="29" y="1234"/>
                    <a:pt x="29" y="1234"/>
                  </a:cubicBezTo>
                  <a:cubicBezTo>
                    <a:pt x="29" y="1234"/>
                    <a:pt x="29" y="1234"/>
                    <a:pt x="29" y="1234"/>
                  </a:cubicBezTo>
                  <a:cubicBezTo>
                    <a:pt x="30" y="1212"/>
                    <a:pt x="31" y="1190"/>
                    <a:pt x="31" y="1168"/>
                  </a:cubicBezTo>
                  <a:cubicBezTo>
                    <a:pt x="31" y="1168"/>
                    <a:pt x="31" y="1168"/>
                    <a:pt x="31" y="1168"/>
                  </a:cubicBezTo>
                  <a:cubicBezTo>
                    <a:pt x="31" y="1168"/>
                    <a:pt x="32" y="1167"/>
                    <a:pt x="33" y="1167"/>
                  </a:cubicBezTo>
                  <a:cubicBezTo>
                    <a:pt x="33" y="1167"/>
                    <a:pt x="33" y="1167"/>
                    <a:pt x="33" y="1167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1" y="1168"/>
                    <a:pt x="81" y="1168"/>
                    <a:pt x="81" y="1168"/>
                  </a:cubicBezTo>
                  <a:cubicBezTo>
                    <a:pt x="81" y="1167"/>
                    <a:pt x="81" y="1167"/>
                    <a:pt x="81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8"/>
                    <a:pt x="83" y="1168"/>
                    <a:pt x="83" y="1169"/>
                  </a:cubicBezTo>
                  <a:cubicBezTo>
                    <a:pt x="83" y="1169"/>
                    <a:pt x="83" y="1169"/>
                    <a:pt x="83" y="1169"/>
                  </a:cubicBezTo>
                  <a:cubicBezTo>
                    <a:pt x="82" y="1180"/>
                    <a:pt x="81" y="1192"/>
                    <a:pt x="79" y="1204"/>
                  </a:cubicBezTo>
                  <a:cubicBezTo>
                    <a:pt x="79" y="1204"/>
                    <a:pt x="79" y="1204"/>
                    <a:pt x="79" y="1204"/>
                  </a:cubicBezTo>
                  <a:cubicBezTo>
                    <a:pt x="78" y="1214"/>
                    <a:pt x="77" y="1224"/>
                    <a:pt x="76" y="1234"/>
                  </a:cubicBezTo>
                  <a:cubicBezTo>
                    <a:pt x="76" y="1234"/>
                    <a:pt x="76" y="1234"/>
                    <a:pt x="76" y="1234"/>
                  </a:cubicBezTo>
                  <a:cubicBezTo>
                    <a:pt x="76" y="1235"/>
                    <a:pt x="76" y="1235"/>
                    <a:pt x="75" y="1235"/>
                  </a:cubicBezTo>
                  <a:cubicBezTo>
                    <a:pt x="75" y="1235"/>
                    <a:pt x="75" y="1235"/>
                    <a:pt x="75" y="1235"/>
                  </a:cubicBezTo>
                  <a:cubicBezTo>
                    <a:pt x="31" y="1235"/>
                    <a:pt x="31" y="1235"/>
                    <a:pt x="31" y="1235"/>
                  </a:cubicBezTo>
                  <a:close/>
                  <a:moveTo>
                    <a:pt x="73" y="1232"/>
                  </a:moveTo>
                  <a:cubicBezTo>
                    <a:pt x="74" y="1223"/>
                    <a:pt x="75" y="1213"/>
                    <a:pt x="76" y="1204"/>
                  </a:cubicBezTo>
                  <a:cubicBezTo>
                    <a:pt x="76" y="1204"/>
                    <a:pt x="76" y="1204"/>
                    <a:pt x="76" y="1204"/>
                  </a:cubicBezTo>
                  <a:cubicBezTo>
                    <a:pt x="78" y="1192"/>
                    <a:pt x="79" y="1181"/>
                    <a:pt x="80" y="1170"/>
                  </a:cubicBezTo>
                  <a:cubicBezTo>
                    <a:pt x="80" y="1170"/>
                    <a:pt x="80" y="1170"/>
                    <a:pt x="80" y="1170"/>
                  </a:cubicBezTo>
                  <a:cubicBezTo>
                    <a:pt x="34" y="1170"/>
                    <a:pt x="34" y="1170"/>
                    <a:pt x="34" y="1170"/>
                  </a:cubicBezTo>
                  <a:cubicBezTo>
                    <a:pt x="34" y="1190"/>
                    <a:pt x="33" y="1211"/>
                    <a:pt x="32" y="1232"/>
                  </a:cubicBezTo>
                  <a:cubicBezTo>
                    <a:pt x="32" y="1232"/>
                    <a:pt x="32" y="1232"/>
                    <a:pt x="32" y="1232"/>
                  </a:cubicBezTo>
                  <a:cubicBezTo>
                    <a:pt x="73" y="1232"/>
                    <a:pt x="73" y="1232"/>
                    <a:pt x="73" y="1232"/>
                  </a:cubicBezTo>
                  <a:close/>
                  <a:moveTo>
                    <a:pt x="1926" y="1032"/>
                  </a:moveTo>
                  <a:cubicBezTo>
                    <a:pt x="1925" y="1032"/>
                    <a:pt x="1924" y="1031"/>
                    <a:pt x="1924" y="1031"/>
                  </a:cubicBezTo>
                  <a:cubicBezTo>
                    <a:pt x="1924" y="1031"/>
                    <a:pt x="1924" y="1031"/>
                    <a:pt x="1924" y="1031"/>
                  </a:cubicBezTo>
                  <a:cubicBezTo>
                    <a:pt x="1923" y="1009"/>
                    <a:pt x="1922" y="987"/>
                    <a:pt x="1921" y="965"/>
                  </a:cubicBezTo>
                  <a:cubicBezTo>
                    <a:pt x="1921" y="965"/>
                    <a:pt x="1921" y="965"/>
                    <a:pt x="1921" y="965"/>
                  </a:cubicBezTo>
                  <a:cubicBezTo>
                    <a:pt x="1921" y="965"/>
                    <a:pt x="1921" y="964"/>
                    <a:pt x="1921" y="964"/>
                  </a:cubicBezTo>
                  <a:cubicBezTo>
                    <a:pt x="1921" y="964"/>
                    <a:pt x="1921" y="964"/>
                    <a:pt x="1921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22" y="964"/>
                    <a:pt x="1922" y="964"/>
                    <a:pt x="1922" y="964"/>
                  </a:cubicBezTo>
                  <a:cubicBezTo>
                    <a:pt x="1975" y="964"/>
                    <a:pt x="1975" y="964"/>
                    <a:pt x="1975" y="964"/>
                  </a:cubicBezTo>
                  <a:cubicBezTo>
                    <a:pt x="1976" y="964"/>
                    <a:pt x="1977" y="964"/>
                    <a:pt x="1977" y="965"/>
                  </a:cubicBezTo>
                  <a:cubicBezTo>
                    <a:pt x="1977" y="965"/>
                    <a:pt x="1977" y="965"/>
                    <a:pt x="1977" y="965"/>
                  </a:cubicBezTo>
                  <a:cubicBezTo>
                    <a:pt x="1978" y="987"/>
                    <a:pt x="1981" y="1008"/>
                    <a:pt x="1983" y="1030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1" y="1029"/>
                    <a:pt x="1981" y="1029"/>
                    <a:pt x="1981" y="1029"/>
                  </a:cubicBezTo>
                  <a:cubicBezTo>
                    <a:pt x="1981" y="1031"/>
                    <a:pt x="1981" y="1031"/>
                    <a:pt x="1981" y="1031"/>
                  </a:cubicBezTo>
                  <a:cubicBezTo>
                    <a:pt x="1983" y="1030"/>
                    <a:pt x="1983" y="1030"/>
                    <a:pt x="1983" y="1030"/>
                  </a:cubicBezTo>
                  <a:cubicBezTo>
                    <a:pt x="1983" y="1031"/>
                    <a:pt x="1983" y="1031"/>
                    <a:pt x="1982" y="1032"/>
                  </a:cubicBezTo>
                  <a:cubicBezTo>
                    <a:pt x="1982" y="1032"/>
                    <a:pt x="1982" y="1032"/>
                    <a:pt x="1982" y="1032"/>
                  </a:cubicBezTo>
                  <a:cubicBezTo>
                    <a:pt x="1982" y="1032"/>
                    <a:pt x="1982" y="1032"/>
                    <a:pt x="1981" y="1032"/>
                  </a:cubicBezTo>
                  <a:cubicBezTo>
                    <a:pt x="1981" y="1032"/>
                    <a:pt x="1981" y="1032"/>
                    <a:pt x="1981" y="1032"/>
                  </a:cubicBezTo>
                  <a:cubicBezTo>
                    <a:pt x="1926" y="1032"/>
                    <a:pt x="1926" y="1032"/>
                    <a:pt x="1926" y="1032"/>
                  </a:cubicBezTo>
                  <a:close/>
                  <a:moveTo>
                    <a:pt x="1980" y="1029"/>
                  </a:moveTo>
                  <a:cubicBezTo>
                    <a:pt x="1978" y="1008"/>
                    <a:pt x="1975" y="987"/>
                    <a:pt x="1974" y="967"/>
                  </a:cubicBezTo>
                  <a:cubicBezTo>
                    <a:pt x="1974" y="967"/>
                    <a:pt x="1974" y="967"/>
                    <a:pt x="1974" y="967"/>
                  </a:cubicBezTo>
                  <a:cubicBezTo>
                    <a:pt x="1924" y="967"/>
                    <a:pt x="1924" y="967"/>
                    <a:pt x="1924" y="967"/>
                  </a:cubicBezTo>
                  <a:cubicBezTo>
                    <a:pt x="1925" y="987"/>
                    <a:pt x="1926" y="1008"/>
                    <a:pt x="1927" y="1029"/>
                  </a:cubicBezTo>
                  <a:cubicBezTo>
                    <a:pt x="1927" y="1029"/>
                    <a:pt x="1927" y="1029"/>
                    <a:pt x="1927" y="1029"/>
                  </a:cubicBezTo>
                  <a:cubicBezTo>
                    <a:pt x="1980" y="1029"/>
                    <a:pt x="1980" y="1029"/>
                    <a:pt x="1980" y="1029"/>
                  </a:cubicBezTo>
                  <a:close/>
                  <a:moveTo>
                    <a:pt x="31" y="1032"/>
                  </a:moveTo>
                  <a:cubicBezTo>
                    <a:pt x="30" y="1032"/>
                    <a:pt x="30" y="1031"/>
                    <a:pt x="30" y="1031"/>
                  </a:cubicBezTo>
                  <a:cubicBezTo>
                    <a:pt x="30" y="1031"/>
                    <a:pt x="30" y="1031"/>
                    <a:pt x="30" y="1031"/>
                  </a:cubicBezTo>
                  <a:cubicBezTo>
                    <a:pt x="29" y="1009"/>
                    <a:pt x="28" y="987"/>
                    <a:pt x="27" y="965"/>
                  </a:cubicBezTo>
                  <a:cubicBezTo>
                    <a:pt x="27" y="965"/>
                    <a:pt x="27" y="965"/>
                    <a:pt x="27" y="965"/>
                  </a:cubicBezTo>
                  <a:cubicBezTo>
                    <a:pt x="27" y="965"/>
                    <a:pt x="27" y="964"/>
                    <a:pt x="27" y="964"/>
                  </a:cubicBezTo>
                  <a:cubicBezTo>
                    <a:pt x="27" y="964"/>
                    <a:pt x="27" y="964"/>
                    <a:pt x="27" y="964"/>
                  </a:cubicBezTo>
                  <a:cubicBezTo>
                    <a:pt x="27" y="964"/>
                    <a:pt x="28" y="964"/>
                    <a:pt x="28" y="964"/>
                  </a:cubicBezTo>
                  <a:cubicBezTo>
                    <a:pt x="28" y="964"/>
                    <a:pt x="28" y="964"/>
                    <a:pt x="28" y="964"/>
                  </a:cubicBezTo>
                  <a:cubicBezTo>
                    <a:pt x="74" y="964"/>
                    <a:pt x="74" y="964"/>
                    <a:pt x="74" y="964"/>
                  </a:cubicBezTo>
                  <a:cubicBezTo>
                    <a:pt x="74" y="964"/>
                    <a:pt x="75" y="964"/>
                    <a:pt x="75" y="965"/>
                  </a:cubicBezTo>
                  <a:cubicBezTo>
                    <a:pt x="75" y="965"/>
                    <a:pt x="75" y="965"/>
                    <a:pt x="75" y="965"/>
                  </a:cubicBezTo>
                  <a:cubicBezTo>
                    <a:pt x="77" y="987"/>
                    <a:pt x="80" y="1009"/>
                    <a:pt x="81" y="1031"/>
                  </a:cubicBezTo>
                  <a:cubicBezTo>
                    <a:pt x="81" y="1031"/>
                    <a:pt x="81" y="1031"/>
                    <a:pt x="81" y="1031"/>
                  </a:cubicBezTo>
                  <a:cubicBezTo>
                    <a:pt x="81" y="1031"/>
                    <a:pt x="81" y="1031"/>
                    <a:pt x="81" y="1032"/>
                  </a:cubicBezTo>
                  <a:cubicBezTo>
                    <a:pt x="81" y="1032"/>
                    <a:pt x="81" y="1032"/>
                    <a:pt x="81" y="1032"/>
                  </a:cubicBezTo>
                  <a:cubicBezTo>
                    <a:pt x="81" y="1032"/>
                    <a:pt x="80" y="1032"/>
                    <a:pt x="80" y="1032"/>
                  </a:cubicBezTo>
                  <a:cubicBezTo>
                    <a:pt x="80" y="1032"/>
                    <a:pt x="80" y="1032"/>
                    <a:pt x="80" y="1032"/>
                  </a:cubicBezTo>
                  <a:cubicBezTo>
                    <a:pt x="31" y="1032"/>
                    <a:pt x="31" y="1032"/>
                    <a:pt x="31" y="1032"/>
                  </a:cubicBezTo>
                  <a:close/>
                  <a:moveTo>
                    <a:pt x="78" y="1029"/>
                  </a:moveTo>
                  <a:cubicBezTo>
                    <a:pt x="77" y="1008"/>
                    <a:pt x="75" y="988"/>
                    <a:pt x="72" y="967"/>
                  </a:cubicBezTo>
                  <a:cubicBezTo>
                    <a:pt x="72" y="967"/>
                    <a:pt x="72" y="967"/>
                    <a:pt x="72" y="967"/>
                  </a:cubicBezTo>
                  <a:cubicBezTo>
                    <a:pt x="30" y="967"/>
                    <a:pt x="30" y="967"/>
                    <a:pt x="30" y="967"/>
                  </a:cubicBezTo>
                  <a:cubicBezTo>
                    <a:pt x="31" y="987"/>
                    <a:pt x="32" y="1008"/>
                    <a:pt x="33" y="1029"/>
                  </a:cubicBezTo>
                  <a:cubicBezTo>
                    <a:pt x="33" y="1029"/>
                    <a:pt x="33" y="1029"/>
                    <a:pt x="33" y="1029"/>
                  </a:cubicBezTo>
                  <a:cubicBezTo>
                    <a:pt x="78" y="1029"/>
                    <a:pt x="78" y="1029"/>
                    <a:pt x="78" y="1029"/>
                  </a:cubicBezTo>
                  <a:close/>
                  <a:moveTo>
                    <a:pt x="28" y="967"/>
                  </a:moveTo>
                  <a:cubicBezTo>
                    <a:pt x="28" y="965"/>
                    <a:pt x="28" y="965"/>
                    <a:pt x="28" y="965"/>
                  </a:cubicBezTo>
                  <a:cubicBezTo>
                    <a:pt x="28" y="967"/>
                    <a:pt x="28" y="967"/>
                    <a:pt x="28" y="967"/>
                  </a:cubicBezTo>
                  <a:close/>
                  <a:moveTo>
                    <a:pt x="1921" y="829"/>
                  </a:moveTo>
                  <a:cubicBezTo>
                    <a:pt x="1920" y="829"/>
                    <a:pt x="1920" y="829"/>
                    <a:pt x="1920" y="828"/>
                  </a:cubicBezTo>
                  <a:cubicBezTo>
                    <a:pt x="1920" y="828"/>
                    <a:pt x="1920" y="828"/>
                    <a:pt x="1920" y="828"/>
                  </a:cubicBezTo>
                  <a:cubicBezTo>
                    <a:pt x="1920" y="828"/>
                    <a:pt x="1919" y="828"/>
                    <a:pt x="1919" y="827"/>
                  </a:cubicBezTo>
                  <a:cubicBezTo>
                    <a:pt x="1919" y="827"/>
                    <a:pt x="1919" y="827"/>
                    <a:pt x="1919" y="827"/>
                  </a:cubicBezTo>
                  <a:cubicBezTo>
                    <a:pt x="1920" y="806"/>
                    <a:pt x="1920" y="784"/>
                    <a:pt x="1921" y="762"/>
                  </a:cubicBezTo>
                  <a:cubicBezTo>
                    <a:pt x="1921" y="762"/>
                    <a:pt x="1921" y="762"/>
                    <a:pt x="1921" y="762"/>
                  </a:cubicBezTo>
                  <a:cubicBezTo>
                    <a:pt x="1921" y="761"/>
                    <a:pt x="1922" y="760"/>
                    <a:pt x="1923" y="760"/>
                  </a:cubicBezTo>
                  <a:cubicBezTo>
                    <a:pt x="1923" y="760"/>
                    <a:pt x="1923" y="760"/>
                    <a:pt x="1923" y="760"/>
                  </a:cubicBezTo>
                  <a:cubicBezTo>
                    <a:pt x="1977" y="760"/>
                    <a:pt x="1977" y="760"/>
                    <a:pt x="1977" y="760"/>
                  </a:cubicBezTo>
                  <a:cubicBezTo>
                    <a:pt x="1978" y="760"/>
                    <a:pt x="1978" y="761"/>
                    <a:pt x="1978" y="761"/>
                  </a:cubicBezTo>
                  <a:cubicBezTo>
                    <a:pt x="1978" y="761"/>
                    <a:pt x="1978" y="761"/>
                    <a:pt x="1978" y="761"/>
                  </a:cubicBezTo>
                  <a:cubicBezTo>
                    <a:pt x="1979" y="761"/>
                    <a:pt x="1979" y="762"/>
                    <a:pt x="1979" y="762"/>
                  </a:cubicBezTo>
                  <a:cubicBezTo>
                    <a:pt x="1979" y="762"/>
                    <a:pt x="1979" y="762"/>
                    <a:pt x="1979" y="762"/>
                  </a:cubicBezTo>
                  <a:cubicBezTo>
                    <a:pt x="1978" y="765"/>
                    <a:pt x="1978" y="769"/>
                    <a:pt x="1978" y="772"/>
                  </a:cubicBezTo>
                  <a:cubicBezTo>
                    <a:pt x="1978" y="772"/>
                    <a:pt x="1978" y="772"/>
                    <a:pt x="1978" y="772"/>
                  </a:cubicBezTo>
                  <a:cubicBezTo>
                    <a:pt x="1975" y="791"/>
                    <a:pt x="1974" y="809"/>
                    <a:pt x="1973" y="827"/>
                  </a:cubicBezTo>
                  <a:cubicBezTo>
                    <a:pt x="1973" y="827"/>
                    <a:pt x="1973" y="827"/>
                    <a:pt x="1973" y="827"/>
                  </a:cubicBezTo>
                  <a:cubicBezTo>
                    <a:pt x="1973" y="828"/>
                    <a:pt x="1972" y="829"/>
                    <a:pt x="1971" y="829"/>
                  </a:cubicBezTo>
                  <a:cubicBezTo>
                    <a:pt x="1971" y="829"/>
                    <a:pt x="1971" y="829"/>
                    <a:pt x="1971" y="829"/>
                  </a:cubicBezTo>
                  <a:cubicBezTo>
                    <a:pt x="1921" y="829"/>
                    <a:pt x="1921" y="829"/>
                    <a:pt x="1921" y="829"/>
                  </a:cubicBezTo>
                  <a:close/>
                  <a:moveTo>
                    <a:pt x="1971" y="827"/>
                  </a:moveTo>
                  <a:cubicBezTo>
                    <a:pt x="1971" y="826"/>
                    <a:pt x="1971" y="826"/>
                    <a:pt x="1971" y="826"/>
                  </a:cubicBezTo>
                  <a:cubicBezTo>
                    <a:pt x="1971" y="827"/>
                    <a:pt x="1971" y="827"/>
                    <a:pt x="1971" y="827"/>
                  </a:cubicBezTo>
                  <a:close/>
                  <a:moveTo>
                    <a:pt x="1970" y="826"/>
                  </a:moveTo>
                  <a:cubicBezTo>
                    <a:pt x="1971" y="808"/>
                    <a:pt x="1972" y="790"/>
                    <a:pt x="1975" y="772"/>
                  </a:cubicBezTo>
                  <a:cubicBezTo>
                    <a:pt x="1975" y="772"/>
                    <a:pt x="1975" y="772"/>
                    <a:pt x="1975" y="772"/>
                  </a:cubicBezTo>
                  <a:cubicBezTo>
                    <a:pt x="1975" y="769"/>
                    <a:pt x="1975" y="766"/>
                    <a:pt x="1976" y="763"/>
                  </a:cubicBezTo>
                  <a:cubicBezTo>
                    <a:pt x="1976" y="763"/>
                    <a:pt x="1976" y="763"/>
                    <a:pt x="1976" y="763"/>
                  </a:cubicBezTo>
                  <a:cubicBezTo>
                    <a:pt x="1924" y="763"/>
                    <a:pt x="1924" y="763"/>
                    <a:pt x="1924" y="763"/>
                  </a:cubicBezTo>
                  <a:cubicBezTo>
                    <a:pt x="1923" y="784"/>
                    <a:pt x="1923" y="805"/>
                    <a:pt x="1922" y="826"/>
                  </a:cubicBezTo>
                  <a:cubicBezTo>
                    <a:pt x="1922" y="826"/>
                    <a:pt x="1922" y="826"/>
                    <a:pt x="1922" y="826"/>
                  </a:cubicBezTo>
                  <a:cubicBezTo>
                    <a:pt x="1970" y="826"/>
                    <a:pt x="1970" y="826"/>
                    <a:pt x="1970" y="826"/>
                  </a:cubicBezTo>
                  <a:close/>
                  <a:moveTo>
                    <a:pt x="17" y="829"/>
                  </a:moveTo>
                  <a:cubicBezTo>
                    <a:pt x="16" y="829"/>
                    <a:pt x="16" y="828"/>
                    <a:pt x="16" y="827"/>
                  </a:cubicBezTo>
                  <a:cubicBezTo>
                    <a:pt x="16" y="827"/>
                    <a:pt x="16" y="827"/>
                    <a:pt x="16" y="827"/>
                  </a:cubicBezTo>
                  <a:cubicBezTo>
                    <a:pt x="14" y="813"/>
                    <a:pt x="13" y="799"/>
                    <a:pt x="11" y="784"/>
                  </a:cubicBezTo>
                  <a:cubicBezTo>
                    <a:pt x="11" y="784"/>
                    <a:pt x="11" y="784"/>
                    <a:pt x="11" y="784"/>
                  </a:cubicBezTo>
                  <a:cubicBezTo>
                    <a:pt x="10" y="777"/>
                    <a:pt x="10" y="769"/>
                    <a:pt x="9" y="762"/>
                  </a:cubicBezTo>
                  <a:cubicBezTo>
                    <a:pt x="9" y="762"/>
                    <a:pt x="9" y="762"/>
                    <a:pt x="9" y="762"/>
                  </a:cubicBezTo>
                  <a:cubicBezTo>
                    <a:pt x="9" y="762"/>
                    <a:pt x="9" y="761"/>
                    <a:pt x="9" y="761"/>
                  </a:cubicBezTo>
                  <a:cubicBezTo>
                    <a:pt x="9" y="761"/>
                    <a:pt x="9" y="761"/>
                    <a:pt x="9" y="761"/>
                  </a:cubicBezTo>
                  <a:cubicBezTo>
                    <a:pt x="10" y="761"/>
                    <a:pt x="10" y="760"/>
                    <a:pt x="10" y="760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2"/>
                    <a:pt x="63" y="762"/>
                    <a:pt x="63" y="762"/>
                  </a:cubicBezTo>
                  <a:cubicBezTo>
                    <a:pt x="63" y="760"/>
                    <a:pt x="63" y="760"/>
                    <a:pt x="63" y="760"/>
                  </a:cubicBezTo>
                  <a:cubicBezTo>
                    <a:pt x="63" y="760"/>
                    <a:pt x="63" y="761"/>
                    <a:pt x="64" y="761"/>
                  </a:cubicBezTo>
                  <a:cubicBezTo>
                    <a:pt x="64" y="761"/>
                    <a:pt x="64" y="761"/>
                    <a:pt x="64" y="761"/>
                  </a:cubicBezTo>
                  <a:cubicBezTo>
                    <a:pt x="64" y="761"/>
                    <a:pt x="64" y="761"/>
                    <a:pt x="64" y="762"/>
                  </a:cubicBezTo>
                  <a:cubicBezTo>
                    <a:pt x="64" y="762"/>
                    <a:pt x="64" y="762"/>
                    <a:pt x="64" y="762"/>
                  </a:cubicBezTo>
                  <a:cubicBezTo>
                    <a:pt x="64" y="773"/>
                    <a:pt x="64" y="784"/>
                    <a:pt x="64" y="796"/>
                  </a:cubicBezTo>
                  <a:cubicBezTo>
                    <a:pt x="64" y="796"/>
                    <a:pt x="64" y="796"/>
                    <a:pt x="64" y="796"/>
                  </a:cubicBezTo>
                  <a:cubicBezTo>
                    <a:pt x="64" y="806"/>
                    <a:pt x="64" y="817"/>
                    <a:pt x="64" y="827"/>
                  </a:cubicBezTo>
                  <a:cubicBezTo>
                    <a:pt x="64" y="827"/>
                    <a:pt x="64" y="827"/>
                    <a:pt x="64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63" y="829"/>
                    <a:pt x="63" y="829"/>
                    <a:pt x="63" y="829"/>
                  </a:cubicBezTo>
                  <a:cubicBezTo>
                    <a:pt x="17" y="829"/>
                    <a:pt x="17" y="829"/>
                    <a:pt x="17" y="829"/>
                  </a:cubicBezTo>
                  <a:close/>
                  <a:moveTo>
                    <a:pt x="61" y="826"/>
                  </a:moveTo>
                  <a:cubicBezTo>
                    <a:pt x="61" y="816"/>
                    <a:pt x="61" y="806"/>
                    <a:pt x="61" y="796"/>
                  </a:cubicBezTo>
                  <a:cubicBezTo>
                    <a:pt x="61" y="796"/>
                    <a:pt x="61" y="796"/>
                    <a:pt x="61" y="796"/>
                  </a:cubicBezTo>
                  <a:cubicBezTo>
                    <a:pt x="61" y="785"/>
                    <a:pt x="61" y="774"/>
                    <a:pt x="61" y="763"/>
                  </a:cubicBezTo>
                  <a:cubicBezTo>
                    <a:pt x="61" y="763"/>
                    <a:pt x="61" y="763"/>
                    <a:pt x="61" y="763"/>
                  </a:cubicBezTo>
                  <a:cubicBezTo>
                    <a:pt x="12" y="763"/>
                    <a:pt x="12" y="763"/>
                    <a:pt x="12" y="763"/>
                  </a:cubicBezTo>
                  <a:cubicBezTo>
                    <a:pt x="13" y="770"/>
                    <a:pt x="13" y="777"/>
                    <a:pt x="14" y="784"/>
                  </a:cubicBezTo>
                  <a:cubicBezTo>
                    <a:pt x="14" y="784"/>
                    <a:pt x="14" y="784"/>
                    <a:pt x="14" y="784"/>
                  </a:cubicBezTo>
                  <a:cubicBezTo>
                    <a:pt x="16" y="798"/>
                    <a:pt x="17" y="812"/>
                    <a:pt x="18" y="826"/>
                  </a:cubicBezTo>
                  <a:cubicBezTo>
                    <a:pt x="18" y="826"/>
                    <a:pt x="18" y="826"/>
                    <a:pt x="18" y="826"/>
                  </a:cubicBezTo>
                  <a:cubicBezTo>
                    <a:pt x="61" y="826"/>
                    <a:pt x="61" y="826"/>
                    <a:pt x="61" y="826"/>
                  </a:cubicBezTo>
                  <a:close/>
                  <a:moveTo>
                    <a:pt x="1932" y="626"/>
                  </a:moveTo>
                  <a:cubicBezTo>
                    <a:pt x="1932" y="626"/>
                    <a:pt x="1931" y="625"/>
                    <a:pt x="1931" y="625"/>
                  </a:cubicBezTo>
                  <a:cubicBezTo>
                    <a:pt x="1931" y="625"/>
                    <a:pt x="1931" y="625"/>
                    <a:pt x="1931" y="625"/>
                  </a:cubicBezTo>
                  <a:cubicBezTo>
                    <a:pt x="1931" y="625"/>
                    <a:pt x="1931" y="624"/>
                    <a:pt x="1931" y="624"/>
                  </a:cubicBezTo>
                  <a:cubicBezTo>
                    <a:pt x="1931" y="624"/>
                    <a:pt x="1931" y="624"/>
                    <a:pt x="1931" y="624"/>
                  </a:cubicBezTo>
                  <a:cubicBezTo>
                    <a:pt x="1932" y="605"/>
                    <a:pt x="1934" y="585"/>
                    <a:pt x="1937" y="566"/>
                  </a:cubicBezTo>
                  <a:cubicBezTo>
                    <a:pt x="1937" y="566"/>
                    <a:pt x="1937" y="566"/>
                    <a:pt x="1937" y="566"/>
                  </a:cubicBezTo>
                  <a:cubicBezTo>
                    <a:pt x="1937" y="563"/>
                    <a:pt x="1937" y="561"/>
                    <a:pt x="1937" y="558"/>
                  </a:cubicBezTo>
                  <a:cubicBezTo>
                    <a:pt x="1937" y="558"/>
                    <a:pt x="1937" y="558"/>
                    <a:pt x="1937" y="558"/>
                  </a:cubicBezTo>
                  <a:cubicBezTo>
                    <a:pt x="1937" y="558"/>
                    <a:pt x="1938" y="557"/>
                    <a:pt x="1939" y="557"/>
                  </a:cubicBezTo>
                  <a:cubicBezTo>
                    <a:pt x="1939" y="557"/>
                    <a:pt x="1939" y="557"/>
                    <a:pt x="1939" y="557"/>
                  </a:cubicBezTo>
                  <a:cubicBezTo>
                    <a:pt x="1980" y="557"/>
                    <a:pt x="1980" y="557"/>
                    <a:pt x="1980" y="557"/>
                  </a:cubicBezTo>
                  <a:cubicBezTo>
                    <a:pt x="1981" y="557"/>
                    <a:pt x="1982" y="558"/>
                    <a:pt x="1982" y="559"/>
                  </a:cubicBezTo>
                  <a:cubicBezTo>
                    <a:pt x="1982" y="559"/>
                    <a:pt x="1982" y="559"/>
                    <a:pt x="1982" y="559"/>
                  </a:cubicBezTo>
                  <a:cubicBezTo>
                    <a:pt x="1983" y="580"/>
                    <a:pt x="1983" y="602"/>
                    <a:pt x="1984" y="624"/>
                  </a:cubicBezTo>
                  <a:cubicBezTo>
                    <a:pt x="1984" y="624"/>
                    <a:pt x="1984" y="624"/>
                    <a:pt x="1984" y="624"/>
                  </a:cubicBezTo>
                  <a:cubicBezTo>
                    <a:pt x="1984" y="624"/>
                    <a:pt x="1983" y="625"/>
                    <a:pt x="1983" y="625"/>
                  </a:cubicBezTo>
                  <a:cubicBezTo>
                    <a:pt x="1983" y="625"/>
                    <a:pt x="1983" y="625"/>
                    <a:pt x="1983" y="625"/>
                  </a:cubicBezTo>
                  <a:cubicBezTo>
                    <a:pt x="1983" y="625"/>
                    <a:pt x="1982" y="626"/>
                    <a:pt x="1982" y="626"/>
                  </a:cubicBezTo>
                  <a:cubicBezTo>
                    <a:pt x="1982" y="626"/>
                    <a:pt x="1982" y="626"/>
                    <a:pt x="1982" y="626"/>
                  </a:cubicBezTo>
                  <a:cubicBezTo>
                    <a:pt x="1932" y="626"/>
                    <a:pt x="1932" y="626"/>
                    <a:pt x="1932" y="626"/>
                  </a:cubicBezTo>
                  <a:close/>
                  <a:moveTo>
                    <a:pt x="1981" y="623"/>
                  </a:moveTo>
                  <a:cubicBezTo>
                    <a:pt x="1980" y="602"/>
                    <a:pt x="1980" y="581"/>
                    <a:pt x="1979" y="560"/>
                  </a:cubicBezTo>
                  <a:cubicBezTo>
                    <a:pt x="1979" y="560"/>
                    <a:pt x="1979" y="560"/>
                    <a:pt x="1979" y="560"/>
                  </a:cubicBezTo>
                  <a:cubicBezTo>
                    <a:pt x="1940" y="560"/>
                    <a:pt x="1940" y="560"/>
                    <a:pt x="1940" y="560"/>
                  </a:cubicBezTo>
                  <a:cubicBezTo>
                    <a:pt x="1940" y="562"/>
                    <a:pt x="1940" y="564"/>
                    <a:pt x="1939" y="566"/>
                  </a:cubicBezTo>
                  <a:cubicBezTo>
                    <a:pt x="1939" y="566"/>
                    <a:pt x="1939" y="566"/>
                    <a:pt x="1939" y="566"/>
                  </a:cubicBezTo>
                  <a:cubicBezTo>
                    <a:pt x="1937" y="585"/>
                    <a:pt x="1935" y="604"/>
                    <a:pt x="1934" y="623"/>
                  </a:cubicBezTo>
                  <a:cubicBezTo>
                    <a:pt x="1934" y="623"/>
                    <a:pt x="1934" y="623"/>
                    <a:pt x="1934" y="623"/>
                  </a:cubicBezTo>
                  <a:cubicBezTo>
                    <a:pt x="1981" y="623"/>
                    <a:pt x="1981" y="623"/>
                    <a:pt x="1981" y="623"/>
                  </a:cubicBezTo>
                  <a:close/>
                  <a:moveTo>
                    <a:pt x="2" y="626"/>
                  </a:moveTo>
                  <a:cubicBezTo>
                    <a:pt x="2" y="626"/>
                    <a:pt x="1" y="625"/>
                    <a:pt x="1" y="624"/>
                  </a:cubicBezTo>
                  <a:cubicBezTo>
                    <a:pt x="1" y="624"/>
                    <a:pt x="1" y="624"/>
                    <a:pt x="1" y="624"/>
                  </a:cubicBezTo>
                  <a:cubicBezTo>
                    <a:pt x="0" y="603"/>
                    <a:pt x="0" y="582"/>
                    <a:pt x="0" y="56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60"/>
                    <a:pt x="0" y="559"/>
                    <a:pt x="0" y="559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558"/>
                    <a:pt x="1" y="557"/>
                    <a:pt x="2" y="557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5" y="559"/>
                    <a:pt x="65" y="559"/>
                    <a:pt x="65" y="559"/>
                  </a:cubicBezTo>
                  <a:cubicBezTo>
                    <a:pt x="67" y="559"/>
                    <a:pt x="67" y="559"/>
                    <a:pt x="67" y="559"/>
                  </a:cubicBezTo>
                  <a:cubicBezTo>
                    <a:pt x="67" y="557"/>
                    <a:pt x="67" y="557"/>
                    <a:pt x="67" y="557"/>
                  </a:cubicBezTo>
                  <a:cubicBezTo>
                    <a:pt x="68" y="557"/>
                    <a:pt x="68" y="558"/>
                    <a:pt x="68" y="559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9" y="567"/>
                    <a:pt x="69" y="576"/>
                    <a:pt x="69" y="584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69" y="584"/>
                    <a:pt x="69" y="585"/>
                    <a:pt x="69" y="585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69" y="598"/>
                    <a:pt x="69" y="611"/>
                    <a:pt x="68" y="624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68" y="625"/>
                    <a:pt x="68" y="626"/>
                    <a:pt x="67" y="626"/>
                  </a:cubicBezTo>
                  <a:cubicBezTo>
                    <a:pt x="67" y="626"/>
                    <a:pt x="67" y="626"/>
                    <a:pt x="67" y="626"/>
                  </a:cubicBezTo>
                  <a:cubicBezTo>
                    <a:pt x="2" y="626"/>
                    <a:pt x="2" y="626"/>
                    <a:pt x="2" y="626"/>
                  </a:cubicBezTo>
                  <a:close/>
                  <a:moveTo>
                    <a:pt x="65" y="623"/>
                  </a:moveTo>
                  <a:cubicBezTo>
                    <a:pt x="66" y="610"/>
                    <a:pt x="66" y="598"/>
                    <a:pt x="66" y="585"/>
                  </a:cubicBezTo>
                  <a:cubicBezTo>
                    <a:pt x="66" y="585"/>
                    <a:pt x="66" y="585"/>
                    <a:pt x="66" y="585"/>
                  </a:cubicBezTo>
                  <a:cubicBezTo>
                    <a:pt x="66" y="585"/>
                    <a:pt x="66" y="584"/>
                    <a:pt x="66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76"/>
                    <a:pt x="66" y="568"/>
                    <a:pt x="65" y="560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3" y="581"/>
                    <a:pt x="3" y="602"/>
                    <a:pt x="4" y="623"/>
                  </a:cubicBezTo>
                  <a:cubicBezTo>
                    <a:pt x="4" y="623"/>
                    <a:pt x="4" y="623"/>
                    <a:pt x="4" y="623"/>
                  </a:cubicBezTo>
                  <a:cubicBezTo>
                    <a:pt x="65" y="623"/>
                    <a:pt x="65" y="623"/>
                    <a:pt x="65" y="623"/>
                  </a:cubicBezTo>
                  <a:close/>
                  <a:moveTo>
                    <a:pt x="1933" y="422"/>
                  </a:moveTo>
                  <a:cubicBezTo>
                    <a:pt x="1932" y="422"/>
                    <a:pt x="1932" y="422"/>
                    <a:pt x="1931" y="421"/>
                  </a:cubicBezTo>
                  <a:cubicBezTo>
                    <a:pt x="1931" y="421"/>
                    <a:pt x="1931" y="421"/>
                    <a:pt x="1931" y="421"/>
                  </a:cubicBezTo>
                  <a:cubicBezTo>
                    <a:pt x="1929" y="399"/>
                    <a:pt x="1927" y="378"/>
                    <a:pt x="1926" y="355"/>
                  </a:cubicBezTo>
                  <a:cubicBezTo>
                    <a:pt x="1926" y="355"/>
                    <a:pt x="1926" y="355"/>
                    <a:pt x="1926" y="355"/>
                  </a:cubicBezTo>
                  <a:cubicBezTo>
                    <a:pt x="1926" y="355"/>
                    <a:pt x="1926" y="355"/>
                    <a:pt x="1926" y="354"/>
                  </a:cubicBezTo>
                  <a:cubicBezTo>
                    <a:pt x="1926" y="354"/>
                    <a:pt x="1926" y="354"/>
                    <a:pt x="1926" y="354"/>
                  </a:cubicBezTo>
                  <a:cubicBezTo>
                    <a:pt x="1927" y="354"/>
                    <a:pt x="1927" y="354"/>
                    <a:pt x="1928" y="354"/>
                  </a:cubicBezTo>
                  <a:cubicBezTo>
                    <a:pt x="1928" y="354"/>
                    <a:pt x="1928" y="354"/>
                    <a:pt x="1928" y="354"/>
                  </a:cubicBezTo>
                  <a:cubicBezTo>
                    <a:pt x="1989" y="354"/>
                    <a:pt x="1989" y="354"/>
                    <a:pt x="1989" y="354"/>
                  </a:cubicBezTo>
                  <a:cubicBezTo>
                    <a:pt x="1989" y="354"/>
                    <a:pt x="1990" y="354"/>
                    <a:pt x="1990" y="354"/>
                  </a:cubicBezTo>
                  <a:cubicBezTo>
                    <a:pt x="1990" y="354"/>
                    <a:pt x="1990" y="354"/>
                    <a:pt x="1990" y="354"/>
                  </a:cubicBezTo>
                  <a:cubicBezTo>
                    <a:pt x="1990" y="355"/>
                    <a:pt x="1991" y="355"/>
                    <a:pt x="1991" y="355"/>
                  </a:cubicBezTo>
                  <a:cubicBezTo>
                    <a:pt x="1991" y="355"/>
                    <a:pt x="1991" y="355"/>
                    <a:pt x="1991" y="355"/>
                  </a:cubicBezTo>
                  <a:cubicBezTo>
                    <a:pt x="1988" y="377"/>
                    <a:pt x="1986" y="399"/>
                    <a:pt x="1984" y="421"/>
                  </a:cubicBezTo>
                  <a:cubicBezTo>
                    <a:pt x="1984" y="421"/>
                    <a:pt x="1984" y="421"/>
                    <a:pt x="1984" y="421"/>
                  </a:cubicBezTo>
                  <a:cubicBezTo>
                    <a:pt x="1984" y="422"/>
                    <a:pt x="1983" y="422"/>
                    <a:pt x="1982" y="422"/>
                  </a:cubicBezTo>
                  <a:cubicBezTo>
                    <a:pt x="1982" y="422"/>
                    <a:pt x="1982" y="422"/>
                    <a:pt x="1982" y="422"/>
                  </a:cubicBezTo>
                  <a:cubicBezTo>
                    <a:pt x="1933" y="422"/>
                    <a:pt x="1933" y="422"/>
                    <a:pt x="1933" y="422"/>
                  </a:cubicBezTo>
                  <a:close/>
                  <a:moveTo>
                    <a:pt x="1982" y="421"/>
                  </a:moveTo>
                  <a:cubicBezTo>
                    <a:pt x="1982" y="419"/>
                    <a:pt x="1982" y="419"/>
                    <a:pt x="1982" y="419"/>
                  </a:cubicBezTo>
                  <a:cubicBezTo>
                    <a:pt x="1982" y="421"/>
                    <a:pt x="1982" y="421"/>
                    <a:pt x="1982" y="421"/>
                  </a:cubicBezTo>
                  <a:close/>
                  <a:moveTo>
                    <a:pt x="1981" y="419"/>
                  </a:moveTo>
                  <a:cubicBezTo>
                    <a:pt x="1983" y="398"/>
                    <a:pt x="1985" y="378"/>
                    <a:pt x="1987" y="357"/>
                  </a:cubicBezTo>
                  <a:cubicBezTo>
                    <a:pt x="1987" y="357"/>
                    <a:pt x="1987" y="357"/>
                    <a:pt x="1987" y="357"/>
                  </a:cubicBezTo>
                  <a:cubicBezTo>
                    <a:pt x="1929" y="357"/>
                    <a:pt x="1929" y="357"/>
                    <a:pt x="1929" y="357"/>
                  </a:cubicBezTo>
                  <a:cubicBezTo>
                    <a:pt x="1930" y="378"/>
                    <a:pt x="1932" y="399"/>
                    <a:pt x="1934" y="419"/>
                  </a:cubicBezTo>
                  <a:cubicBezTo>
                    <a:pt x="1934" y="419"/>
                    <a:pt x="1934" y="419"/>
                    <a:pt x="1934" y="419"/>
                  </a:cubicBezTo>
                  <a:cubicBezTo>
                    <a:pt x="1981" y="419"/>
                    <a:pt x="1981" y="419"/>
                    <a:pt x="1981" y="419"/>
                  </a:cubicBezTo>
                  <a:close/>
                  <a:moveTo>
                    <a:pt x="5" y="422"/>
                  </a:moveTo>
                  <a:cubicBezTo>
                    <a:pt x="4" y="422"/>
                    <a:pt x="4" y="422"/>
                    <a:pt x="4" y="422"/>
                  </a:cubicBezTo>
                  <a:cubicBezTo>
                    <a:pt x="4" y="422"/>
                    <a:pt x="4" y="422"/>
                    <a:pt x="4" y="422"/>
                  </a:cubicBezTo>
                  <a:cubicBezTo>
                    <a:pt x="3" y="422"/>
                    <a:pt x="3" y="421"/>
                    <a:pt x="3" y="421"/>
                  </a:cubicBezTo>
                  <a:cubicBezTo>
                    <a:pt x="3" y="421"/>
                    <a:pt x="3" y="421"/>
                    <a:pt x="3" y="421"/>
                  </a:cubicBezTo>
                  <a:cubicBezTo>
                    <a:pt x="4" y="398"/>
                    <a:pt x="7" y="376"/>
                    <a:pt x="9" y="355"/>
                  </a:cubicBezTo>
                  <a:cubicBezTo>
                    <a:pt x="9" y="355"/>
                    <a:pt x="9" y="355"/>
                    <a:pt x="9" y="355"/>
                  </a:cubicBezTo>
                  <a:cubicBezTo>
                    <a:pt x="9" y="354"/>
                    <a:pt x="10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5" y="354"/>
                    <a:pt x="56" y="354"/>
                    <a:pt x="56" y="355"/>
                  </a:cubicBezTo>
                  <a:cubicBezTo>
                    <a:pt x="56" y="355"/>
                    <a:pt x="56" y="355"/>
                    <a:pt x="56" y="355"/>
                  </a:cubicBezTo>
                  <a:cubicBezTo>
                    <a:pt x="57" y="377"/>
                    <a:pt x="58" y="399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59" y="421"/>
                    <a:pt x="59" y="421"/>
                    <a:pt x="59" y="422"/>
                  </a:cubicBezTo>
                  <a:cubicBezTo>
                    <a:pt x="59" y="422"/>
                    <a:pt x="59" y="422"/>
                    <a:pt x="59" y="422"/>
                  </a:cubicBezTo>
                  <a:cubicBezTo>
                    <a:pt x="59" y="422"/>
                    <a:pt x="58" y="422"/>
                    <a:pt x="58" y="422"/>
                  </a:cubicBezTo>
                  <a:cubicBezTo>
                    <a:pt x="58" y="422"/>
                    <a:pt x="58" y="422"/>
                    <a:pt x="58" y="422"/>
                  </a:cubicBezTo>
                  <a:cubicBezTo>
                    <a:pt x="5" y="422"/>
                    <a:pt x="5" y="422"/>
                    <a:pt x="5" y="422"/>
                  </a:cubicBezTo>
                  <a:close/>
                  <a:moveTo>
                    <a:pt x="56" y="419"/>
                  </a:moveTo>
                  <a:cubicBezTo>
                    <a:pt x="55" y="399"/>
                    <a:pt x="54" y="378"/>
                    <a:pt x="53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0" y="377"/>
                    <a:pt x="7" y="398"/>
                    <a:pt x="6" y="419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56" y="419"/>
                    <a:pt x="56" y="419"/>
                    <a:pt x="56" y="419"/>
                  </a:cubicBezTo>
                  <a:close/>
                  <a:moveTo>
                    <a:pt x="11" y="357"/>
                  </a:moveTo>
                  <a:cubicBezTo>
                    <a:pt x="11" y="355"/>
                    <a:pt x="11" y="355"/>
                    <a:pt x="11" y="355"/>
                  </a:cubicBezTo>
                  <a:cubicBezTo>
                    <a:pt x="11" y="357"/>
                    <a:pt x="11" y="357"/>
                    <a:pt x="11" y="357"/>
                  </a:cubicBezTo>
                  <a:close/>
                  <a:moveTo>
                    <a:pt x="20" y="219"/>
                  </a:moveTo>
                  <a:cubicBezTo>
                    <a:pt x="19" y="219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0"/>
                    <a:pt x="17" y="202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3" y="179"/>
                    <a:pt x="12" y="165"/>
                    <a:pt x="12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0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7" y="150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0" y="172"/>
                    <a:pt x="65" y="194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8"/>
                    <a:pt x="60" y="219"/>
                    <a:pt x="60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20" y="219"/>
                    <a:pt x="20" y="219"/>
                    <a:pt x="20" y="219"/>
                  </a:cubicBezTo>
                  <a:close/>
                  <a:moveTo>
                    <a:pt x="58" y="216"/>
                  </a:moveTo>
                  <a:cubicBezTo>
                    <a:pt x="62" y="194"/>
                    <a:pt x="67" y="172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66"/>
                    <a:pt x="17" y="179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201"/>
                    <a:pt x="21" y="209"/>
                    <a:pt x="21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58" y="216"/>
                    <a:pt x="58" y="216"/>
                    <a:pt x="58" y="216"/>
                  </a:cubicBezTo>
                  <a:close/>
                  <a:moveTo>
                    <a:pt x="14" y="153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4" y="153"/>
                    <a:pt x="14" y="153"/>
                  </a:cubicBezTo>
                  <a:close/>
                  <a:moveTo>
                    <a:pt x="1933" y="219"/>
                  </a:moveTo>
                  <a:cubicBezTo>
                    <a:pt x="1933" y="219"/>
                    <a:pt x="1932" y="219"/>
                    <a:pt x="1932" y="219"/>
                  </a:cubicBezTo>
                  <a:cubicBezTo>
                    <a:pt x="1932" y="219"/>
                    <a:pt x="1932" y="219"/>
                    <a:pt x="1932" y="219"/>
                  </a:cubicBezTo>
                  <a:cubicBezTo>
                    <a:pt x="1932" y="218"/>
                    <a:pt x="1932" y="218"/>
                    <a:pt x="1932" y="217"/>
                  </a:cubicBezTo>
                  <a:cubicBezTo>
                    <a:pt x="1932" y="217"/>
                    <a:pt x="1932" y="217"/>
                    <a:pt x="1932" y="217"/>
                  </a:cubicBezTo>
                  <a:cubicBezTo>
                    <a:pt x="1932" y="211"/>
                    <a:pt x="1932" y="205"/>
                    <a:pt x="1932" y="199"/>
                  </a:cubicBezTo>
                  <a:cubicBezTo>
                    <a:pt x="1932" y="199"/>
                    <a:pt x="1932" y="199"/>
                    <a:pt x="1932" y="199"/>
                  </a:cubicBezTo>
                  <a:cubicBezTo>
                    <a:pt x="1932" y="181"/>
                    <a:pt x="1931" y="165"/>
                    <a:pt x="1929" y="152"/>
                  </a:cubicBezTo>
                  <a:cubicBezTo>
                    <a:pt x="1929" y="152"/>
                    <a:pt x="1929" y="152"/>
                    <a:pt x="1929" y="152"/>
                  </a:cubicBezTo>
                  <a:cubicBezTo>
                    <a:pt x="1929" y="152"/>
                    <a:pt x="1929" y="151"/>
                    <a:pt x="1929" y="151"/>
                  </a:cubicBezTo>
                  <a:cubicBezTo>
                    <a:pt x="1929" y="151"/>
                    <a:pt x="1929" y="151"/>
                    <a:pt x="1929" y="151"/>
                  </a:cubicBezTo>
                  <a:cubicBezTo>
                    <a:pt x="1929" y="151"/>
                    <a:pt x="1930" y="150"/>
                    <a:pt x="1930" y="150"/>
                  </a:cubicBezTo>
                  <a:cubicBezTo>
                    <a:pt x="1930" y="150"/>
                    <a:pt x="1930" y="150"/>
                    <a:pt x="1930" y="150"/>
                  </a:cubicBezTo>
                  <a:cubicBezTo>
                    <a:pt x="1990" y="150"/>
                    <a:pt x="1990" y="150"/>
                    <a:pt x="1990" y="150"/>
                  </a:cubicBezTo>
                  <a:cubicBezTo>
                    <a:pt x="1991" y="150"/>
                    <a:pt x="1991" y="151"/>
                    <a:pt x="1991" y="152"/>
                  </a:cubicBezTo>
                  <a:cubicBezTo>
                    <a:pt x="1991" y="152"/>
                    <a:pt x="1991" y="152"/>
                    <a:pt x="1991" y="152"/>
                  </a:cubicBezTo>
                  <a:cubicBezTo>
                    <a:pt x="1995" y="174"/>
                    <a:pt x="1996" y="196"/>
                    <a:pt x="1997" y="217"/>
                  </a:cubicBezTo>
                  <a:cubicBezTo>
                    <a:pt x="1997" y="217"/>
                    <a:pt x="1997" y="217"/>
                    <a:pt x="1997" y="217"/>
                  </a:cubicBezTo>
                  <a:cubicBezTo>
                    <a:pt x="1997" y="218"/>
                    <a:pt x="1997" y="218"/>
                    <a:pt x="1996" y="219"/>
                  </a:cubicBezTo>
                  <a:cubicBezTo>
                    <a:pt x="1996" y="219"/>
                    <a:pt x="1996" y="219"/>
                    <a:pt x="1996" y="219"/>
                  </a:cubicBezTo>
                  <a:cubicBezTo>
                    <a:pt x="1996" y="219"/>
                    <a:pt x="1996" y="219"/>
                    <a:pt x="1995" y="219"/>
                  </a:cubicBezTo>
                  <a:cubicBezTo>
                    <a:pt x="1995" y="219"/>
                    <a:pt x="1995" y="219"/>
                    <a:pt x="1995" y="219"/>
                  </a:cubicBezTo>
                  <a:cubicBezTo>
                    <a:pt x="1933" y="219"/>
                    <a:pt x="1933" y="219"/>
                    <a:pt x="1933" y="219"/>
                  </a:cubicBezTo>
                  <a:close/>
                  <a:moveTo>
                    <a:pt x="1994" y="216"/>
                  </a:moveTo>
                  <a:cubicBezTo>
                    <a:pt x="1993" y="196"/>
                    <a:pt x="1992" y="174"/>
                    <a:pt x="1988" y="153"/>
                  </a:cubicBezTo>
                  <a:cubicBezTo>
                    <a:pt x="1988" y="153"/>
                    <a:pt x="1988" y="153"/>
                    <a:pt x="1988" y="153"/>
                  </a:cubicBezTo>
                  <a:cubicBezTo>
                    <a:pt x="1932" y="153"/>
                    <a:pt x="1932" y="153"/>
                    <a:pt x="1932" y="153"/>
                  </a:cubicBezTo>
                  <a:cubicBezTo>
                    <a:pt x="1934" y="166"/>
                    <a:pt x="1935" y="182"/>
                    <a:pt x="1935" y="199"/>
                  </a:cubicBezTo>
                  <a:cubicBezTo>
                    <a:pt x="1935" y="199"/>
                    <a:pt x="1935" y="199"/>
                    <a:pt x="1935" y="199"/>
                  </a:cubicBezTo>
                  <a:cubicBezTo>
                    <a:pt x="1935" y="204"/>
                    <a:pt x="1935" y="210"/>
                    <a:pt x="1935" y="216"/>
                  </a:cubicBezTo>
                  <a:cubicBezTo>
                    <a:pt x="1935" y="216"/>
                    <a:pt x="1935" y="216"/>
                    <a:pt x="1935" y="216"/>
                  </a:cubicBezTo>
                  <a:cubicBezTo>
                    <a:pt x="1994" y="216"/>
                    <a:pt x="1994" y="216"/>
                    <a:pt x="1994" y="216"/>
                  </a:cubicBezTo>
                  <a:close/>
                  <a:moveTo>
                    <a:pt x="565" y="80"/>
                  </a:moveTo>
                  <a:cubicBezTo>
                    <a:pt x="564" y="80"/>
                    <a:pt x="563" y="79"/>
                    <a:pt x="563" y="78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"/>
                    <a:pt x="564" y="2"/>
                    <a:pt x="565" y="2"/>
                  </a:cubicBezTo>
                  <a:cubicBezTo>
                    <a:pt x="565" y="2"/>
                    <a:pt x="565" y="2"/>
                    <a:pt x="565" y="2"/>
                  </a:cubicBezTo>
                  <a:cubicBezTo>
                    <a:pt x="587" y="1"/>
                    <a:pt x="608" y="0"/>
                    <a:pt x="63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1" y="0"/>
                    <a:pt x="631" y="0"/>
                    <a:pt x="632" y="1"/>
                  </a:cubicBezTo>
                  <a:cubicBezTo>
                    <a:pt x="632" y="1"/>
                    <a:pt x="632" y="1"/>
                    <a:pt x="632" y="1"/>
                  </a:cubicBezTo>
                  <a:cubicBezTo>
                    <a:pt x="632" y="1"/>
                    <a:pt x="632" y="1"/>
                    <a:pt x="632" y="2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24" y="79"/>
                    <a:pt x="617" y="79"/>
                    <a:pt x="610" y="79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0" y="79"/>
                    <a:pt x="610" y="79"/>
                  </a:cubicBezTo>
                  <a:cubicBezTo>
                    <a:pt x="601" y="80"/>
                    <a:pt x="592" y="80"/>
                    <a:pt x="582" y="80"/>
                  </a:cubicBezTo>
                  <a:cubicBezTo>
                    <a:pt x="582" y="80"/>
                    <a:pt x="582" y="80"/>
                    <a:pt x="582" y="80"/>
                  </a:cubicBezTo>
                  <a:cubicBezTo>
                    <a:pt x="576" y="80"/>
                    <a:pt x="571" y="80"/>
                    <a:pt x="565" y="80"/>
                  </a:cubicBezTo>
                  <a:close/>
                  <a:moveTo>
                    <a:pt x="582" y="77"/>
                  </a:moveTo>
                  <a:cubicBezTo>
                    <a:pt x="591" y="77"/>
                    <a:pt x="601" y="77"/>
                    <a:pt x="610" y="76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16" y="76"/>
                    <a:pt x="623" y="76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3"/>
                    <a:pt x="629" y="3"/>
                    <a:pt x="629" y="3"/>
                  </a:cubicBezTo>
                  <a:cubicBezTo>
                    <a:pt x="608" y="3"/>
                    <a:pt x="587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72" y="77"/>
                    <a:pt x="577" y="77"/>
                    <a:pt x="582" y="7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1" y="11"/>
                    <a:pt x="163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83" y="11"/>
                    <a:pt x="203" y="12"/>
                    <a:pt x="224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5" y="12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5" y="64"/>
                    <a:pt x="225" y="64"/>
                    <a:pt x="224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01" y="66"/>
                    <a:pt x="179" y="70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0" y="74"/>
                  </a:moveTo>
                  <a:cubicBezTo>
                    <a:pt x="179" y="67"/>
                    <a:pt x="201" y="64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02" y="15"/>
                    <a:pt x="183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4" y="14"/>
                    <a:pt x="162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74"/>
                    <a:pt x="160" y="74"/>
                    <a:pt x="160" y="74"/>
                  </a:cubicBezTo>
                  <a:close/>
                  <a:moveTo>
                    <a:pt x="1850" y="77"/>
                  </a:moveTo>
                  <a:cubicBezTo>
                    <a:pt x="1829" y="71"/>
                    <a:pt x="1807" y="69"/>
                    <a:pt x="1785" y="68"/>
                  </a:cubicBezTo>
                  <a:cubicBezTo>
                    <a:pt x="1785" y="68"/>
                    <a:pt x="1785" y="68"/>
                    <a:pt x="1785" y="68"/>
                  </a:cubicBezTo>
                  <a:cubicBezTo>
                    <a:pt x="1784" y="68"/>
                    <a:pt x="1783" y="67"/>
                    <a:pt x="1783" y="66"/>
                  </a:cubicBezTo>
                  <a:cubicBezTo>
                    <a:pt x="1783" y="66"/>
                    <a:pt x="1783" y="66"/>
                    <a:pt x="1783" y="66"/>
                  </a:cubicBezTo>
                  <a:cubicBezTo>
                    <a:pt x="1783" y="14"/>
                    <a:pt x="1783" y="14"/>
                    <a:pt x="1783" y="14"/>
                  </a:cubicBezTo>
                  <a:cubicBezTo>
                    <a:pt x="1783" y="13"/>
                    <a:pt x="1784" y="13"/>
                    <a:pt x="1785" y="13"/>
                  </a:cubicBezTo>
                  <a:cubicBezTo>
                    <a:pt x="1785" y="13"/>
                    <a:pt x="1785" y="13"/>
                    <a:pt x="1785" y="13"/>
                  </a:cubicBezTo>
                  <a:cubicBezTo>
                    <a:pt x="1790" y="12"/>
                    <a:pt x="1796" y="12"/>
                    <a:pt x="1802" y="12"/>
                  </a:cubicBezTo>
                  <a:cubicBezTo>
                    <a:pt x="1802" y="12"/>
                    <a:pt x="1802" y="12"/>
                    <a:pt x="1802" y="12"/>
                  </a:cubicBezTo>
                  <a:cubicBezTo>
                    <a:pt x="1818" y="12"/>
                    <a:pt x="1834" y="13"/>
                    <a:pt x="1850" y="15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0" y="16"/>
                    <a:pt x="1850" y="16"/>
                    <a:pt x="1850" y="16"/>
                  </a:cubicBezTo>
                  <a:cubicBezTo>
                    <a:pt x="1850" y="15"/>
                    <a:pt x="1850" y="15"/>
                    <a:pt x="1850" y="15"/>
                  </a:cubicBezTo>
                  <a:cubicBezTo>
                    <a:pt x="1851" y="15"/>
                    <a:pt x="1852" y="15"/>
                    <a:pt x="1852" y="16"/>
                  </a:cubicBezTo>
                  <a:cubicBezTo>
                    <a:pt x="1852" y="16"/>
                    <a:pt x="1852" y="16"/>
                    <a:pt x="1852" y="16"/>
                  </a:cubicBezTo>
                  <a:cubicBezTo>
                    <a:pt x="1852" y="76"/>
                    <a:pt x="1852" y="76"/>
                    <a:pt x="1852" y="76"/>
                  </a:cubicBezTo>
                  <a:cubicBezTo>
                    <a:pt x="1852" y="76"/>
                    <a:pt x="1851" y="76"/>
                    <a:pt x="1851" y="77"/>
                  </a:cubicBezTo>
                  <a:cubicBezTo>
                    <a:pt x="1851" y="77"/>
                    <a:pt x="1851" y="77"/>
                    <a:pt x="1851" y="77"/>
                  </a:cubicBezTo>
                  <a:cubicBezTo>
                    <a:pt x="1851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ubicBezTo>
                    <a:pt x="1850" y="77"/>
                    <a:pt x="1850" y="77"/>
                    <a:pt x="1850" y="77"/>
                  </a:cubicBezTo>
                  <a:close/>
                  <a:moveTo>
                    <a:pt x="1849" y="74"/>
                  </a:moveTo>
                  <a:cubicBezTo>
                    <a:pt x="1849" y="18"/>
                    <a:pt x="1849" y="18"/>
                    <a:pt x="1849" y="18"/>
                  </a:cubicBezTo>
                  <a:cubicBezTo>
                    <a:pt x="1833" y="16"/>
                    <a:pt x="1817" y="15"/>
                    <a:pt x="1802" y="15"/>
                  </a:cubicBezTo>
                  <a:cubicBezTo>
                    <a:pt x="1802" y="15"/>
                    <a:pt x="1802" y="15"/>
                    <a:pt x="1802" y="15"/>
                  </a:cubicBezTo>
                  <a:cubicBezTo>
                    <a:pt x="1797" y="15"/>
                    <a:pt x="1791" y="15"/>
                    <a:pt x="1786" y="16"/>
                  </a:cubicBezTo>
                  <a:cubicBezTo>
                    <a:pt x="1786" y="16"/>
                    <a:pt x="1786" y="16"/>
                    <a:pt x="1786" y="16"/>
                  </a:cubicBezTo>
                  <a:cubicBezTo>
                    <a:pt x="1786" y="65"/>
                    <a:pt x="1786" y="65"/>
                    <a:pt x="1786" y="65"/>
                  </a:cubicBezTo>
                  <a:cubicBezTo>
                    <a:pt x="1808" y="66"/>
                    <a:pt x="1829" y="68"/>
                    <a:pt x="1849" y="74"/>
                  </a:cubicBezTo>
                  <a:close/>
                  <a:moveTo>
                    <a:pt x="1444" y="74"/>
                  </a:moveTo>
                  <a:cubicBezTo>
                    <a:pt x="1423" y="73"/>
                    <a:pt x="1402" y="72"/>
                    <a:pt x="1378" y="70"/>
                  </a:cubicBezTo>
                  <a:cubicBezTo>
                    <a:pt x="1378" y="70"/>
                    <a:pt x="1378" y="70"/>
                    <a:pt x="1378" y="70"/>
                  </a:cubicBezTo>
                  <a:cubicBezTo>
                    <a:pt x="1377" y="70"/>
                    <a:pt x="1377" y="69"/>
                    <a:pt x="1377" y="69"/>
                  </a:cubicBezTo>
                  <a:cubicBezTo>
                    <a:pt x="1377" y="69"/>
                    <a:pt x="1377" y="69"/>
                    <a:pt x="1377" y="69"/>
                  </a:cubicBezTo>
                  <a:cubicBezTo>
                    <a:pt x="1377" y="23"/>
                    <a:pt x="1377" y="23"/>
                    <a:pt x="1377" y="23"/>
                  </a:cubicBezTo>
                  <a:cubicBezTo>
                    <a:pt x="1377" y="23"/>
                    <a:pt x="1377" y="22"/>
                    <a:pt x="1377" y="22"/>
                  </a:cubicBezTo>
                  <a:cubicBezTo>
                    <a:pt x="1377" y="22"/>
                    <a:pt x="1377" y="22"/>
                    <a:pt x="1377" y="22"/>
                  </a:cubicBezTo>
                  <a:cubicBezTo>
                    <a:pt x="1377" y="22"/>
                    <a:pt x="1378" y="22"/>
                    <a:pt x="1378" y="22"/>
                  </a:cubicBezTo>
                  <a:cubicBezTo>
                    <a:pt x="1378" y="22"/>
                    <a:pt x="1378" y="22"/>
                    <a:pt x="1378" y="22"/>
                  </a:cubicBezTo>
                  <a:cubicBezTo>
                    <a:pt x="1400" y="22"/>
                    <a:pt x="1422" y="23"/>
                    <a:pt x="1444" y="23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4"/>
                    <a:pt x="1444" y="24"/>
                    <a:pt x="1444" y="24"/>
                  </a:cubicBezTo>
                  <a:cubicBezTo>
                    <a:pt x="1444" y="23"/>
                    <a:pt x="1444" y="23"/>
                    <a:pt x="1444" y="23"/>
                  </a:cubicBezTo>
                  <a:cubicBezTo>
                    <a:pt x="1444" y="23"/>
                    <a:pt x="1445" y="24"/>
                    <a:pt x="1445" y="24"/>
                  </a:cubicBezTo>
                  <a:cubicBezTo>
                    <a:pt x="1445" y="24"/>
                    <a:pt x="1445" y="24"/>
                    <a:pt x="1445" y="24"/>
                  </a:cubicBezTo>
                  <a:cubicBezTo>
                    <a:pt x="1445" y="72"/>
                    <a:pt x="1445" y="72"/>
                    <a:pt x="1445" y="72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5" y="73"/>
                    <a:pt x="1445" y="73"/>
                    <a:pt x="1445" y="73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ubicBezTo>
                    <a:pt x="1444" y="74"/>
                    <a:pt x="1444" y="74"/>
                    <a:pt x="1444" y="74"/>
                  </a:cubicBezTo>
                  <a:close/>
                  <a:moveTo>
                    <a:pt x="1442" y="71"/>
                  </a:moveTo>
                  <a:cubicBezTo>
                    <a:pt x="1442" y="26"/>
                    <a:pt x="1442" y="26"/>
                    <a:pt x="1442" y="26"/>
                  </a:cubicBezTo>
                  <a:cubicBezTo>
                    <a:pt x="1421" y="26"/>
                    <a:pt x="1400" y="25"/>
                    <a:pt x="1380" y="25"/>
                  </a:cubicBezTo>
                  <a:cubicBezTo>
                    <a:pt x="1380" y="25"/>
                    <a:pt x="1380" y="25"/>
                    <a:pt x="1380" y="25"/>
                  </a:cubicBezTo>
                  <a:cubicBezTo>
                    <a:pt x="1380" y="67"/>
                    <a:pt x="1380" y="67"/>
                    <a:pt x="1380" y="67"/>
                  </a:cubicBezTo>
                  <a:cubicBezTo>
                    <a:pt x="1402" y="69"/>
                    <a:pt x="1423" y="70"/>
                    <a:pt x="1442" y="71"/>
                  </a:cubicBezTo>
                  <a:close/>
                  <a:moveTo>
                    <a:pt x="427" y="71"/>
                  </a:moveTo>
                  <a:cubicBezTo>
                    <a:pt x="405" y="69"/>
                    <a:pt x="383" y="67"/>
                    <a:pt x="362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1" y="65"/>
                    <a:pt x="360" y="65"/>
                    <a:pt x="360" y="64"/>
                  </a:cubicBezTo>
                  <a:cubicBezTo>
                    <a:pt x="360" y="64"/>
                    <a:pt x="360" y="64"/>
                    <a:pt x="360" y="64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5"/>
                    <a:pt x="361" y="14"/>
                    <a:pt x="362" y="14"/>
                  </a:cubicBezTo>
                  <a:cubicBezTo>
                    <a:pt x="362" y="14"/>
                    <a:pt x="362" y="14"/>
                    <a:pt x="362" y="14"/>
                  </a:cubicBezTo>
                  <a:cubicBezTo>
                    <a:pt x="363" y="14"/>
                    <a:pt x="365" y="14"/>
                    <a:pt x="366" y="14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88" y="12"/>
                    <a:pt x="408" y="10"/>
                    <a:pt x="427" y="9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7" y="9"/>
                    <a:pt x="428" y="9"/>
                    <a:pt x="428" y="9"/>
                  </a:cubicBezTo>
                  <a:cubicBezTo>
                    <a:pt x="428" y="9"/>
                    <a:pt x="428" y="9"/>
                    <a:pt x="428" y="9"/>
                  </a:cubicBezTo>
                  <a:cubicBezTo>
                    <a:pt x="429" y="9"/>
                    <a:pt x="429" y="10"/>
                    <a:pt x="429" y="10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29" y="70"/>
                    <a:pt x="429" y="70"/>
                    <a:pt x="428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428" y="71"/>
                    <a:pt x="428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7" y="71"/>
                    <a:pt x="427" y="71"/>
                    <a:pt x="427" y="71"/>
                  </a:cubicBezTo>
                  <a:close/>
                  <a:moveTo>
                    <a:pt x="426" y="68"/>
                  </a:moveTo>
                  <a:cubicBezTo>
                    <a:pt x="426" y="12"/>
                    <a:pt x="426" y="12"/>
                    <a:pt x="426" y="12"/>
                  </a:cubicBezTo>
                  <a:cubicBezTo>
                    <a:pt x="407" y="13"/>
                    <a:pt x="387" y="15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7"/>
                    <a:pt x="364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84" y="64"/>
                    <a:pt x="405" y="66"/>
                    <a:pt x="426" y="68"/>
                  </a:cubicBezTo>
                  <a:close/>
                  <a:moveTo>
                    <a:pt x="767" y="70"/>
                  </a:moveTo>
                  <a:cubicBezTo>
                    <a:pt x="767" y="69"/>
                    <a:pt x="767" y="69"/>
                    <a:pt x="767" y="69"/>
                  </a:cubicBezTo>
                  <a:cubicBezTo>
                    <a:pt x="767" y="69"/>
                    <a:pt x="767" y="69"/>
                    <a:pt x="767" y="69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7" y="2"/>
                    <a:pt x="767" y="1"/>
                    <a:pt x="767" y="1"/>
                  </a:cubicBezTo>
                  <a:cubicBezTo>
                    <a:pt x="767" y="1"/>
                    <a:pt x="767" y="1"/>
                    <a:pt x="767" y="1"/>
                  </a:cubicBezTo>
                  <a:cubicBezTo>
                    <a:pt x="768" y="1"/>
                    <a:pt x="768" y="0"/>
                    <a:pt x="768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90" y="1"/>
                    <a:pt x="812" y="1"/>
                    <a:pt x="834" y="2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35" y="2"/>
                    <a:pt x="835" y="2"/>
                    <a:pt x="835" y="3"/>
                  </a:cubicBezTo>
                  <a:cubicBezTo>
                    <a:pt x="835" y="3"/>
                    <a:pt x="835" y="3"/>
                    <a:pt x="835" y="3"/>
                  </a:cubicBezTo>
                  <a:cubicBezTo>
                    <a:pt x="835" y="64"/>
                    <a:pt x="835" y="64"/>
                    <a:pt x="835" y="64"/>
                  </a:cubicBezTo>
                  <a:cubicBezTo>
                    <a:pt x="835" y="65"/>
                    <a:pt x="835" y="66"/>
                    <a:pt x="834" y="66"/>
                  </a:cubicBezTo>
                  <a:cubicBezTo>
                    <a:pt x="834" y="66"/>
                    <a:pt x="834" y="66"/>
                    <a:pt x="834" y="66"/>
                  </a:cubicBezTo>
                  <a:cubicBezTo>
                    <a:pt x="812" y="67"/>
                    <a:pt x="790" y="69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8" y="70"/>
                  </a:cubicBezTo>
                  <a:cubicBezTo>
                    <a:pt x="768" y="70"/>
                    <a:pt x="768" y="70"/>
                    <a:pt x="767" y="70"/>
                  </a:cubicBezTo>
                  <a:close/>
                  <a:moveTo>
                    <a:pt x="770" y="67"/>
                  </a:moveTo>
                  <a:cubicBezTo>
                    <a:pt x="791" y="66"/>
                    <a:pt x="811" y="64"/>
                    <a:pt x="832" y="63"/>
                  </a:cubicBezTo>
                  <a:cubicBezTo>
                    <a:pt x="832" y="63"/>
                    <a:pt x="832" y="63"/>
                    <a:pt x="832" y="63"/>
                  </a:cubicBezTo>
                  <a:cubicBezTo>
                    <a:pt x="832" y="5"/>
                    <a:pt x="832" y="5"/>
                    <a:pt x="832" y="5"/>
                  </a:cubicBezTo>
                  <a:cubicBezTo>
                    <a:pt x="812" y="4"/>
                    <a:pt x="791" y="4"/>
                    <a:pt x="770" y="3"/>
                  </a:cubicBezTo>
                  <a:cubicBezTo>
                    <a:pt x="770" y="3"/>
                    <a:pt x="770" y="3"/>
                    <a:pt x="770" y="3"/>
                  </a:cubicBezTo>
                  <a:cubicBezTo>
                    <a:pt x="770" y="67"/>
                    <a:pt x="770" y="67"/>
                    <a:pt x="770" y="67"/>
                  </a:cubicBezTo>
                  <a:close/>
                  <a:moveTo>
                    <a:pt x="1580" y="68"/>
                  </a:moveTo>
                  <a:cubicBezTo>
                    <a:pt x="1580" y="68"/>
                    <a:pt x="1580" y="68"/>
                    <a:pt x="1580" y="67"/>
                  </a:cubicBezTo>
                  <a:cubicBezTo>
                    <a:pt x="1580" y="67"/>
                    <a:pt x="1580" y="67"/>
                    <a:pt x="1580" y="67"/>
                  </a:cubicBezTo>
                  <a:cubicBezTo>
                    <a:pt x="1580" y="24"/>
                    <a:pt x="1580" y="24"/>
                    <a:pt x="1580" y="24"/>
                  </a:cubicBezTo>
                  <a:cubicBezTo>
                    <a:pt x="1580" y="23"/>
                    <a:pt x="1581" y="22"/>
                    <a:pt x="1581" y="22"/>
                  </a:cubicBezTo>
                  <a:cubicBezTo>
                    <a:pt x="1581" y="22"/>
                    <a:pt x="1581" y="22"/>
                    <a:pt x="1581" y="22"/>
                  </a:cubicBezTo>
                  <a:cubicBezTo>
                    <a:pt x="1603" y="22"/>
                    <a:pt x="1625" y="21"/>
                    <a:pt x="1647" y="20"/>
                  </a:cubicBezTo>
                  <a:cubicBezTo>
                    <a:pt x="1647" y="20"/>
                    <a:pt x="1647" y="20"/>
                    <a:pt x="1647" y="20"/>
                  </a:cubicBezTo>
                  <a:cubicBezTo>
                    <a:pt x="1647" y="20"/>
                    <a:pt x="1648" y="20"/>
                    <a:pt x="1648" y="21"/>
                  </a:cubicBezTo>
                  <a:cubicBezTo>
                    <a:pt x="1648" y="21"/>
                    <a:pt x="1648" y="21"/>
                    <a:pt x="1648" y="21"/>
                  </a:cubicBezTo>
                  <a:cubicBezTo>
                    <a:pt x="1648" y="21"/>
                    <a:pt x="1648" y="21"/>
                    <a:pt x="1648" y="22"/>
                  </a:cubicBezTo>
                  <a:cubicBezTo>
                    <a:pt x="1648" y="22"/>
                    <a:pt x="1648" y="22"/>
                    <a:pt x="1648" y="22"/>
                  </a:cubicBezTo>
                  <a:cubicBezTo>
                    <a:pt x="1648" y="65"/>
                    <a:pt x="1648" y="65"/>
                    <a:pt x="1648" y="65"/>
                  </a:cubicBezTo>
                  <a:cubicBezTo>
                    <a:pt x="1648" y="66"/>
                    <a:pt x="1648" y="66"/>
                    <a:pt x="1647" y="66"/>
                  </a:cubicBezTo>
                  <a:cubicBezTo>
                    <a:pt x="1647" y="66"/>
                    <a:pt x="1647" y="66"/>
                    <a:pt x="1647" y="66"/>
                  </a:cubicBezTo>
                  <a:cubicBezTo>
                    <a:pt x="1624" y="66"/>
                    <a:pt x="1603" y="67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1" y="69"/>
                  </a:cubicBezTo>
                  <a:cubicBezTo>
                    <a:pt x="1581" y="69"/>
                    <a:pt x="1581" y="69"/>
                    <a:pt x="1580" y="68"/>
                  </a:cubicBezTo>
                  <a:close/>
                  <a:moveTo>
                    <a:pt x="1583" y="66"/>
                  </a:moveTo>
                  <a:cubicBezTo>
                    <a:pt x="1603" y="64"/>
                    <a:pt x="1624" y="63"/>
                    <a:pt x="1645" y="63"/>
                  </a:cubicBezTo>
                  <a:cubicBezTo>
                    <a:pt x="1645" y="63"/>
                    <a:pt x="1645" y="63"/>
                    <a:pt x="1645" y="63"/>
                  </a:cubicBezTo>
                  <a:cubicBezTo>
                    <a:pt x="1645" y="23"/>
                    <a:pt x="1645" y="23"/>
                    <a:pt x="1645" y="23"/>
                  </a:cubicBezTo>
                  <a:cubicBezTo>
                    <a:pt x="1625" y="24"/>
                    <a:pt x="1604" y="25"/>
                    <a:pt x="1583" y="25"/>
                  </a:cubicBezTo>
                  <a:cubicBezTo>
                    <a:pt x="1583" y="25"/>
                    <a:pt x="1583" y="25"/>
                    <a:pt x="1583" y="25"/>
                  </a:cubicBezTo>
                  <a:cubicBezTo>
                    <a:pt x="1583" y="66"/>
                    <a:pt x="1583" y="66"/>
                    <a:pt x="1583" y="66"/>
                  </a:cubicBezTo>
                  <a:close/>
                  <a:moveTo>
                    <a:pt x="971" y="58"/>
                  </a:moveTo>
                  <a:cubicBezTo>
                    <a:pt x="970" y="57"/>
                    <a:pt x="970" y="57"/>
                    <a:pt x="970" y="56"/>
                  </a:cubicBezTo>
                  <a:cubicBezTo>
                    <a:pt x="970" y="56"/>
                    <a:pt x="970" y="56"/>
                    <a:pt x="970" y="56"/>
                  </a:cubicBezTo>
                  <a:cubicBezTo>
                    <a:pt x="970" y="7"/>
                    <a:pt x="970" y="7"/>
                    <a:pt x="970" y="7"/>
                  </a:cubicBezTo>
                  <a:cubicBezTo>
                    <a:pt x="970" y="7"/>
                    <a:pt x="970" y="6"/>
                    <a:pt x="971" y="6"/>
                  </a:cubicBezTo>
                  <a:cubicBezTo>
                    <a:pt x="971" y="6"/>
                    <a:pt x="971" y="6"/>
                    <a:pt x="971" y="6"/>
                  </a:cubicBezTo>
                  <a:cubicBezTo>
                    <a:pt x="971" y="6"/>
                    <a:pt x="971" y="6"/>
                    <a:pt x="972" y="6"/>
                  </a:cubicBezTo>
                  <a:cubicBezTo>
                    <a:pt x="972" y="6"/>
                    <a:pt x="972" y="6"/>
                    <a:pt x="972" y="6"/>
                  </a:cubicBezTo>
                  <a:cubicBezTo>
                    <a:pt x="994" y="7"/>
                    <a:pt x="1015" y="8"/>
                    <a:pt x="1037" y="8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7" y="10"/>
                    <a:pt x="1037" y="10"/>
                    <a:pt x="1037" y="10"/>
                  </a:cubicBezTo>
                  <a:cubicBezTo>
                    <a:pt x="1037" y="8"/>
                    <a:pt x="1037" y="8"/>
                    <a:pt x="1037" y="8"/>
                  </a:cubicBezTo>
                  <a:cubicBezTo>
                    <a:pt x="1038" y="8"/>
                    <a:pt x="1039" y="9"/>
                    <a:pt x="1039" y="10"/>
                  </a:cubicBezTo>
                  <a:cubicBezTo>
                    <a:pt x="1039" y="10"/>
                    <a:pt x="1039" y="10"/>
                    <a:pt x="1039" y="10"/>
                  </a:cubicBezTo>
                  <a:cubicBezTo>
                    <a:pt x="1039" y="54"/>
                    <a:pt x="1039" y="54"/>
                    <a:pt x="1039" y="54"/>
                  </a:cubicBezTo>
                  <a:cubicBezTo>
                    <a:pt x="1039" y="55"/>
                    <a:pt x="1038" y="56"/>
                    <a:pt x="1037" y="56"/>
                  </a:cubicBezTo>
                  <a:cubicBezTo>
                    <a:pt x="1037" y="56"/>
                    <a:pt x="1037" y="56"/>
                    <a:pt x="1037" y="56"/>
                  </a:cubicBezTo>
                  <a:cubicBezTo>
                    <a:pt x="1015" y="56"/>
                    <a:pt x="993" y="57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2" y="58"/>
                    <a:pt x="972" y="58"/>
                    <a:pt x="972" y="58"/>
                  </a:cubicBezTo>
                  <a:cubicBezTo>
                    <a:pt x="971" y="58"/>
                    <a:pt x="971" y="58"/>
                    <a:pt x="971" y="58"/>
                  </a:cubicBezTo>
                  <a:close/>
                  <a:moveTo>
                    <a:pt x="973" y="55"/>
                  </a:moveTo>
                  <a:cubicBezTo>
                    <a:pt x="994" y="54"/>
                    <a:pt x="1015" y="53"/>
                    <a:pt x="1036" y="53"/>
                  </a:cubicBezTo>
                  <a:cubicBezTo>
                    <a:pt x="1036" y="53"/>
                    <a:pt x="1036" y="53"/>
                    <a:pt x="1036" y="53"/>
                  </a:cubicBezTo>
                  <a:cubicBezTo>
                    <a:pt x="1036" y="11"/>
                    <a:pt x="1036" y="11"/>
                    <a:pt x="1036" y="11"/>
                  </a:cubicBezTo>
                  <a:cubicBezTo>
                    <a:pt x="1015" y="11"/>
                    <a:pt x="994" y="10"/>
                    <a:pt x="973" y="9"/>
                  </a:cubicBezTo>
                  <a:cubicBezTo>
                    <a:pt x="973" y="9"/>
                    <a:pt x="973" y="9"/>
                    <a:pt x="973" y="9"/>
                  </a:cubicBezTo>
                  <a:cubicBezTo>
                    <a:pt x="973" y="55"/>
                    <a:pt x="973" y="55"/>
                    <a:pt x="973" y="55"/>
                  </a:cubicBezTo>
                  <a:close/>
                  <a:moveTo>
                    <a:pt x="1240" y="58"/>
                  </a:moveTo>
                  <a:cubicBezTo>
                    <a:pt x="1218" y="57"/>
                    <a:pt x="1197" y="56"/>
                    <a:pt x="1175" y="55"/>
                  </a:cubicBezTo>
                  <a:cubicBezTo>
                    <a:pt x="1175" y="55"/>
                    <a:pt x="1175" y="55"/>
                    <a:pt x="1175" y="55"/>
                  </a:cubicBezTo>
                  <a:cubicBezTo>
                    <a:pt x="1174" y="55"/>
                    <a:pt x="1173" y="54"/>
                    <a:pt x="1173" y="54"/>
                  </a:cubicBezTo>
                  <a:cubicBezTo>
                    <a:pt x="1173" y="54"/>
                    <a:pt x="1173" y="54"/>
                    <a:pt x="1173" y="54"/>
                  </a:cubicBezTo>
                  <a:cubicBezTo>
                    <a:pt x="1173" y="16"/>
                    <a:pt x="1173" y="16"/>
                    <a:pt x="1173" y="16"/>
                  </a:cubicBezTo>
                  <a:cubicBezTo>
                    <a:pt x="1173" y="16"/>
                    <a:pt x="1174" y="15"/>
                    <a:pt x="1174" y="15"/>
                  </a:cubicBezTo>
                  <a:cubicBezTo>
                    <a:pt x="1174" y="15"/>
                    <a:pt x="1174" y="15"/>
                    <a:pt x="1174" y="15"/>
                  </a:cubicBezTo>
                  <a:cubicBezTo>
                    <a:pt x="1174" y="15"/>
                    <a:pt x="1174" y="14"/>
                    <a:pt x="1175" y="15"/>
                  </a:cubicBezTo>
                  <a:cubicBezTo>
                    <a:pt x="1175" y="15"/>
                    <a:pt x="1175" y="15"/>
                    <a:pt x="1175" y="15"/>
                  </a:cubicBezTo>
                  <a:cubicBezTo>
                    <a:pt x="1197" y="15"/>
                    <a:pt x="1219" y="16"/>
                    <a:pt x="1240" y="17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0" y="19"/>
                    <a:pt x="1240" y="19"/>
                    <a:pt x="1240" y="19"/>
                  </a:cubicBezTo>
                  <a:cubicBezTo>
                    <a:pt x="1240" y="17"/>
                    <a:pt x="1240" y="17"/>
                    <a:pt x="1240" y="17"/>
                  </a:cubicBezTo>
                  <a:cubicBezTo>
                    <a:pt x="1241" y="17"/>
                    <a:pt x="1242" y="18"/>
                    <a:pt x="1242" y="19"/>
                  </a:cubicBezTo>
                  <a:cubicBezTo>
                    <a:pt x="1242" y="19"/>
                    <a:pt x="1242" y="19"/>
                    <a:pt x="1242" y="19"/>
                  </a:cubicBezTo>
                  <a:cubicBezTo>
                    <a:pt x="1242" y="56"/>
                    <a:pt x="1242" y="56"/>
                    <a:pt x="1242" y="56"/>
                  </a:cubicBezTo>
                  <a:cubicBezTo>
                    <a:pt x="1242" y="57"/>
                    <a:pt x="1242" y="57"/>
                    <a:pt x="1241" y="57"/>
                  </a:cubicBezTo>
                  <a:cubicBezTo>
                    <a:pt x="1241" y="57"/>
                    <a:pt x="1241" y="57"/>
                    <a:pt x="1241" y="57"/>
                  </a:cubicBezTo>
                  <a:cubicBezTo>
                    <a:pt x="1241" y="58"/>
                    <a:pt x="1241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ubicBezTo>
                    <a:pt x="1240" y="58"/>
                    <a:pt x="1240" y="58"/>
                    <a:pt x="1240" y="58"/>
                  </a:cubicBezTo>
                  <a:close/>
                  <a:moveTo>
                    <a:pt x="1239" y="55"/>
                  </a:moveTo>
                  <a:cubicBezTo>
                    <a:pt x="1239" y="20"/>
                    <a:pt x="1239" y="20"/>
                    <a:pt x="1239" y="20"/>
                  </a:cubicBezTo>
                  <a:cubicBezTo>
                    <a:pt x="1218" y="19"/>
                    <a:pt x="1197" y="18"/>
                    <a:pt x="1176" y="18"/>
                  </a:cubicBezTo>
                  <a:cubicBezTo>
                    <a:pt x="1176" y="18"/>
                    <a:pt x="1176" y="18"/>
                    <a:pt x="1176" y="18"/>
                  </a:cubicBezTo>
                  <a:cubicBezTo>
                    <a:pt x="1176" y="52"/>
                    <a:pt x="1176" y="52"/>
                    <a:pt x="1176" y="52"/>
                  </a:cubicBezTo>
                  <a:cubicBezTo>
                    <a:pt x="1197" y="53"/>
                    <a:pt x="1218" y="54"/>
                    <a:pt x="1239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69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296</TotalTime>
  <Words>2458</Words>
  <Application>Microsoft Office PowerPoint</Application>
  <PresentationFormat>Widescreen</PresentationFormat>
  <Paragraphs>1427</Paragraphs>
  <Slides>154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154</vt:i4>
      </vt:variant>
    </vt:vector>
  </HeadingPairs>
  <TitlesOfParts>
    <vt:vector size="162" baseType="lpstr">
      <vt:lpstr>宋体</vt:lpstr>
      <vt:lpstr>Arial</vt:lpstr>
      <vt:lpstr>Calibri</vt:lpstr>
      <vt:lpstr>Calibri Light</vt:lpstr>
      <vt:lpstr>Tahoma</vt:lpstr>
      <vt:lpstr>Times New Roman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THỰC HÀNH ĐÁNH GIÁ SẢN PHẨM</vt:lpstr>
      <vt:lpstr>VẬN DỤNG, TRẢI NGHIỆM</vt:lpstr>
      <vt:lpstr>PowerPoint Presentation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MÔN TOÁN 5</dc:title>
  <dc:creator>Admin</dc:creator>
  <cp:lastModifiedBy>Windows User</cp:lastModifiedBy>
  <cp:revision>54</cp:revision>
  <dcterms:created xsi:type="dcterms:W3CDTF">2021-08-20T13:24:00Z</dcterms:created>
  <dcterms:modified xsi:type="dcterms:W3CDTF">2021-09-07T06:49:03Z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1033-11.2.0.10130</vt:lpwstr>
  </property>
</Properties>
</file>