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720" r:id="rId1"/>
  </p:sldMasterIdLst>
  <p:sldIdLst>
    <p:sldId id="269" r:id="rId2"/>
    <p:sldId id="256" r:id="rId3"/>
    <p:sldId id="270" r:id="rId4"/>
    <p:sldId id="275" r:id="rId5"/>
    <p:sldId id="266" r:id="rId6"/>
    <p:sldId id="276" r:id="rId7"/>
    <p:sldId id="273" r:id="rId8"/>
    <p:sldId id="277" r:id="rId9"/>
    <p:sldId id="279" r:id="rId10"/>
    <p:sldId id="278" r:id="rId11"/>
    <p:sldId id="280" r:id="rId12"/>
    <p:sldId id="281" r:id="rId13"/>
    <p:sldId id="283" r:id="rId14"/>
    <p:sldId id="282" r:id="rId15"/>
    <p:sldId id="284" r:id="rId16"/>
    <p:sldId id="285" r:id="rId17"/>
    <p:sldId id="267" r:id="rId18"/>
  </p:sldIdLst>
  <p:sldSz cx="9144000" cy="5143500" type="screen16x9"/>
  <p:notesSz cx="6858000" cy="9144000"/>
  <p:defaultTextStyle>
    <a:defPPr>
      <a:defRPr lang="vi-VN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0033CC"/>
    <a:srgbClr val="C5C5C5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4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5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5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8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0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5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0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2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86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6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5.gif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17" Type="http://schemas.openxmlformats.org/officeDocument/2006/relationships/image" Target="../media/image5.gif"/><Relationship Id="rId2" Type="http://schemas.openxmlformats.org/officeDocument/2006/relationships/image" Target="../media/image1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7.gif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1067" y="921607"/>
            <a:ext cx="2331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1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12534" y="1088533"/>
            <a:ext cx="3883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69104" y="1986845"/>
            <a:ext cx="3402895" cy="2280352"/>
            <a:chOff x="3415592" y="1738488"/>
            <a:chExt cx="3922185" cy="2291645"/>
          </a:xfrm>
        </p:grpSpPr>
        <p:grpSp>
          <p:nvGrpSpPr>
            <p:cNvPr id="8" name="Group 7"/>
            <p:cNvGrpSpPr/>
            <p:nvPr/>
          </p:nvGrpSpPr>
          <p:grpSpPr>
            <a:xfrm>
              <a:off x="3415592" y="1738488"/>
              <a:ext cx="3922185" cy="2257779"/>
              <a:chOff x="3415592" y="1738488"/>
              <a:chExt cx="3922185" cy="2257779"/>
            </a:xfrm>
          </p:grpSpPr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5592" y="1738489"/>
                <a:ext cx="3922185" cy="225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15592" y="1738488"/>
                <a:ext cx="1185334" cy="6208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5592" y="3680178"/>
              <a:ext cx="490364" cy="3499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91555" y="4097920"/>
            <a:ext cx="103293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ĐÔ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644" y="3714543"/>
            <a:ext cx="1010355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RÊ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488" y="3297131"/>
            <a:ext cx="97649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62866" y="3186925"/>
            <a:ext cx="1317264" cy="1393789"/>
            <a:chOff x="4924920" y="3120927"/>
            <a:chExt cx="1439237" cy="1489661"/>
          </a:xfrm>
        </p:grpSpPr>
        <p:pic>
          <p:nvPicPr>
            <p:cNvPr id="2050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14"/>
            <a:stretch/>
          </p:blipFill>
          <p:spPr bwMode="auto">
            <a:xfrm>
              <a:off x="4924920" y="4093082"/>
              <a:ext cx="660303" cy="51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t="2" r="36885" b="-4048"/>
            <a:stretch/>
          </p:blipFill>
          <p:spPr bwMode="auto">
            <a:xfrm>
              <a:off x="5176144" y="3728746"/>
              <a:ext cx="733778" cy="53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4" b="-2193"/>
            <a:stretch/>
          </p:blipFill>
          <p:spPr bwMode="auto">
            <a:xfrm>
              <a:off x="5585223" y="3120927"/>
              <a:ext cx="778934" cy="52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537417" y="938332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3367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57108" r="64641" b="28072"/>
          <a:stretch/>
        </p:blipFill>
        <p:spPr bwMode="auto">
          <a:xfrm>
            <a:off x="1802709" y="1264355"/>
            <a:ext cx="6178536" cy="31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8706" y="443469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12640" y="2378415"/>
            <a:ext cx="4890671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ĐÔ                 RÊ                    MI                      MI                   MI                      MI</a:t>
            </a:r>
            <a:r>
              <a:rPr lang="vi-VN" dirty="0" smtClean="0"/>
              <a:t>   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460978" y="3792109"/>
            <a:ext cx="514233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548706" y="3792109"/>
            <a:ext cx="5054605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      MI                   RÊ                   ĐÔ                      ĐÔ            ĐÔ                        ĐÔ      </a:t>
            </a:r>
            <a:r>
              <a:rPr lang="vi-VN" dirty="0" smtClean="0"/>
              <a:t> </a:t>
            </a:r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2712639" y="2678049"/>
            <a:ext cx="4890671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2548706" y="4082558"/>
            <a:ext cx="5054605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2791661" y="2616809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1" r="34763" b="-6487"/>
          <a:stretch/>
        </p:blipFill>
        <p:spPr bwMode="auto">
          <a:xfrm>
            <a:off x="3538767" y="2616809"/>
            <a:ext cx="474133" cy="3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7065316" y="2588745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6091038" y="2590922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5334018" y="2608010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4401839" y="2599721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2742977" y="4038330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1" r="34763" b="-6487"/>
          <a:stretch/>
        </p:blipFill>
        <p:spPr bwMode="auto">
          <a:xfrm>
            <a:off x="3629755" y="4062290"/>
            <a:ext cx="474133" cy="3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4491029" y="4053394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5476791" y="4041382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6101081" y="4026333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7117775" y="4026333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336" t="33547" r="65230" b="50453"/>
          <a:stretch/>
        </p:blipFill>
        <p:spPr bwMode="auto">
          <a:xfrm>
            <a:off x="1704622" y="1123564"/>
            <a:ext cx="5915378" cy="3341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6862" y="680535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20559" y="2415821"/>
            <a:ext cx="445757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  </a:t>
            </a:r>
            <a:r>
              <a:rPr lang="vi-VN" b="1" dirty="0" smtClean="0">
                <a:solidFill>
                  <a:srgbClr val="FF0000"/>
                </a:solidFill>
              </a:rPr>
              <a:t>X              x            X  x           X            x             X x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559" y="3606799"/>
            <a:ext cx="445757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  </a:t>
            </a:r>
            <a:r>
              <a:rPr lang="vi-VN" b="1" dirty="0" smtClean="0">
                <a:solidFill>
                  <a:srgbClr val="FF0000"/>
                </a:solidFill>
              </a:rPr>
              <a:t>X              x            X  x           X            x             X x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6347" y="372607"/>
            <a:ext cx="32415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400" b="1" dirty="0">
                <a:solidFill>
                  <a:srgbClr val="FF0000"/>
                </a:solidFill>
              </a:rPr>
              <a:t>VẬN DỤNG – SÁNG TẠO: TO – NHỎ</a:t>
            </a:r>
          </a:p>
        </p:txBody>
      </p:sp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9" y="1828800"/>
            <a:ext cx="7224889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5938" y="996829"/>
            <a:ext cx="25696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400" b="1" dirty="0" smtClean="0">
                <a:solidFill>
                  <a:srgbClr val="FF0000"/>
                </a:solidFill>
              </a:rPr>
              <a:t>Trò chơi:  Sắm vai nhân vật </a:t>
            </a:r>
            <a:endParaRPr lang="vi-V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392" y="545273"/>
            <a:ext cx="351436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</a:rPr>
              <a:t>Trò chơi:  Đọc nhạc to, nhỏ</a:t>
            </a:r>
            <a:endParaRPr lang="vi-VN" sz="2000" b="1" dirty="0">
              <a:solidFill>
                <a:srgbClr val="FF0000"/>
              </a:solidFill>
            </a:endParaRPr>
          </a:p>
        </p:txBody>
      </p:sp>
      <p:pic>
        <p:nvPicPr>
          <p:cNvPr id="512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/>
          <a:stretch/>
        </p:blipFill>
        <p:spPr bwMode="auto">
          <a:xfrm>
            <a:off x="1986473" y="1535290"/>
            <a:ext cx="5581652" cy="27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461A99-4BCC-4A1A-A328-D1F1A68AB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5" y="138095"/>
            <a:ext cx="8842528" cy="4790249"/>
          </a:xfrm>
          <a:prstGeom prst="rect">
            <a:avLst/>
          </a:prstGeom>
          <a:gradFill>
            <a:gsLst>
              <a:gs pos="96000">
                <a:srgbClr val="FFFF00"/>
              </a:gs>
              <a:gs pos="2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44000">
                <a:srgbClr val="FFFF00"/>
              </a:gs>
            </a:gsLst>
            <a:lin ang="5400000" scaled="1"/>
          </a:gradFill>
        </p:spPr>
      </p:pic>
      <p:pic>
        <p:nvPicPr>
          <p:cNvPr id="20" name="Picture 19" descr="j0095748">
            <a:extLst>
              <a:ext uri="{FF2B5EF4-FFF2-40B4-BE49-F238E27FC236}">
                <a16:creationId xmlns:a16="http://schemas.microsoft.com/office/drawing/2014/main" xmlns="" id="{DFCC1A86-7412-41FB-8769-E7E694C70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90" y="2326123"/>
            <a:ext cx="345181" cy="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j0095748">
            <a:extLst>
              <a:ext uri="{FF2B5EF4-FFF2-40B4-BE49-F238E27FC236}">
                <a16:creationId xmlns:a16="http://schemas.microsoft.com/office/drawing/2014/main" xmlns="" id="{9D00F51B-02A0-401A-B28C-5472253F32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397" y="246701"/>
            <a:ext cx="696052" cy="9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707627j14ckqnn99">
            <a:extLst>
              <a:ext uri="{FF2B5EF4-FFF2-40B4-BE49-F238E27FC236}">
                <a16:creationId xmlns:a16="http://schemas.microsoft.com/office/drawing/2014/main" xmlns="" id="{0AC671FE-6809-4C5A-AB6E-2DFE1D62D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8331" y="5311572"/>
            <a:ext cx="2057093" cy="9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189" y="4310898"/>
            <a:ext cx="1819712" cy="1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unflowers_wave_hb">
            <a:extLst>
              <a:ext uri="{FF2B5EF4-FFF2-40B4-BE49-F238E27FC236}">
                <a16:creationId xmlns:a16="http://schemas.microsoft.com/office/drawing/2014/main" xmlns="" id="{62CAF874-55ED-4EA6-BE02-3233BF277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548" y="5285546"/>
            <a:ext cx="418382" cy="10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unflowers_wave_hb">
            <a:extLst>
              <a:ext uri="{FF2B5EF4-FFF2-40B4-BE49-F238E27FC236}">
                <a16:creationId xmlns:a16="http://schemas.microsoft.com/office/drawing/2014/main" xmlns="" id="{4A2081C0-DE8C-4B92-856D-3DFCDD95AB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384" y="6017630"/>
            <a:ext cx="599380" cy="14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65" y="3733206"/>
            <a:ext cx="911510" cy="380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298" y="6062675"/>
            <a:ext cx="2283161" cy="1494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210">
            <a:off x="-5057302" y="5206411"/>
            <a:ext cx="2283161" cy="1577187"/>
          </a:xfrm>
          <a:prstGeom prst="rect">
            <a:avLst/>
          </a:prstGeom>
        </p:spPr>
      </p:pic>
      <p:pic>
        <p:nvPicPr>
          <p:cNvPr id="29" name="Picture 28" descr="j0095748">
            <a:extLst>
              <a:ext uri="{FF2B5EF4-FFF2-40B4-BE49-F238E27FC236}">
                <a16:creationId xmlns:a16="http://schemas.microsoft.com/office/drawing/2014/main" xmlns="" id="{74167BEA-9FDB-4458-913D-E836E2E17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3" y="2043303"/>
            <a:ext cx="401459" cy="3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j0095748">
            <a:extLst>
              <a:ext uri="{FF2B5EF4-FFF2-40B4-BE49-F238E27FC236}">
                <a16:creationId xmlns:a16="http://schemas.microsoft.com/office/drawing/2014/main" xmlns="" id="{74167BEA-9FDB-4458-913D-E836E2E17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52" y="1771820"/>
            <a:ext cx="299713" cy="3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28" y="4471490"/>
            <a:ext cx="911510" cy="3809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82" y="4516259"/>
            <a:ext cx="911510" cy="380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03" y="4549133"/>
            <a:ext cx="911510" cy="380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58" y="4543995"/>
            <a:ext cx="911510" cy="380924"/>
          </a:xfrm>
          <a:prstGeom prst="rect">
            <a:avLst/>
          </a:prstGeom>
        </p:spPr>
      </p:pic>
      <p:pic>
        <p:nvPicPr>
          <p:cNvPr id="32" name="Picture 31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65" y="3602771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47" y="3462470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7" y="4402271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0" y="4131733"/>
            <a:ext cx="911510" cy="651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32" y="4242943"/>
            <a:ext cx="911510" cy="651462"/>
          </a:xfrm>
          <a:prstGeom prst="rect">
            <a:avLst/>
          </a:prstGeom>
        </p:spPr>
      </p:pic>
      <p:pic>
        <p:nvPicPr>
          <p:cNvPr id="40" name="Picture 39" descr="j0095748">
            <a:extLst>
              <a:ext uri="{FF2B5EF4-FFF2-40B4-BE49-F238E27FC236}">
                <a16:creationId xmlns:a16="http://schemas.microsoft.com/office/drawing/2014/main" xmlns="" id="{DFCC1A86-7412-41FB-8769-E7E694C70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80" y="1776376"/>
            <a:ext cx="345181" cy="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1" y="4068703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6" y="4513481"/>
            <a:ext cx="911510" cy="3809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4" y="4068703"/>
            <a:ext cx="911510" cy="5276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75724" y="3671007"/>
            <a:ext cx="313743" cy="3661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09037" y="3226724"/>
            <a:ext cx="313743" cy="3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92D050"/>
            </a:gs>
            <a:gs pos="39000">
              <a:srgbClr val="00B050"/>
            </a:gs>
            <a:gs pos="67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0357" y="1623010"/>
            <a:ext cx="5180312" cy="12465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65" y="903215"/>
            <a:ext cx="415173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" y="3318935"/>
            <a:ext cx="3461808" cy="1580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4480" y="6570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KÌ DIỆU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0794" y="1567571"/>
            <a:ext cx="4933030" cy="13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400" b="1" dirty="0" smtClean="0">
                <a:solidFill>
                  <a:srgbClr val="FF0000"/>
                </a:solidFill>
                <a:latin typeface="+mj-lt"/>
              </a:rPr>
              <a:t>TIẾT 2:    HÁT VÀO </a:t>
            </a:r>
            <a:r>
              <a:rPr lang="vi-VN" sz="1400" b="1" dirty="0">
                <a:solidFill>
                  <a:srgbClr val="FF0000"/>
                </a:solidFill>
                <a:latin typeface="+mj-lt"/>
              </a:rPr>
              <a:t>RỪNG HOA</a:t>
            </a:r>
          </a:p>
          <a:p>
            <a:pPr>
              <a:lnSpc>
                <a:spcPct val="150000"/>
              </a:lnSpc>
            </a:pPr>
            <a:r>
              <a:rPr lang="vi-VN" sz="1400" b="1" dirty="0" smtClean="0">
                <a:solidFill>
                  <a:srgbClr val="FF0000"/>
                </a:solidFill>
                <a:latin typeface="+mj-lt"/>
              </a:rPr>
              <a:t>                 ĐỌC </a:t>
            </a:r>
            <a:r>
              <a:rPr lang="vi-VN" sz="1400" b="1" dirty="0">
                <a:solidFill>
                  <a:srgbClr val="FF0000"/>
                </a:solidFill>
                <a:latin typeface="+mj-lt"/>
              </a:rPr>
              <a:t>NHẠC: BẬC THANG ĐÔ – RÊ </a:t>
            </a:r>
            <a:r>
              <a:rPr lang="vi-VN" sz="1400" b="1" dirty="0" smtClean="0">
                <a:solidFill>
                  <a:srgbClr val="FF0000"/>
                </a:solidFill>
                <a:latin typeface="+mj-lt"/>
              </a:rPr>
              <a:t>– MI</a:t>
            </a:r>
          </a:p>
          <a:p>
            <a:pPr>
              <a:lnSpc>
                <a:spcPct val="150000"/>
              </a:lnSpc>
            </a:pPr>
            <a:r>
              <a:rPr lang="vi-VN" sz="1400" b="1" dirty="0" smtClean="0">
                <a:solidFill>
                  <a:srgbClr val="FF0000"/>
                </a:solidFill>
                <a:latin typeface="+mj-lt"/>
              </a:rPr>
              <a:t>                 VẬN DỤNG </a:t>
            </a:r>
            <a:r>
              <a:rPr lang="vi-VN" sz="1400" b="1" dirty="0">
                <a:solidFill>
                  <a:srgbClr val="FF0000"/>
                </a:solidFill>
                <a:latin typeface="+mj-lt"/>
              </a:rPr>
              <a:t>– SÁNG TẠO: TO – NHỎ</a:t>
            </a:r>
          </a:p>
          <a:p>
            <a:pPr algn="ctr">
              <a:lnSpc>
                <a:spcPct val="150000"/>
              </a:lnSpc>
            </a:pPr>
            <a:r>
              <a:rPr lang="vi-VN" sz="1400" b="1" i="1" dirty="0" smtClean="0">
                <a:solidFill>
                  <a:srgbClr val="FF0000"/>
                </a:solidFill>
                <a:latin typeface="+mj-lt"/>
              </a:rPr>
              <a:t>                           </a:t>
            </a:r>
            <a:r>
              <a:rPr lang="vi-VN" sz="1400" b="1" i="1" dirty="0" smtClean="0">
                <a:solidFill>
                  <a:srgbClr val="FF0000"/>
                </a:solidFill>
              </a:rPr>
              <a:t>               </a:t>
            </a:r>
            <a:endParaRPr lang="vi-VN" sz="1400" dirty="0"/>
          </a:p>
        </p:txBody>
      </p:sp>
    </p:spTree>
    <p:extLst>
      <p:ext uri="{BB962C8B-B14F-4D97-AF65-F5344CB8AC3E}">
        <p14:creationId xmlns:p14="http://schemas.microsoft.com/office/powerpoint/2010/main" val="3462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867" y="17801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88266"/>
            <a:ext cx="1380085" cy="152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90073" y="2390618"/>
            <a:ext cx="5719270" cy="269711"/>
            <a:chOff x="2245987" y="2567315"/>
            <a:chExt cx="4291417" cy="41505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987" y="2641298"/>
              <a:ext cx="255524" cy="2811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504" y="2681225"/>
              <a:ext cx="257420" cy="24125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928" y="2669679"/>
              <a:ext cx="269737" cy="25279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47" y="2708078"/>
              <a:ext cx="258541" cy="2423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689" y="2567315"/>
              <a:ext cx="280368" cy="39000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81" y="2596721"/>
              <a:ext cx="275049" cy="3311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776" y="2605051"/>
              <a:ext cx="280368" cy="3228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550" y="2611692"/>
              <a:ext cx="287854" cy="3706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716166" y="3032466"/>
            <a:ext cx="4782673" cy="249526"/>
            <a:chOff x="2184294" y="3782497"/>
            <a:chExt cx="4782673" cy="35317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94" y="3815631"/>
              <a:ext cx="312220" cy="29260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031" y="3829346"/>
              <a:ext cx="312220" cy="2926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037" y="3829346"/>
              <a:ext cx="312220" cy="29260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260" y="3807054"/>
              <a:ext cx="312220" cy="29260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07" y="3815631"/>
              <a:ext cx="333375" cy="3200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55" y="3815631"/>
              <a:ext cx="333375" cy="3200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181" y="3782497"/>
              <a:ext cx="333375" cy="3200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2" y="3784862"/>
              <a:ext cx="333375" cy="32004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716166" y="3610840"/>
            <a:ext cx="4147356" cy="329984"/>
            <a:chOff x="2169008" y="4709594"/>
            <a:chExt cx="4147356" cy="41444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008" y="4803998"/>
              <a:ext cx="298307" cy="27956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36" y="4796550"/>
              <a:ext cx="312220" cy="2926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368" y="4790958"/>
              <a:ext cx="312220" cy="2406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487" y="4779244"/>
              <a:ext cx="260910" cy="27482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335" y="4803998"/>
              <a:ext cx="333375" cy="32004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863" y="4790958"/>
              <a:ext cx="333375" cy="32004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709" y="4765529"/>
              <a:ext cx="333375" cy="3200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22" y="4709594"/>
              <a:ext cx="297542" cy="32200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774068" y="1852720"/>
            <a:ext cx="4621193" cy="223627"/>
            <a:chOff x="1774068" y="1852720"/>
            <a:chExt cx="4621193" cy="223627"/>
          </a:xfrm>
        </p:grpSpPr>
        <p:grpSp>
          <p:nvGrpSpPr>
            <p:cNvPr id="18" name="Group 17"/>
            <p:cNvGrpSpPr/>
            <p:nvPr/>
          </p:nvGrpSpPr>
          <p:grpSpPr>
            <a:xfrm>
              <a:off x="1774068" y="1852720"/>
              <a:ext cx="3817243" cy="223627"/>
              <a:chOff x="2822251" y="1600375"/>
              <a:chExt cx="3279879" cy="34133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7074" y="1604276"/>
                <a:ext cx="333374" cy="32004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717" y="1676533"/>
                <a:ext cx="282950" cy="26517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949" y="1600375"/>
                <a:ext cx="253679" cy="32003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2251" y="1659145"/>
                <a:ext cx="282945" cy="265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866" y="1617713"/>
                <a:ext cx="304797" cy="29260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8173" y="1604276"/>
                <a:ext cx="283957" cy="332202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771" y="1853921"/>
              <a:ext cx="308490" cy="186176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75" y="1837527"/>
            <a:ext cx="345310" cy="193251"/>
          </a:xfrm>
          <a:prstGeom prst="rect">
            <a:avLst/>
          </a:prstGeom>
        </p:spPr>
      </p:pic>
      <p:pic>
        <p:nvPicPr>
          <p:cNvPr id="56" name="Picture 55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17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199" y="1508629"/>
            <a:ext cx="478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VỖ TAY ĐỆM THEO NHỊP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867" y="17801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55" y="3099381"/>
            <a:ext cx="1380085" cy="191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716166" y="2453372"/>
            <a:ext cx="4801428" cy="168060"/>
            <a:chOff x="2245987" y="2663849"/>
            <a:chExt cx="3602720" cy="25862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987" y="2681223"/>
              <a:ext cx="219241" cy="2412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49" y="2681223"/>
              <a:ext cx="257422" cy="2412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104" y="2663851"/>
              <a:ext cx="257420" cy="2412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46" y="2663849"/>
              <a:ext cx="268661" cy="25178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716166" y="3066905"/>
            <a:ext cx="4443378" cy="205398"/>
            <a:chOff x="2184294" y="3831240"/>
            <a:chExt cx="4443378" cy="29071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94" y="3877206"/>
              <a:ext cx="246518" cy="23103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031" y="3877206"/>
              <a:ext cx="261153" cy="2447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037" y="3877206"/>
              <a:ext cx="261153" cy="24474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260" y="3831240"/>
              <a:ext cx="286412" cy="2684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716166" y="3632424"/>
            <a:ext cx="3812389" cy="246756"/>
            <a:chOff x="2169008" y="4779244"/>
            <a:chExt cx="3812389" cy="30991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008" y="4803998"/>
              <a:ext cx="298307" cy="27956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37" y="4822862"/>
              <a:ext cx="284144" cy="26629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500" y="4822862"/>
              <a:ext cx="338257" cy="26070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487" y="4779244"/>
              <a:ext cx="260910" cy="27482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757309" y="1830994"/>
            <a:ext cx="4562945" cy="187274"/>
            <a:chOff x="1774067" y="1889075"/>
            <a:chExt cx="4562945" cy="187274"/>
          </a:xfrm>
        </p:grpSpPr>
        <p:grpSp>
          <p:nvGrpSpPr>
            <p:cNvPr id="18" name="Group 17"/>
            <p:cNvGrpSpPr/>
            <p:nvPr/>
          </p:nvGrpSpPr>
          <p:grpSpPr>
            <a:xfrm>
              <a:off x="1774067" y="1889164"/>
              <a:ext cx="2886299" cy="187185"/>
              <a:chOff x="2822251" y="1655999"/>
              <a:chExt cx="2479987" cy="28571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817" y="1673100"/>
                <a:ext cx="286613" cy="26861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2649" y="1655999"/>
                <a:ext cx="209589" cy="26441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2251" y="1673100"/>
                <a:ext cx="268055" cy="251217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771" y="1889075"/>
              <a:ext cx="250241" cy="151022"/>
            </a:xfrm>
            <a:prstGeom prst="rect">
              <a:avLst/>
            </a:prstGeom>
          </p:spPr>
        </p:pic>
      </p:grpSp>
      <p:pic>
        <p:nvPicPr>
          <p:cNvPr id="56" name="Picture 55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93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2"/>
            <a:ext cx="9064978" cy="4951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1577" y="1463474"/>
            <a:ext cx="478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THEO NHỊP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867" y="17801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55" y="3099381"/>
            <a:ext cx="1380085" cy="191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pic>
        <p:nvPicPr>
          <p:cNvPr id="56" name="Picture 55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:a16="http://schemas.microsoft.com/office/drawing/2014/main" xmlns="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68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335</Words>
  <Application>Microsoft Office PowerPoint</Application>
  <PresentationFormat>On-screen Show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88</cp:revision>
  <dcterms:created xsi:type="dcterms:W3CDTF">2020-08-27T23:05:18Z</dcterms:created>
  <dcterms:modified xsi:type="dcterms:W3CDTF">2020-08-29T14:31:02Z</dcterms:modified>
</cp:coreProperties>
</file>