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80" r:id="rId5"/>
    <p:sldId id="281" r:id="rId6"/>
    <p:sldId id="282" r:id="rId7"/>
    <p:sldId id="259" r:id="rId8"/>
    <p:sldId id="260" r:id="rId9"/>
    <p:sldId id="287" r:id="rId10"/>
    <p:sldId id="261" r:id="rId11"/>
    <p:sldId id="283" r:id="rId12"/>
    <p:sldId id="284" r:id="rId13"/>
    <p:sldId id="286" r:id="rId14"/>
    <p:sldId id="263" r:id="rId15"/>
    <p:sldId id="288" r:id="rId16"/>
    <p:sldId id="264" r:id="rId17"/>
    <p:sldId id="265" r:id="rId18"/>
    <p:sldId id="291" r:id="rId19"/>
    <p:sldId id="290" r:id="rId20"/>
    <p:sldId id="268" r:id="rId21"/>
    <p:sldId id="297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94" r:id="rId31"/>
    <p:sldId id="279" r:id="rId32"/>
    <p:sldId id="298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845EED5-CF0B-418D-B5D5-ED52136E78BC}">
          <p14:sldIdLst>
            <p14:sldId id="256"/>
          </p14:sldIdLst>
        </p14:section>
        <p14:section name="TIẾT 1" id="{5AA86B21-5C93-444F-9EBE-693234ED5474}">
          <p14:sldIdLst>
            <p14:sldId id="257"/>
            <p14:sldId id="258"/>
            <p14:sldId id="280"/>
            <p14:sldId id="281"/>
            <p14:sldId id="282"/>
            <p14:sldId id="259"/>
            <p14:sldId id="260"/>
            <p14:sldId id="287"/>
            <p14:sldId id="261"/>
            <p14:sldId id="283"/>
            <p14:sldId id="284"/>
            <p14:sldId id="286"/>
          </p14:sldIdLst>
        </p14:section>
        <p14:section name="TIẾT 2" id="{1292027C-0EA0-44E2-98DC-86B94BD8DE48}">
          <p14:sldIdLst>
            <p14:sldId id="263"/>
            <p14:sldId id="288"/>
            <p14:sldId id="264"/>
            <p14:sldId id="265"/>
            <p14:sldId id="291"/>
            <p14:sldId id="290"/>
          </p14:sldIdLst>
        </p14:section>
        <p14:section name="TIẾT 3" id="{65595C27-BC07-4CF7-BD6D-B3204E470772}">
          <p14:sldIdLst>
            <p14:sldId id="268"/>
            <p14:sldId id="297"/>
            <p14:sldId id="270"/>
            <p14:sldId id="271"/>
          </p14:sldIdLst>
        </p14:section>
        <p14:section name="TIẾT 4" id="{1DFC1F15-786B-4C17-9626-58A94D095A9B}">
          <p14:sldIdLst>
            <p14:sldId id="272"/>
            <p14:sldId id="273"/>
            <p14:sldId id="274"/>
            <p14:sldId id="275"/>
            <p14:sldId id="276"/>
            <p14:sldId id="277"/>
            <p14:sldId id="294"/>
            <p14:sldId id="279"/>
            <p14:sldId id="29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8" d="100"/>
          <a:sy n="88" d="100"/>
        </p:scale>
        <p:origin x="-79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452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"/>
          <p:cNvGrpSpPr/>
          <p:nvPr/>
        </p:nvGrpSpPr>
        <p:grpSpPr>
          <a:xfrm>
            <a:off x="1828801" y="1401208"/>
            <a:ext cx="5226908" cy="1738236"/>
            <a:chOff x="1910762" y="1815065"/>
            <a:chExt cx="5226908" cy="1363869"/>
          </a:xfrm>
        </p:grpSpPr>
        <p:sp>
          <p:nvSpPr>
            <p:cNvPr id="122" name="Google Shape;122;p1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 dirty="0" err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5400" b="1" i="0" u="none" strike="noStrike" cap="none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1</a:t>
              </a:r>
              <a:endParaRPr sz="4800" b="1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910762" y="2526943"/>
              <a:ext cx="5226908" cy="651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 smtClean="0">
                  <a:solidFill>
                    <a:srgbClr val="FF0000"/>
                  </a:solidFill>
                  <a:latin typeface="UTM Avo" pitchFamily="18" charset="0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2400" b="1" dirty="0">
                  <a:solidFill>
                    <a:srgbClr val="FF0000"/>
                  </a:solidFill>
                  <a:latin typeface="UTM Avo" pitchFamily="18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UTM Avo" pitchFamily="18" charset="0"/>
                  <a:ea typeface="Arial Rounded"/>
                  <a:cs typeface="Arial Rounded"/>
                  <a:sym typeface="Arial Rounded"/>
                </a:rPr>
                <a:t>4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 smtClean="0">
                  <a:solidFill>
                    <a:srgbClr val="00B050"/>
                  </a:solidFill>
                  <a:latin typeface="UTM Avo" pitchFamily="18" charset="0"/>
                  <a:ea typeface="Arial Rounded"/>
                  <a:cs typeface="Arial Rounded"/>
                  <a:sym typeface="Arial Rounded"/>
                </a:rPr>
                <a:t>Cuộc</a:t>
              </a:r>
              <a:r>
                <a:rPr lang="en-US" sz="2400" b="1" dirty="0" smtClean="0">
                  <a:solidFill>
                    <a:srgbClr val="00B050"/>
                  </a:solidFill>
                  <a:latin typeface="UTM Avo" pitchFamily="18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UTM Avo" pitchFamily="18" charset="0"/>
                  <a:ea typeface="Arial Rounded"/>
                  <a:cs typeface="Arial Rounded"/>
                  <a:sym typeface="Arial Rounded"/>
                </a:rPr>
                <a:t>thi</a:t>
              </a:r>
              <a:r>
                <a:rPr lang="en-US" sz="2400" b="1" dirty="0" smtClean="0">
                  <a:solidFill>
                    <a:srgbClr val="00B050"/>
                  </a:solidFill>
                  <a:latin typeface="UTM Avo" pitchFamily="18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UTM Avo" pitchFamily="18" charset="0"/>
                  <a:ea typeface="Arial Rounded"/>
                  <a:cs typeface="Arial Rounded"/>
                  <a:sym typeface="Arial Rounded"/>
                </a:rPr>
                <a:t>tài</a:t>
              </a:r>
              <a:r>
                <a:rPr lang="en-US" sz="2400" b="1" dirty="0" smtClean="0">
                  <a:solidFill>
                    <a:srgbClr val="00B050"/>
                  </a:solidFill>
                  <a:latin typeface="UTM Avo" pitchFamily="18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UTM Avo" pitchFamily="18" charset="0"/>
                  <a:ea typeface="Arial Rounded"/>
                  <a:cs typeface="Arial Rounded"/>
                  <a:sym typeface="Arial Rounded"/>
                </a:rPr>
                <a:t>năng</a:t>
              </a:r>
              <a:r>
                <a:rPr lang="en-US" sz="2400" b="1" dirty="0" smtClean="0">
                  <a:solidFill>
                    <a:srgbClr val="00B050"/>
                  </a:solidFill>
                  <a:latin typeface="UTM Avo" pitchFamily="18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UTM Avo" pitchFamily="18" charset="0"/>
                  <a:ea typeface="Arial Rounded"/>
                  <a:cs typeface="Arial Rounded"/>
                  <a:sym typeface="Arial Rounded"/>
                </a:rPr>
                <a:t>rừng</a:t>
              </a:r>
              <a:r>
                <a:rPr lang="en-US" sz="2400" b="1" dirty="0" smtClean="0">
                  <a:solidFill>
                    <a:srgbClr val="00B050"/>
                  </a:solidFill>
                  <a:latin typeface="UTM Avo" pitchFamily="18" charset="0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UTM Avo" pitchFamily="18" charset="0"/>
                  <a:ea typeface="Arial Rounded"/>
                  <a:cs typeface="Arial Rounded"/>
                  <a:sym typeface="Arial Rounded"/>
                </a:rPr>
                <a:t>xanh</a:t>
              </a:r>
              <a:endParaRPr sz="2000" b="1" dirty="0">
                <a:solidFill>
                  <a:srgbClr val="00B050"/>
                </a:solidFill>
                <a:latin typeface="UTM Avo" pitchFamily="18" charset="0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2099673" y="3756678"/>
            <a:ext cx="289534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-218208" y="-1882"/>
            <a:ext cx="9448799" cy="623144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4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4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4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4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4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xanh</a:t>
            </a:r>
            <a:endParaRPr lang="en-US" sz="2400" dirty="0">
              <a:solidFill>
                <a:srgbClr val="FF0000"/>
              </a:solidFill>
              <a:latin typeface="UTM Avo" pitchFamily="18" charset="0"/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400" dirty="0" smtClean="0">
                <a:solidFill>
                  <a:srgbClr val="E20EBA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Tiếp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ca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đều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xứng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đáng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phần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thưởng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(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Lâm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Anh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)</a:t>
            </a:r>
            <a:endParaRPr sz="2400" dirty="0" smtClean="0">
              <a:solidFill>
                <a:schemeClr val="tx1"/>
              </a:solidFill>
              <a:latin typeface="UTM Avo" pitchFamily="18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endParaRPr sz="2400" dirty="0">
              <a:solidFill>
                <a:schemeClr val="tx1"/>
              </a:solidFill>
              <a:latin typeface="UTM Avo" pitchFamily="18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400" dirty="0">
              <a:solidFill>
                <a:schemeClr val="tx1"/>
              </a:solidFill>
              <a:latin typeface="UTM Avo" pitchFamily="18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6477000" y="14287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40;p6"/>
          <p:cNvSpPr/>
          <p:nvPr/>
        </p:nvSpPr>
        <p:spPr>
          <a:xfrm>
            <a:off x="-218211" y="-1731"/>
            <a:ext cx="9448799" cy="623144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4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4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4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4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4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xanh</a:t>
            </a:r>
            <a:endParaRPr lang="en-US" sz="2400" dirty="0">
              <a:solidFill>
                <a:srgbClr val="FF0000"/>
              </a:solidFill>
              <a:latin typeface="UTM Avo" pitchFamily="18" charset="0"/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400" dirty="0" smtClean="0">
                <a:solidFill>
                  <a:srgbClr val="E20EBA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Tiếp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ca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   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 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sym typeface="Arial Rounded"/>
              </a:rPr>
              <a:t>Các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sym typeface="Arial Rounded"/>
              </a:rPr>
              <a:t> con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sym typeface="Arial Rounded"/>
              </a:rPr>
              <a:t>vật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sym typeface="Arial Rounded"/>
              </a:rPr>
              <a:t>đều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sym typeface="Arial Rounded"/>
              </a:rPr>
              <a:t>xứng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sym typeface="Arial Rounded"/>
              </a:rPr>
              <a:t>đáng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sym typeface="Arial Rounded"/>
              </a:rPr>
              <a:t>nhận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sym typeface="Arial Rounded"/>
              </a:rPr>
              <a:t>phần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UTM Avo" pitchFamily="18" charset="0"/>
                <a:sym typeface="Arial Rounded"/>
              </a:rPr>
              <a:t>thưởng</a:t>
            </a:r>
            <a:r>
              <a:rPr lang="en-US" sz="2400" dirty="0" smtClean="0">
                <a:solidFill>
                  <a:srgbClr val="92D050"/>
                </a:solidFill>
                <a:latin typeface="UTM Avo" pitchFamily="18" charset="0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(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Lâm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Anh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)</a:t>
            </a:r>
            <a:endParaRPr sz="2400" dirty="0" smtClean="0">
              <a:solidFill>
                <a:schemeClr val="tx1"/>
              </a:solidFill>
              <a:latin typeface="UTM Avo" pitchFamily="18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endParaRPr sz="2400" dirty="0">
              <a:solidFill>
                <a:schemeClr val="tx1"/>
              </a:solidFill>
              <a:latin typeface="UTM Avo" pitchFamily="18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400" dirty="0">
              <a:solidFill>
                <a:schemeClr val="tx1"/>
              </a:solidFill>
              <a:latin typeface="UTM Avo" pitchFamily="18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2" name="Google Shape;243;p6"/>
          <p:cNvSpPr/>
          <p:nvPr/>
        </p:nvSpPr>
        <p:spPr>
          <a:xfrm>
            <a:off x="228600" y="7429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243;p6"/>
          <p:cNvSpPr/>
          <p:nvPr/>
        </p:nvSpPr>
        <p:spPr>
          <a:xfrm>
            <a:off x="1981200" y="10778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243;p6"/>
          <p:cNvSpPr/>
          <p:nvPr/>
        </p:nvSpPr>
        <p:spPr>
          <a:xfrm>
            <a:off x="7848600" y="1818409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243;p6"/>
          <p:cNvSpPr/>
          <p:nvPr/>
        </p:nvSpPr>
        <p:spPr>
          <a:xfrm>
            <a:off x="7421928" y="2169283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243;p6"/>
          <p:cNvSpPr/>
          <p:nvPr/>
        </p:nvSpPr>
        <p:spPr>
          <a:xfrm>
            <a:off x="-180108" y="28765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243;p6"/>
          <p:cNvSpPr/>
          <p:nvPr/>
        </p:nvSpPr>
        <p:spPr>
          <a:xfrm>
            <a:off x="2438400" y="3227424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243;p6"/>
          <p:cNvSpPr/>
          <p:nvPr/>
        </p:nvSpPr>
        <p:spPr>
          <a:xfrm>
            <a:off x="177289" y="40195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448799" cy="582282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4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4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4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4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4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xanh</a:t>
            </a:r>
            <a:endParaRPr lang="en-US" sz="2400" dirty="0">
              <a:solidFill>
                <a:srgbClr val="FF0000"/>
              </a:solidFill>
              <a:latin typeface="UTM Avo" pitchFamily="18" charset="0"/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ca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đều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xứng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đáng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phần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thưởng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(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Lâm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Anh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)</a:t>
            </a:r>
            <a:endParaRPr sz="2400" dirty="0" smtClean="0">
              <a:solidFill>
                <a:schemeClr val="tx1"/>
              </a:solidFill>
              <a:latin typeface="UTM Avo" pitchFamily="18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endParaRPr sz="2400" dirty="0">
              <a:solidFill>
                <a:schemeClr val="tx1"/>
              </a:solidFill>
              <a:latin typeface="UTM Avo" pitchFamily="18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400" dirty="0">
              <a:solidFill>
                <a:schemeClr val="tx1"/>
              </a:solidFill>
              <a:latin typeface="UTM Avo" pitchFamily="18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332508" y="4682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276446" y="37147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37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323188" y="914500"/>
            <a:ext cx="8215805" cy="28962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Giải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nghĩa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28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</a:p>
          <a:p>
            <a:endParaRPr lang="en-US" sz="2800" b="1" dirty="0" smtClean="0">
              <a:solidFill>
                <a:srgbClr val="0070C0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marL="514350" indent="-514350">
              <a:buAutoNum type="arabicPeriod"/>
            </a:pPr>
            <a:endParaRPr lang="en-US" sz="2800" b="1" dirty="0" smtClean="0">
              <a:solidFill>
                <a:schemeClr val="tx1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err="1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Niêm</a:t>
            </a:r>
            <a:r>
              <a:rPr lang="en-US" sz="2800" b="1" dirty="0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yết</a:t>
            </a:r>
            <a:r>
              <a:rPr lang="en-US" sz="2800" b="1" dirty="0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b="1" dirty="0" err="1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chuếnh</a:t>
            </a:r>
            <a:r>
              <a:rPr lang="en-US" sz="2800" b="1" dirty="0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choáng</a:t>
            </a:r>
            <a:r>
              <a:rPr lang="en-US" sz="2800" b="1" dirty="0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b="1" dirty="0" err="1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trầm</a:t>
            </a:r>
            <a:r>
              <a:rPr lang="en-US" sz="2800" b="1" dirty="0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trồ</a:t>
            </a:r>
            <a:r>
              <a:rPr lang="en-US" sz="2800" b="1" dirty="0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b="1" dirty="0" err="1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điêu</a:t>
            </a:r>
            <a:r>
              <a:rPr lang="en-US" sz="2800" b="1" dirty="0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luyện</a:t>
            </a:r>
            <a:endParaRPr lang="en-US" sz="2800" b="1" dirty="0" smtClean="0">
              <a:solidFill>
                <a:srgbClr val="E20EBA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2800" b="1" dirty="0" smtClean="0">
              <a:solidFill>
                <a:srgbClr val="E20EBA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448799" cy="582282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xanh</a:t>
            </a:r>
            <a:endParaRPr lang="en-US" sz="2400" dirty="0">
              <a:solidFill>
                <a:schemeClr val="tx1"/>
              </a:solidFill>
              <a:latin typeface="UTM Avo" pitchFamily="18" charset="0"/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ca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đều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xứng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đáng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phần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thưởng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(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Lâm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Anh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sym typeface="Arial Rounded"/>
              </a:rPr>
              <a:t>)</a:t>
            </a:r>
            <a:endParaRPr sz="2400" dirty="0" smtClean="0">
              <a:solidFill>
                <a:schemeClr val="tx1"/>
              </a:solidFill>
              <a:latin typeface="UTM Avo" pitchFamily="18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endParaRPr sz="2400" dirty="0">
              <a:solidFill>
                <a:schemeClr val="tx1"/>
              </a:solidFill>
              <a:latin typeface="UTM Avo" pitchFamily="18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400" dirty="0">
              <a:solidFill>
                <a:schemeClr val="tx1"/>
              </a:solidFill>
              <a:latin typeface="UTM Avo" pitchFamily="18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57200" y="4682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82515" y="47354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19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 lời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 hỏi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fwedwedw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8"/>
          <a:stretch/>
        </p:blipFill>
        <p:spPr bwMode="auto">
          <a:xfrm>
            <a:off x="990600" y="1428750"/>
            <a:ext cx="7162800" cy="3572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304;p9"/>
          <p:cNvSpPr/>
          <p:nvPr/>
        </p:nvSpPr>
        <p:spPr>
          <a:xfrm>
            <a:off x="533400" y="209550"/>
            <a:ext cx="850564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a.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gia</a:t>
            </a:r>
            <a:r>
              <a:rPr lang="en-US" sz="280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nào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5" name="Google Shape;304;p9"/>
          <p:cNvSpPr/>
          <p:nvPr/>
        </p:nvSpPr>
        <p:spPr>
          <a:xfrm>
            <a:off x="783771" y="350157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c.Em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7" name="Google Shape;304;p9"/>
          <p:cNvSpPr/>
          <p:nvPr/>
        </p:nvSpPr>
        <p:spPr>
          <a:xfrm>
            <a:off x="562429" y="285750"/>
            <a:ext cx="85056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b.Mỗi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biểu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diễn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35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381000" y="209550"/>
            <a:ext cx="850564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gia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2800" dirty="0">
              <a:solidFill>
                <a:srgbClr val="002060"/>
              </a:solidFill>
              <a:latin typeface="UTM Avo" pitchFamily="18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638354" y="1486782"/>
            <a:ext cx="8505646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;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kêu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;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;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cây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</a:t>
            </a:r>
            <a:endParaRPr lang="en-US" sz="2800" dirty="0">
              <a:solidFill>
                <a:srgbClr val="002060"/>
              </a:solidFill>
              <a:latin typeface="UTM Avo" pitchFamily="18" charset="0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2060"/>
              </a:solidFill>
              <a:latin typeface="UTM Avo" pitchFamily="18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914400" y="4400550"/>
            <a:ext cx="85056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c. </a:t>
            </a:r>
            <a:r>
              <a:rPr lang="en-US" sz="2800" dirty="0" err="1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Bây</a:t>
            </a:r>
            <a:r>
              <a:rPr lang="en-US" sz="2800" dirty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giờ</a:t>
            </a:r>
            <a:r>
              <a:rPr lang="en-US" sz="2800" dirty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Nam </a:t>
            </a:r>
            <a:r>
              <a:rPr lang="en-US" sz="2800" dirty="0" err="1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biết</a:t>
            </a:r>
            <a:r>
              <a:rPr lang="en-US" sz="2800" dirty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gì</a:t>
            </a:r>
            <a:r>
              <a:rPr lang="en-US" sz="2800" dirty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?</a:t>
            </a:r>
            <a:endParaRPr sz="2800" dirty="0">
              <a:solidFill>
                <a:srgbClr val="4CA420"/>
              </a:solidFill>
              <a:latin typeface="UTM Avo" pitchFamily="18" charset="0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 vào vở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ãasx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"/>
            <a:ext cx="8812212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533400" y="1276350"/>
            <a:ext cx="850564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sự</a:t>
            </a:r>
            <a:r>
              <a:rPr lang="en-US" sz="32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gia</a:t>
            </a:r>
            <a:r>
              <a:rPr lang="en-US" sz="32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3200" dirty="0">
              <a:solidFill>
                <a:srgbClr val="002060"/>
              </a:solidFill>
              <a:latin typeface="UTM Avo" pitchFamily="18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914400" y="4400550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c. </a:t>
            </a:r>
            <a:r>
              <a:rPr lang="en-US" sz="3200" dirty="0" err="1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Bây</a:t>
            </a:r>
            <a:r>
              <a:rPr lang="en-US" sz="3200" dirty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giờ</a:t>
            </a:r>
            <a:r>
              <a:rPr lang="en-US" sz="3200" dirty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, Nam </a:t>
            </a:r>
            <a:r>
              <a:rPr lang="en-US" sz="3200" dirty="0" err="1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biết</a:t>
            </a:r>
            <a:r>
              <a:rPr lang="en-US" sz="3200" dirty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3200" dirty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UTM Avo" pitchFamily="18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33350"/>
            <a:ext cx="8886646" cy="1143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itchFamily="18" charset="0"/>
              </a:rPr>
              <a:t>4. </a:t>
            </a:r>
            <a:r>
              <a:rPr lang="en-US" sz="3200" dirty="0" err="1" smtClean="0">
                <a:solidFill>
                  <a:schemeClr val="tx1"/>
                </a:solidFill>
                <a:latin typeface="UTM Avo" pitchFamily="18" charset="0"/>
              </a:rPr>
              <a:t>Viết</a:t>
            </a:r>
            <a:r>
              <a:rPr lang="en-US" sz="32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itchFamily="18" charset="0"/>
              </a:rPr>
              <a:t>vở</a:t>
            </a:r>
            <a:r>
              <a:rPr lang="en-US" sz="32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itchFamily="18" charset="0"/>
              </a:rPr>
              <a:t>trả</a:t>
            </a:r>
            <a:r>
              <a:rPr lang="en-US" sz="32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itchFamily="18" charset="0"/>
              </a:rPr>
              <a:t>lời</a:t>
            </a:r>
            <a:r>
              <a:rPr lang="en-US" sz="32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UTM Avo" pitchFamily="18" charset="0"/>
              </a:rPr>
              <a:t> a </a:t>
            </a:r>
            <a:r>
              <a:rPr lang="en-US" sz="3200" dirty="0" err="1" smtClean="0">
                <a:solidFill>
                  <a:schemeClr val="tx1"/>
                </a:solidFill>
                <a:latin typeface="UTM Avo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UTM Avo" pitchFamily="18" charset="0"/>
              </a:rPr>
              <a:t> c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UTM Avo" pitchFamily="18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UTM Avo" pitchFamily="18" charset="0"/>
              </a:rPr>
              <a:t>mục</a:t>
            </a:r>
            <a:r>
              <a:rPr lang="en-US" sz="3200" dirty="0" smtClean="0">
                <a:solidFill>
                  <a:schemeClr val="tx1"/>
                </a:solidFill>
                <a:latin typeface="UTM Avo" pitchFamily="18" charset="0"/>
              </a:rPr>
              <a:t> 3.  </a:t>
            </a:r>
            <a:endParaRPr lang="en-US" sz="32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Google Shape;304;p9"/>
          <p:cNvSpPr/>
          <p:nvPr/>
        </p:nvSpPr>
        <p:spPr>
          <a:xfrm>
            <a:off x="638354" y="272415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….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3200" dirty="0">
              <a:solidFill>
                <a:srgbClr val="002060"/>
              </a:solidFill>
              <a:latin typeface="UTM Avo" pitchFamily="18" charset="0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21342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UTM Avo" pitchFamily="18" charset="0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605821" y="-78586"/>
            <a:ext cx="5824446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UTM Avo" pitchFamily="18" charset="0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450196" y="1900973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Ôn</a:t>
            </a:r>
            <a:r>
              <a:rPr lang="en-US" sz="4400" b="1" dirty="0" smtClean="0">
                <a:solidFill>
                  <a:srgbClr val="0070C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 smtClean="0">
                <a:solidFill>
                  <a:srgbClr val="0070C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UTM Avo" pitchFamily="18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971550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0070C0"/>
              </a:solidFill>
              <a:latin typeface="UTM Avo" pitchFamily="18" charset="0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từ ngữ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5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xmlns="" id="{63EAF4D1-AA65-4EFA-BD15-B31C71E1FD91}"/>
              </a:ext>
            </a:extLst>
          </p:cNvPr>
          <p:cNvSpPr/>
          <p:nvPr/>
        </p:nvSpPr>
        <p:spPr>
          <a:xfrm>
            <a:off x="319178" y="905321"/>
            <a:ext cx="869360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2800" dirty="0">
              <a:solidFill>
                <a:srgbClr val="4CA420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0" y="-1905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2800" dirty="0" err="1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800" dirty="0" smtClean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4CA42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2800" dirty="0">
              <a:solidFill>
                <a:srgbClr val="4CA420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319178" y="908186"/>
            <a:ext cx="1957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uộc</a:t>
            </a:r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</a:t>
            </a:r>
            <a:endParaRPr lang="zh-CN" altLang="en-US" sz="2800" b="1" dirty="0"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10886" y="1872377"/>
            <a:ext cx="9133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a.Cô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miệng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B9B755B-9E32-4739-B22C-9B8497B3881F}"/>
              </a:ext>
            </a:extLst>
          </p:cNvPr>
          <p:cNvSpPr/>
          <p:nvPr/>
        </p:nvSpPr>
        <p:spPr>
          <a:xfrm>
            <a:off x="7151592" y="895351"/>
            <a:ext cx="1835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ắt</a:t>
            </a:r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zh-CN" altLang="en-US" sz="2800" b="1" dirty="0"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9337" y="900481"/>
            <a:ext cx="1509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hoẻn</a:t>
            </a:r>
            <a:endParaRPr lang="zh-CN" altLang="en-US" sz="2800" b="1" dirty="0"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DB9B755B-9E32-4739-B22C-9B8497B3881F}"/>
              </a:ext>
            </a:extLst>
          </p:cNvPr>
          <p:cNvSpPr/>
          <p:nvPr/>
        </p:nvSpPr>
        <p:spPr>
          <a:xfrm>
            <a:off x="5670736" y="895350"/>
            <a:ext cx="1492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ui</a:t>
            </a:r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endParaRPr lang="zh-CN" altLang="en-US" sz="2800" b="1" dirty="0"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10886" y="2479142"/>
            <a:ext cx="8505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</a:t>
            </a:r>
            <a:r>
              <a:rPr lang="en-US" altLang="zh-CN" sz="2800" dirty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chương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trình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văn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nghệ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2800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tin.</a:t>
            </a:r>
            <a:endParaRPr lang="zh-CN" altLang="en-US" sz="2800" dirty="0">
              <a:solidFill>
                <a:srgbClr val="0070C0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4789" y="1872376"/>
            <a:ext cx="124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UTM Avo" pitchFamily="18" charset="0"/>
                <a:ea typeface="Arial-Rounded" charset="0"/>
                <a:cs typeface="Arial-Rounded" charset="0"/>
              </a:rPr>
              <a:t>(…..)</a:t>
            </a:r>
            <a:endParaRPr lang="en-US" sz="2800" dirty="0">
              <a:solidFill>
                <a:srgbClr val="0070C0"/>
              </a:solidFill>
              <a:latin typeface="UTM Avo" pitchFamily="18" charset="0"/>
              <a:ea typeface="Arial-Rounded" charset="0"/>
              <a:cs typeface="Arial-Rounde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3468" y="2533041"/>
            <a:ext cx="124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UTM Avo" pitchFamily="18" charset="0"/>
                <a:ea typeface="Arial-Rounded" charset="0"/>
                <a:cs typeface="Arial-Rounded" charset="0"/>
              </a:rPr>
              <a:t>(…..)</a:t>
            </a:r>
            <a:endParaRPr lang="en-US" sz="2800" dirty="0">
              <a:solidFill>
                <a:srgbClr val="0070C0"/>
              </a:solidFill>
              <a:latin typeface="UTM Avo" pitchFamily="18" charset="0"/>
              <a:ea typeface="Arial-Rounded" charset="0"/>
              <a:cs typeface="Arial-Rounded" charset="0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2026566" y="908186"/>
            <a:ext cx="2155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iêm</a:t>
            </a:r>
            <a:r>
              <a:rPr lang="en-US" altLang="zh-CN" sz="2800" b="1" dirty="0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yết</a:t>
            </a:r>
            <a:endParaRPr lang="zh-CN" altLang="en-US" sz="2800" b="1" dirty="0"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9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4285E-6 L -0.2757 0.17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89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4121E-6 L -0.44914 0.299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1495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 sát tranh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DFF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1628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638354" y="563304"/>
            <a:ext cx="1921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320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16" name="Google Shape;516;p18"/>
          <p:cNvSpPr/>
          <p:nvPr/>
        </p:nvSpPr>
        <p:spPr>
          <a:xfrm>
            <a:off x="794383" y="2403401"/>
            <a:ext cx="1034417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8"/>
          <p:cNvSpPr/>
          <p:nvPr/>
        </p:nvSpPr>
        <p:spPr>
          <a:xfrm>
            <a:off x="5791200" y="1383130"/>
            <a:ext cx="616688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8"/>
          <p:cNvSpPr/>
          <p:nvPr/>
        </p:nvSpPr>
        <p:spPr>
          <a:xfrm>
            <a:off x="1828800" y="1383130"/>
            <a:ext cx="1295400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90714" y="1383130"/>
            <a:ext cx="850564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Còn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từ ngữ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8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282309" y="541788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8. </a:t>
            </a:r>
            <a:r>
              <a:rPr lang="en-US" sz="3200" b="1" dirty="0" err="1" smtClean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Chọn</a:t>
            </a:r>
            <a:r>
              <a:rPr lang="en-US" sz="3200" b="1" dirty="0" smtClean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chữ</a:t>
            </a:r>
            <a:r>
              <a:rPr lang="en-US" sz="3200" b="1" dirty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phù</a:t>
            </a:r>
            <a:r>
              <a:rPr lang="en-US" sz="3200" b="1" dirty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hợp</a:t>
            </a:r>
            <a:r>
              <a:rPr lang="en-US" sz="3200" b="1" dirty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thay</a:t>
            </a:r>
            <a:r>
              <a:rPr lang="en-US" sz="3200" b="1" dirty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b="1" dirty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smtClean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ô </a:t>
            </a:r>
            <a:r>
              <a:rPr lang="en-US" sz="3200" b="1" dirty="0" err="1" smtClean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vuông</a:t>
            </a:r>
            <a:r>
              <a:rPr lang="en-US" sz="3200" b="1" dirty="0" smtClean="0">
                <a:solidFill>
                  <a:srgbClr val="4CA42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. </a:t>
            </a:r>
            <a:endParaRPr sz="3200" b="1" dirty="0">
              <a:solidFill>
                <a:srgbClr val="4CA420"/>
              </a:solidFill>
              <a:latin typeface="UTM Avo" pitchFamily="18" charset="0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7170" name="Picture 2" descr="C:\Users\Admin\Desktop\scsfs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988"/>
            <a:ext cx="9144000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3124200" y="1428750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yểng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5214769" y="1428750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bay </a:t>
            </a:r>
            <a:r>
              <a:rPr lang="en-US" sz="2800" dirty="0" err="1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iệng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7162800" y="1396092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iếng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gọi</a:t>
            </a:r>
            <a:endParaRPr lang="en-US" sz="2800" dirty="0">
              <a:solidFill>
                <a:srgbClr val="002060"/>
              </a:solidFill>
              <a:latin typeface="UTM Avo" pitchFamily="18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3124200" y="23180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yết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5214769" y="2318049"/>
            <a:ext cx="19480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iết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7162800" y="2285391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</a:t>
            </a:r>
            <a:r>
              <a:rPr lang="en-US" sz="2800" dirty="0" err="1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iết</a:t>
            </a:r>
            <a:endParaRPr lang="en-US" sz="2800" dirty="0">
              <a:solidFill>
                <a:srgbClr val="FF0000"/>
              </a:solidFill>
              <a:latin typeface="UTM Avo" pitchFamily="18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3048000" y="33086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r</a:t>
            </a:r>
            <a:r>
              <a:rPr lang="en-US" sz="2800" dirty="0" err="1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ét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mướt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5138569" y="33086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lòe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oẹt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7086600" y="3275991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xoen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x</a:t>
            </a:r>
            <a:r>
              <a:rPr lang="en-US" sz="2800" dirty="0" err="1">
                <a:solidFill>
                  <a:srgbClr val="FF000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oét</a:t>
            </a:r>
            <a:endParaRPr lang="en-US" sz="2800" dirty="0">
              <a:solidFill>
                <a:srgbClr val="FF0000"/>
              </a:solidFill>
              <a:latin typeface="UTM Avo" pitchFamily="18" charset="0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182783" y="2113681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Đặt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tên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9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319177" y="329765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 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533400" y="1219300"/>
            <a:ext cx="8005593" cy="135245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2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chúa</a:t>
            </a:r>
            <a:r>
              <a:rPr lang="en-US" sz="32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tể</a:t>
            </a:r>
            <a:r>
              <a:rPr lang="en-US" sz="32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32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32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chemeClr val="tx1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623395" y="1222021"/>
            <a:ext cx="8215805" cy="838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623395" y="1200150"/>
            <a:ext cx="8215805" cy="6858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3. </a:t>
            </a:r>
            <a:r>
              <a:rPr lang="en-US" sz="32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khả</a:t>
            </a:r>
            <a:r>
              <a:rPr lang="en-US" sz="32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năng</a:t>
            </a:r>
            <a:r>
              <a:rPr lang="en-US" sz="32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đặc</a:t>
            </a:r>
            <a:r>
              <a:rPr lang="en-US" sz="32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biệt</a:t>
            </a:r>
            <a:r>
              <a:rPr lang="en-US" sz="32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h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6096000" y="0"/>
            <a:ext cx="2895600" cy="14097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>
              <a:solidFill>
                <a:srgbClr val="E20E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fwedwedw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8"/>
          <a:stretch/>
        </p:blipFill>
        <p:spPr bwMode="auto">
          <a:xfrm>
            <a:off x="990600" y="1428750"/>
            <a:ext cx="7162800" cy="3572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304;p9"/>
          <p:cNvSpPr/>
          <p:nvPr/>
        </p:nvSpPr>
        <p:spPr>
          <a:xfrm>
            <a:off x="533400" y="209550"/>
            <a:ext cx="85056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a.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gia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5" name="Google Shape;304;p9"/>
          <p:cNvSpPr/>
          <p:nvPr/>
        </p:nvSpPr>
        <p:spPr>
          <a:xfrm>
            <a:off x="783771" y="350157"/>
            <a:ext cx="85056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c.Em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7" name="Google Shape;304;p9"/>
          <p:cNvSpPr/>
          <p:nvPr/>
        </p:nvSpPr>
        <p:spPr>
          <a:xfrm>
            <a:off x="562429" y="285750"/>
            <a:ext cx="85056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b.Mỗi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biểu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diễn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  <a:ea typeface="Arial Rounded"/>
                <a:cs typeface="Arial Rounded"/>
                <a:sym typeface="Arial Rounde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072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418838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00CC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</a:t>
            </a:r>
            <a:r>
              <a:rPr lang="en-US" altLang="zh-CN" sz="2400" b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57947" y="275391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4525" y="4117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"/>
          <p:cNvSpPr/>
          <p:nvPr/>
        </p:nvSpPr>
        <p:spPr>
          <a:xfrm>
            <a:off x="319176" y="899131"/>
            <a:ext cx="8062823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ea typeface="Arial Unicode MS" pitchFamily="34" charset="-128"/>
                <a:cs typeface="Arial Unicode MS" pitchFamily="34" charset="-128"/>
                <a:sym typeface="Arial Rounded"/>
              </a:rPr>
              <a:t>Khởi</a:t>
            </a:r>
            <a:r>
              <a:rPr lang="en-US" sz="2800" b="1" dirty="0" smtClean="0">
                <a:solidFill>
                  <a:srgbClr val="FF0000"/>
                </a:solidFill>
                <a:latin typeface="UTM Avo" pitchFamily="18" charset="0"/>
                <a:ea typeface="Arial Unicode MS" pitchFamily="34" charset="-128"/>
                <a:cs typeface="Arial Unicode MS" pitchFamily="34" charset="-128"/>
                <a:sym typeface="Arial Rounded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itchFamily="18" charset="0"/>
                <a:ea typeface="Arial Unicode MS" pitchFamily="34" charset="-128"/>
                <a:cs typeface="Arial Unicode MS" pitchFamily="34" charset="-128"/>
                <a:sym typeface="Arial Rounded"/>
              </a:rPr>
              <a:t>động</a:t>
            </a:r>
            <a:r>
              <a:rPr lang="en-US" sz="2800" b="1" dirty="0" smtClean="0">
                <a:solidFill>
                  <a:srgbClr val="4CA420"/>
                </a:solidFill>
                <a:latin typeface="UTM Avo" pitchFamily="18" charset="0"/>
                <a:ea typeface="Arial Unicode MS" pitchFamily="34" charset="-128"/>
                <a:cs typeface="Arial Unicode MS" pitchFamily="34" charset="-128"/>
                <a:sym typeface="Arial Rounded"/>
              </a:rPr>
              <a:t>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>
              <a:solidFill>
                <a:srgbClr val="4CA420"/>
              </a:solidFill>
              <a:latin typeface="UTM Avo" pitchFamily="18" charset="0"/>
              <a:ea typeface="Arial Unicode MS" pitchFamily="34" charset="-128"/>
              <a:cs typeface="Arial Unicode MS" pitchFamily="34" charset="-128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4CA420"/>
                </a:solidFill>
                <a:latin typeface="UTM Avo" pitchFamily="18" charset="0"/>
                <a:ea typeface="Arial Unicode MS" pitchFamily="34" charset="-128"/>
                <a:cs typeface="Arial Unicode MS" pitchFamily="34" charset="-128"/>
                <a:sym typeface="Arial Rounded"/>
              </a:rPr>
              <a:t>1. </a:t>
            </a:r>
            <a:r>
              <a:rPr lang="en-US" sz="3200" b="1" dirty="0" err="1" smtClean="0">
                <a:solidFill>
                  <a:srgbClr val="4CA420"/>
                </a:solidFill>
                <a:latin typeface="UTM Avo" pitchFamily="18" charset="0"/>
                <a:ea typeface="Arial Unicode MS" pitchFamily="34" charset="-128"/>
                <a:cs typeface="Arial Unicode MS" pitchFamily="34" charset="-128"/>
                <a:sym typeface="Arial Rounded"/>
              </a:rPr>
              <a:t>Quan</a:t>
            </a:r>
            <a:r>
              <a:rPr lang="en-US" sz="3200" b="1" dirty="0" smtClean="0">
                <a:solidFill>
                  <a:srgbClr val="4CA420"/>
                </a:solidFill>
                <a:latin typeface="UTM Avo" pitchFamily="18" charset="0"/>
                <a:ea typeface="Arial Unicode MS" pitchFamily="34" charset="-128"/>
                <a:cs typeface="Arial Unicode MS" pitchFamily="34" charset="-128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UTM Avo" pitchFamily="18" charset="0"/>
                <a:ea typeface="Arial Unicode MS" pitchFamily="34" charset="-128"/>
                <a:cs typeface="Arial Unicode MS" pitchFamily="34" charset="-128"/>
                <a:sym typeface="Arial Rounded"/>
              </a:rPr>
              <a:t>sát</a:t>
            </a:r>
            <a:r>
              <a:rPr lang="en-US" sz="3200" b="1" dirty="0" smtClean="0">
                <a:solidFill>
                  <a:srgbClr val="4CA420"/>
                </a:solidFill>
                <a:latin typeface="UTM Avo" pitchFamily="18" charset="0"/>
                <a:ea typeface="Arial Unicode MS" pitchFamily="34" charset="-128"/>
                <a:cs typeface="Arial Unicode MS" pitchFamily="34" charset="-128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UTM Avo" pitchFamily="18" charset="0"/>
                <a:ea typeface="Arial Unicode MS" pitchFamily="34" charset="-128"/>
                <a:cs typeface="Arial Unicode MS" pitchFamily="34" charset="-128"/>
                <a:sym typeface="Arial Rounded"/>
              </a:rPr>
              <a:t>các</a:t>
            </a:r>
            <a:r>
              <a:rPr lang="en-US" sz="3200" b="1" dirty="0" smtClean="0">
                <a:solidFill>
                  <a:srgbClr val="4CA420"/>
                </a:solidFill>
                <a:latin typeface="UTM Avo" pitchFamily="18" charset="0"/>
                <a:ea typeface="Arial Unicode MS" pitchFamily="34" charset="-128"/>
                <a:cs typeface="Arial Unicode MS" pitchFamily="34" charset="-128"/>
                <a:sym typeface="Arial Rounded"/>
              </a:rPr>
              <a:t> con </a:t>
            </a:r>
            <a:r>
              <a:rPr lang="en-US" sz="3200" b="1" dirty="0" err="1" smtClean="0">
                <a:solidFill>
                  <a:srgbClr val="4CA420"/>
                </a:solidFill>
                <a:latin typeface="UTM Avo" pitchFamily="18" charset="0"/>
                <a:ea typeface="Arial Unicode MS" pitchFamily="34" charset="-128"/>
                <a:cs typeface="Arial Unicode MS" pitchFamily="34" charset="-128"/>
                <a:sym typeface="Arial Rounded"/>
              </a:rPr>
              <a:t>vật</a:t>
            </a:r>
            <a:r>
              <a:rPr lang="en-US" sz="3200" b="1" dirty="0" smtClean="0">
                <a:solidFill>
                  <a:srgbClr val="4CA420"/>
                </a:solidFill>
                <a:latin typeface="UTM Avo" pitchFamily="18" charset="0"/>
                <a:ea typeface="Arial Unicode MS" pitchFamily="34" charset="-128"/>
                <a:cs typeface="Arial Unicode MS" pitchFamily="34" charset="-128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UTM Avo" pitchFamily="18" charset="0"/>
                <a:ea typeface="Arial Unicode MS" pitchFamily="34" charset="-128"/>
                <a:cs typeface="Arial Unicode MS" pitchFamily="34" charset="-128"/>
                <a:sym typeface="Arial Rounded"/>
              </a:rPr>
              <a:t>trong</a:t>
            </a:r>
            <a:r>
              <a:rPr lang="en-US" sz="3200" b="1" dirty="0" smtClean="0">
                <a:solidFill>
                  <a:srgbClr val="4CA420"/>
                </a:solidFill>
                <a:latin typeface="UTM Avo" pitchFamily="18" charset="0"/>
                <a:ea typeface="Arial Unicode MS" pitchFamily="34" charset="-128"/>
                <a:cs typeface="Arial Unicode MS" pitchFamily="34" charset="-128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UTM Avo" pitchFamily="18" charset="0"/>
                <a:ea typeface="Arial Unicode MS" pitchFamily="34" charset="-128"/>
                <a:cs typeface="Arial Unicode MS" pitchFamily="34" charset="-128"/>
                <a:sym typeface="Arial Rounded"/>
              </a:rPr>
              <a:t>tranh</a:t>
            </a:r>
            <a:r>
              <a:rPr lang="en-US" sz="3200" b="1" dirty="0" smtClean="0">
                <a:solidFill>
                  <a:srgbClr val="4CA420"/>
                </a:solidFill>
                <a:latin typeface="UTM Avo" pitchFamily="18" charset="0"/>
                <a:ea typeface="Arial Unicode MS" pitchFamily="34" charset="-128"/>
                <a:cs typeface="Arial Unicode MS" pitchFamily="34" charset="-128"/>
                <a:sym typeface="Arial Rounded"/>
              </a:rPr>
              <a:t>  </a:t>
            </a:r>
            <a:endParaRPr sz="2800" b="1" dirty="0">
              <a:solidFill>
                <a:srgbClr val="4CA420"/>
              </a:solidFill>
              <a:latin typeface="UTM Avo" pitchFamily="18" charset="0"/>
              <a:ea typeface="Arial Unicode MS" pitchFamily="34" charset="-128"/>
              <a:cs typeface="Arial Unicode MS" pitchFamily="34" charset="-128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8691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TV 2 - KN-CHU ĐỀ 6- Bài4  - Cuộc thi tài năng rừng xanh\CD6 BAI 4.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9" b="15953"/>
          <a:stretch/>
        </p:blipFill>
        <p:spPr bwMode="auto">
          <a:xfrm>
            <a:off x="990600" y="1200150"/>
            <a:ext cx="7086600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3815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UTM Avo" pitchFamily="18" charset="0"/>
              </a:rPr>
              <a:t>Em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biết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các</a:t>
            </a:r>
            <a:r>
              <a:rPr lang="en-US" sz="2800" dirty="0" smtClean="0">
                <a:latin typeface="UTM Avo" pitchFamily="18" charset="0"/>
              </a:rPr>
              <a:t> con </a:t>
            </a:r>
            <a:r>
              <a:rPr lang="en-US" sz="2800" dirty="0" err="1" smtClean="0">
                <a:latin typeface="UTM Avo" pitchFamily="18" charset="0"/>
              </a:rPr>
              <a:t>vật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nào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trong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tranh</a:t>
            </a:r>
            <a:r>
              <a:rPr lang="en-US" sz="2800" dirty="0" smtClean="0">
                <a:latin typeface="UTM Avo" pitchFamily="18" charset="0"/>
              </a:rPr>
              <a:t>?</a:t>
            </a:r>
            <a:endParaRPr lang="en-US" sz="2800" dirty="0">
              <a:latin typeface="UTM Av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857" y="43815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UTM Avo" pitchFamily="18" charset="0"/>
              </a:rPr>
              <a:t>Mỗi</a:t>
            </a:r>
            <a:r>
              <a:rPr lang="en-US" sz="2800" dirty="0" smtClean="0">
                <a:latin typeface="UTM Avo" pitchFamily="18" charset="0"/>
              </a:rPr>
              <a:t> con </a:t>
            </a:r>
            <a:r>
              <a:rPr lang="en-US" sz="2800" dirty="0" err="1" smtClean="0">
                <a:latin typeface="UTM Avo" pitchFamily="18" charset="0"/>
              </a:rPr>
              <a:t>vật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có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khả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năng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gì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đặc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biệt</a:t>
            </a:r>
            <a:r>
              <a:rPr lang="en-US" sz="2800" dirty="0" smtClean="0">
                <a:latin typeface="UTM Avo" pitchFamily="18" charset="0"/>
              </a:rPr>
              <a:t>?</a:t>
            </a:r>
            <a:endParaRPr lang="en-US" sz="2800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0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10_20200508105019_cuoc-thi-tai-nang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6742" y="285750"/>
            <a:ext cx="609600" cy="609600"/>
          </a:xfrm>
          <a:prstGeom prst="rect">
            <a:avLst/>
          </a:prstGeom>
        </p:spPr>
      </p:pic>
      <p:pic>
        <p:nvPicPr>
          <p:cNvPr id="4" name="Picture 3" descr="C:\Users\Admin\Desktop\dssss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1"/>
          <a:stretch/>
        </p:blipFill>
        <p:spPr bwMode="auto">
          <a:xfrm>
            <a:off x="838200" y="308610"/>
            <a:ext cx="7028541" cy="4168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323187" y="285750"/>
            <a:ext cx="8215805" cy="443935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mới</a:t>
            </a:r>
            <a:r>
              <a:rPr lang="en-US" sz="3200" b="1" dirty="0" smtClean="0">
                <a:solidFill>
                  <a:srgbClr val="0070C0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</a:p>
          <a:p>
            <a:endParaRPr lang="en-US" sz="3200" b="1" dirty="0" smtClean="0">
              <a:solidFill>
                <a:srgbClr val="0070C0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200" b="1" dirty="0" err="1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Yêt</a:t>
            </a:r>
            <a:r>
              <a:rPr lang="en-US" sz="3200" b="1" dirty="0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yêng</a:t>
            </a:r>
            <a:r>
              <a:rPr lang="en-US" sz="3200" b="1" dirty="0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oen</a:t>
            </a:r>
            <a:r>
              <a:rPr lang="en-US" sz="3200" b="1" dirty="0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oao</a:t>
            </a:r>
            <a:r>
              <a:rPr lang="en-US" sz="3200" b="1" dirty="0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oet</a:t>
            </a:r>
            <a:r>
              <a:rPr lang="en-US" sz="3200" b="1" dirty="0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uêch</a:t>
            </a:r>
            <a:r>
              <a:rPr lang="en-US" sz="3200" b="1" dirty="0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ooc</a:t>
            </a:r>
            <a:endParaRPr lang="en-US" sz="3200" b="1" dirty="0" smtClean="0">
              <a:solidFill>
                <a:srgbClr val="E20EBA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3200" b="1" dirty="0" smtClean="0">
              <a:solidFill>
                <a:srgbClr val="0070C0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chemeClr val="tx1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endParaRPr lang="en-US" sz="3200" b="1" dirty="0" smtClean="0">
              <a:solidFill>
                <a:schemeClr val="tx1"/>
              </a:solidFill>
              <a:latin typeface="UTM Avo" pitchFamily="18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200" b="1" dirty="0" smtClean="0">
                <a:solidFill>
                  <a:srgbClr val="E20EBA"/>
                </a:solidFill>
                <a:latin typeface="UTM Avo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5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1130</Words>
  <Application>Microsoft Office PowerPoint</Application>
  <PresentationFormat>On-screen Show (16:9)</PresentationFormat>
  <Paragraphs>139</Paragraphs>
  <Slides>32</Slides>
  <Notes>22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HH</cp:lastModifiedBy>
  <cp:revision>19</cp:revision>
  <dcterms:created xsi:type="dcterms:W3CDTF">2020-08-13T09:19:08Z</dcterms:created>
  <dcterms:modified xsi:type="dcterms:W3CDTF">2021-04-11T15:55:34Z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