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69" r:id="rId2"/>
    <p:sldId id="270" r:id="rId3"/>
    <p:sldId id="261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8009-27CD-49C9-908A-6588523264E5}" type="datetimeFigureOut">
              <a:rPr lang="en-US" smtClean="0"/>
              <a:pPr/>
              <a:t>16-09-19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2A591-7298-49F1-B132-74E3B436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2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A591-7298-49F1-B132-74E3B4366C6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D35592-E533-4F76-AFFA-DFEC8E8E03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52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DB271-B716-4FC1-8CE7-7361FDBB3C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857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8745-B549-467B-9488-C90EA4B331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306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04359-27A5-4040-8B4F-BD4562709D2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65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F15-DFE8-4AA4-81CC-F16DEF209DEA}" type="datetime1">
              <a:rPr lang="en-US" smtClean="0"/>
              <a:pPr/>
              <a:t>16-09-19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2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958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067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55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118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256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BA0CB-3064-47F1-89FA-9BB272F95D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137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115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BC46D-20F4-471F-AD68-60CE51FF11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540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74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u="none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3"/>
          <p:cNvSpPr>
            <a:spLocks noChangeArrowheads="1" noChangeShapeType="1" noTextEdit="1"/>
          </p:cNvSpPr>
          <p:nvPr/>
        </p:nvSpPr>
        <p:spPr bwMode="auto">
          <a:xfrm>
            <a:off x="1126557" y="1286329"/>
            <a:ext cx="6467475" cy="3616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smtClean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ĐIỆN TỬ</a:t>
            </a:r>
          </a:p>
        </p:txBody>
      </p:sp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1583644" y="3962514"/>
            <a:ext cx="5553075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smtClean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HỌC TIN HỌC</a:t>
            </a:r>
          </a:p>
        </p:txBody>
      </p:sp>
      <p:pic>
        <p:nvPicPr>
          <p:cNvPr id="31748" name="Picture 6" descr="Vegita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416675"/>
            <a:ext cx="18637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WordArt 16"/>
          <p:cNvSpPr>
            <a:spLocks noChangeArrowheads="1" noChangeShapeType="1" noTextEdit="1"/>
          </p:cNvSpPr>
          <p:nvPr/>
        </p:nvSpPr>
        <p:spPr bwMode="auto">
          <a:xfrm>
            <a:off x="1839231" y="79603"/>
            <a:ext cx="5297488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" cap="none" spc="0" normalizeH="0" baseline="0" noProof="0" smtClean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TIỂU HỌC </a:t>
            </a:r>
            <a:r>
              <a:rPr kumimoji="0" lang="en-US" sz="2800" b="1" i="0" u="none" strike="noStrike" kern="10" cap="none" spc="0" normalizeH="0" baseline="0" noProof="0" smtClean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2800" b="1" i="0" u="none" strike="noStrike" kern="10" cap="none" spc="0" normalizeH="0" noProof="0" smtClean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THƯỢNG</a:t>
            </a:r>
            <a:endParaRPr kumimoji="0" lang="en-US" sz="2800" b="1" i="0" u="none" strike="noStrike" kern="10" cap="none" spc="0" normalizeH="0" baseline="0" noProof="0" smtClean="0"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1750" name="Object 1"/>
          <p:cNvGraphicFramePr>
            <a:graphicFrameLocks noChangeAspect="1"/>
          </p:cNvGraphicFramePr>
          <p:nvPr>
            <p:extLst/>
          </p:nvPr>
        </p:nvGraphicFramePr>
        <p:xfrm>
          <a:off x="3562350" y="1698625"/>
          <a:ext cx="1390650" cy="123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icture" r:id="rId4" imgW="2162556" imgH="1927860" progId="Word.Picture.8">
                  <p:embed/>
                </p:oleObj>
              </mc:Choice>
              <mc:Fallback>
                <p:oleObj name="Picture" r:id="rId4" imgW="2162556" imgH="1927860" progId="Word.Picture.8">
                  <p:embed/>
                  <p:pic>
                    <p:nvPicPr>
                      <p:cNvPr id="3175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1698625"/>
                        <a:ext cx="1390650" cy="1237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WordArt 15"/>
          <p:cNvSpPr>
            <a:spLocks noChangeArrowheads="1" noChangeShapeType="1" noTextEdit="1"/>
          </p:cNvSpPr>
          <p:nvPr/>
        </p:nvSpPr>
        <p:spPr bwMode="auto">
          <a:xfrm>
            <a:off x="3710781" y="3213550"/>
            <a:ext cx="1318420" cy="3686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" cap="none" spc="0" normalizeH="0" baseline="0" noProof="0" smtClean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4</a:t>
            </a:r>
          </a:p>
        </p:txBody>
      </p:sp>
      <p:sp>
        <p:nvSpPr>
          <p:cNvPr id="31752" name="WordArt 16"/>
          <p:cNvSpPr>
            <a:spLocks noChangeArrowheads="1" noChangeShapeType="1" noTextEdit="1"/>
          </p:cNvSpPr>
          <p:nvPr/>
        </p:nvSpPr>
        <p:spPr bwMode="auto">
          <a:xfrm>
            <a:off x="2549525" y="5144177"/>
            <a:ext cx="3200400" cy="2936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Gv: </a:t>
            </a: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Trần</a:t>
            </a:r>
            <a:r>
              <a:rPr kumimoji="0" lang="en-US" sz="3600" b="0" i="0" u="none" strike="noStrike" kern="10" cap="none" spc="0" normalizeH="0" noProof="0" smtClean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Thị An</a:t>
            </a:r>
            <a:endParaRPr kumimoji="0" lang="en-US" sz="3600" b="0" i="0" u="none" strike="noStrike" kern="10" cap="none" spc="0" normalizeH="0" baseline="0" noProof="0" smtClean="0"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73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57200" y="1499736"/>
            <a:ext cx="8229600" cy="4267200"/>
          </a:xfrm>
        </p:spPr>
        <p:txBody>
          <a:bodyPr/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 startAt="2"/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Trong thư mục LOP41, tạo thư mục Sơn Ca.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* Điền từ: Để thực hiện thao tác sao chép thư mục Sơn Ca từ thư mục LOP41 sang thư mục LOP42</a:t>
            </a:r>
          </a:p>
          <a:p>
            <a:pPr marL="115888" indent="-115888" algn="just">
              <a:lnSpc>
                <a:spcPct val="120000"/>
              </a:lnSpc>
              <a:buFontTx/>
              <a:buChar char="-"/>
            </a:pPr>
            <a:r>
              <a:rPr lang="en-US" b="0" smtClean="0">
                <a:solidFill>
                  <a:schemeClr val="accent6">
                    <a:lumMod val="50000"/>
                  </a:schemeClr>
                </a:solidFill>
              </a:rPr>
              <a:t> Bước 1: Mở thư mục LOP41, nháy ..…………. vào thư mục ……….rồi chọn ………</a:t>
            </a:r>
          </a:p>
          <a:p>
            <a:pPr marL="115888" indent="-115888" algn="just">
              <a:lnSpc>
                <a:spcPct val="120000"/>
              </a:lnSpc>
              <a:buFontTx/>
              <a:buChar char="-"/>
            </a:pPr>
            <a:r>
              <a:rPr lang="en-US" b="0" smtClean="0">
                <a:solidFill>
                  <a:schemeClr val="accent6">
                    <a:lumMod val="50000"/>
                  </a:schemeClr>
                </a:solidFill>
              </a:rPr>
              <a:t>Bước 2: Mở thư mục …….., nháy nút phải chuột, chọn ………</a:t>
            </a:r>
            <a:endParaRPr lang="en-US" b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857369" y="3873430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LOP41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0237" y="3225968"/>
            <a:ext cx="2362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smtClean="0">
                <a:solidFill>
                  <a:srgbClr val="FF0000"/>
                </a:solidFill>
              </a:rPr>
              <a:t>nút phải chuột</a:t>
            </a:r>
            <a:endParaRPr lang="en-US" sz="26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9581" y="3781799"/>
            <a:ext cx="998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Cop</a:t>
            </a:r>
            <a:r>
              <a:rPr lang="en-US" sz="2400" smtClean="0">
                <a:solidFill>
                  <a:srgbClr val="FF0000"/>
                </a:solidFill>
              </a:rPr>
              <a:t>y</a:t>
            </a:r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4869267" y="4574312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LOP42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5149460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Paste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914400" y="76199"/>
            <a:ext cx="5029200" cy="481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" name="Title 9"/>
          <p:cNvSpPr txBox="1">
            <a:spLocks/>
          </p:cNvSpPr>
          <p:nvPr/>
        </p:nvSpPr>
        <p:spPr bwMode="auto">
          <a:xfrm>
            <a:off x="2895600" y="685801"/>
            <a:ext cx="2743200" cy="685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smtClean="0">
                <a:solidFill>
                  <a:srgbClr val="FF0000"/>
                </a:solidFill>
              </a:rPr>
              <a:t>THỰC HÀNH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9" grpId="0"/>
      <p:bldP spid="11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1" name="Content Placeholder 25"/>
          <p:cNvSpPr txBox="1">
            <a:spLocks/>
          </p:cNvSpPr>
          <p:nvPr/>
        </p:nvSpPr>
        <p:spPr>
          <a:xfrm>
            <a:off x="304800" y="3810000"/>
            <a:ext cx="8839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14400" y="76199"/>
            <a:ext cx="5029200" cy="481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3" name="Title 9"/>
          <p:cNvSpPr txBox="1">
            <a:spLocks/>
          </p:cNvSpPr>
          <p:nvPr/>
        </p:nvSpPr>
        <p:spPr bwMode="auto">
          <a:xfrm>
            <a:off x="2895600" y="762000"/>
            <a:ext cx="2743200" cy="66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>
                <a:solidFill>
                  <a:srgbClr val="FF0000"/>
                </a:solidFill>
              </a:rPr>
              <a:t>GHI NHỚ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 rot="328225">
            <a:off x="171396" y="1420329"/>
            <a:ext cx="8656533" cy="5827601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5"/>
          <p:cNvSpPr>
            <a:spLocks noGrp="1"/>
          </p:cNvSpPr>
          <p:nvPr>
            <p:ph idx="1"/>
          </p:nvPr>
        </p:nvSpPr>
        <p:spPr>
          <a:xfrm>
            <a:off x="914400" y="2163978"/>
            <a:ext cx="7239000" cy="4191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 - Khi 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sao chép/xóa một thư mục, em đã đồng thời sao chép/xóa tất cả các thư mục con có trong thư mục đó.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800" b="0" u="sng">
                <a:solidFill>
                  <a:schemeClr val="accent6">
                    <a:lumMod val="50000"/>
                  </a:schemeClr>
                </a:solidFill>
              </a:rPr>
              <a:t>Chú ý: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- Khi sao chép, xóa, đổi tên thư mục phải chắc chắn thư mục đó đang được đóng.</a:t>
            </a:r>
          </a:p>
          <a:p>
            <a:pPr marL="922337" lvl="0" indent="-457200" algn="just">
              <a:lnSpc>
                <a:spcPct val="130000"/>
              </a:lnSpc>
              <a:buFontTx/>
              <a:buChar char="-"/>
              <a:tabLst>
                <a:tab pos="406400" algn="l"/>
              </a:tabLst>
              <a:defRPr/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Không 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tự ý xóa thư mục không phải </a:t>
            </a:r>
            <a:endParaRPr lang="en-US" sz="2800" b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65137" lvl="0" indent="0" algn="just">
              <a:lnSpc>
                <a:spcPct val="130000"/>
              </a:lnSpc>
              <a:buNone/>
              <a:tabLst>
                <a:tab pos="406400" algn="l"/>
              </a:tabLst>
              <a:defRPr/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của 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mình.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9425" y="4463973"/>
            <a:ext cx="7821613" cy="10130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1860301"/>
            <a:ext cx="79248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smtClean="0">
                <a:ln>
                  <a:noFill/>
                </a:ln>
                <a:solidFill>
                  <a:srgbClr val="19196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CHỦ ĐỀ 1: KHÁM PHÁ MÁY TÍNH</a:t>
            </a:r>
            <a:endParaRPr kumimoji="0" lang="vi-VN" altLang="en-US" sz="2900" b="1" i="0" u="none" strike="noStrike" kern="1200" cap="none" spc="0" normalizeH="0" baseline="0" noProof="0">
              <a:ln>
                <a:noFill/>
              </a:ln>
              <a:solidFill>
                <a:srgbClr val="191966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52400" y="966511"/>
            <a:ext cx="251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Tin học</a:t>
            </a:r>
          </a:p>
        </p:txBody>
      </p:sp>
      <p:pic>
        <p:nvPicPr>
          <p:cNvPr id="11" name="Picture 13" descr="b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6800" y="5151112"/>
            <a:ext cx="1608477" cy="20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pturef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814" y="2579588"/>
            <a:ext cx="1732786" cy="18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807359"/>
            <a:ext cx="5257800" cy="533400"/>
          </a:xfrm>
        </p:spPr>
        <p:txBody>
          <a:bodyPr>
            <a:noAutofit/>
          </a:bodyPr>
          <a:lstStyle/>
          <a:p>
            <a:pPr algn="l"/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1. Nhắc lại kiến thức</a:t>
            </a:r>
            <a:endParaRPr lang="en-US" sz="2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2"/>
          </p:nvPr>
        </p:nvSpPr>
        <p:spPr>
          <a:xfrm>
            <a:off x="719478" y="2163877"/>
            <a:ext cx="4040188" cy="37639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0" u="sng" smtClean="0">
                <a:solidFill>
                  <a:schemeClr val="accent6">
                    <a:lumMod val="50000"/>
                  </a:schemeClr>
                </a:solidFill>
              </a:rPr>
              <a:t>Tạo thư mục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Nháy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chuột</a:t>
            </a:r>
            <a:endParaRPr lang="en-US" sz="2800" b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New </a:t>
            </a:r>
          </a:p>
          <a:p>
            <a:pPr>
              <a:lnSpc>
                <a:spcPct val="150000"/>
              </a:lnSpc>
            </a:pP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Folder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4490131" y="2163877"/>
            <a:ext cx="4041775" cy="3687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0" u="sng" smtClean="0">
                <a:solidFill>
                  <a:schemeClr val="accent6">
                    <a:lumMod val="50000"/>
                  </a:schemeClr>
                </a:solidFill>
              </a:rPr>
              <a:t>Mở thư mục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C1: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-&gt;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-&gt;Open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C2: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đúp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sz="2800" b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8" name="Text Placeholder 14"/>
          <p:cNvSpPr txBox="1">
            <a:spLocks/>
          </p:cNvSpPr>
          <p:nvPr/>
        </p:nvSpPr>
        <p:spPr>
          <a:xfrm>
            <a:off x="449943" y="130447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a.Tạo / mở</a:t>
            </a:r>
            <a:r>
              <a:rPr kumimoji="0" lang="en-US" sz="2400" b="1" i="0" strike="noStrike" kern="1200" cap="none" spc="0" normalizeH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 mục</a:t>
            </a:r>
            <a:endParaRPr kumimoji="0" lang="en-US" sz="2400" b="1" i="0" strike="noStrike" kern="1200" cap="none" spc="0" normalizeH="0" baseline="0" noProof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304800" y="3810000"/>
            <a:ext cx="4114800" cy="2057400"/>
          </a:xfrm>
          <a:prstGeom prst="cloudCallout">
            <a:avLst>
              <a:gd name="adj1" fmla="val -17130"/>
              <a:gd name="adj2" fmla="val -9709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Các thao tác tạo thư mục?</a:t>
            </a:r>
            <a:endParaRPr lang="en-US" sz="2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5029200" y="3810000"/>
            <a:ext cx="4114800" cy="2057400"/>
          </a:xfrm>
          <a:prstGeom prst="cloudCallout">
            <a:avLst>
              <a:gd name="adj1" fmla="val -32616"/>
              <a:gd name="adj2" fmla="val -910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Các thao tác mở thư mục?</a:t>
            </a:r>
            <a:endParaRPr lang="en-US" sz="2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76199"/>
            <a:ext cx="5029200" cy="481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7" grpId="0" uiExpand="1" build="p"/>
      <p:bldP spid="18" grpId="0"/>
      <p:bldP spid="21" grpId="0" animBg="1"/>
      <p:bldP spid="21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548265"/>
            <a:ext cx="5257800" cy="3992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LOP41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con: …… ……  ….…</a:t>
            </a:r>
          </a:p>
          <a:p>
            <a:pPr>
              <a:lnSpc>
                <a:spcPct val="150000"/>
              </a:lnSpc>
              <a:buNone/>
            </a:pPr>
            <a:endParaRPr lang="en-US" sz="2800" b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TO1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con: …….. …….. ………</a:t>
            </a: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3"/>
          <a:srcRect t="1019" b="2350"/>
          <a:stretch>
            <a:fillRect/>
          </a:stretch>
        </p:blipFill>
        <p:spPr>
          <a:xfrm>
            <a:off x="5562600" y="1621986"/>
            <a:ext cx="3048000" cy="40904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47800" y="2232113"/>
            <a:ext cx="2646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smtClean="0">
                <a:solidFill>
                  <a:srgbClr val="FF0000"/>
                </a:solidFill>
              </a:rPr>
              <a:t>TO1, TO2, TO3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2166" y="4343400"/>
            <a:ext cx="274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AN,  BINH, KHIEM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853471"/>
            <a:ext cx="6014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</a:rPr>
              <a:t>b. Điền </a:t>
            </a:r>
            <a:r>
              <a:rPr lang="en-US" sz="2800" b="1" err="1" smtClean="0">
                <a:solidFill>
                  <a:schemeClr val="accent6">
                    <a:lumMod val="50000"/>
                  </a:schemeClr>
                </a:solidFill>
              </a:rPr>
              <a:t>từ</a:t>
            </a: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err="1" smtClean="0">
                <a:solidFill>
                  <a:schemeClr val="accent6">
                    <a:lumMod val="50000"/>
                  </a:schemeClr>
                </a:solidFill>
              </a:rPr>
              <a:t>còn</a:t>
            </a: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err="1" smtClean="0">
                <a:solidFill>
                  <a:schemeClr val="accent6">
                    <a:lumMod val="50000"/>
                  </a:schemeClr>
                </a:solidFill>
              </a:rPr>
              <a:t>thiếu</a:t>
            </a: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err="1" smtClean="0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err="1" smtClean="0">
                <a:solidFill>
                  <a:schemeClr val="accent6">
                    <a:lumMod val="50000"/>
                  </a:schemeClr>
                </a:solidFill>
              </a:rPr>
              <a:t>được</a:t>
            </a: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err="1" smtClean="0"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err="1" smtClean="0">
                <a:solidFill>
                  <a:schemeClr val="accent6">
                    <a:lumMod val="50000"/>
                  </a:schemeClr>
                </a:solidFill>
              </a:rPr>
              <a:t>đúng</a:t>
            </a:r>
            <a:endParaRPr lang="en-US" sz="2800" b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14400" y="76199"/>
            <a:ext cx="5029200" cy="481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743857"/>
            <a:ext cx="8458200" cy="914400"/>
          </a:xfrm>
        </p:spPr>
        <p:txBody>
          <a:bodyPr>
            <a:normAutofit/>
          </a:bodyPr>
          <a:lstStyle/>
          <a:p>
            <a:pPr algn="l"/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c. Đánh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dấu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      ở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sau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đúng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1000" y="1473202"/>
            <a:ext cx="8305800" cy="4373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mở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LOP41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thực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thao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tác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sau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đây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indent="122238">
              <a:lnSpc>
                <a:spcPct val="150000"/>
              </a:lnSpc>
              <a:spcAft>
                <a:spcPts val="600"/>
              </a:spcAft>
            </a:pP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nút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LOP41,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Open</a:t>
            </a:r>
          </a:p>
          <a:p>
            <a:pPr indent="122238">
              <a:lnSpc>
                <a:spcPct val="150000"/>
              </a:lnSpc>
              <a:spcAft>
                <a:spcPts val="600"/>
              </a:spcAft>
            </a:pP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nút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LOP41,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New</a:t>
            </a:r>
          </a:p>
          <a:p>
            <a:pPr indent="122238">
              <a:lnSpc>
                <a:spcPct val="150000"/>
              </a:lnSpc>
              <a:spcAft>
                <a:spcPts val="600"/>
              </a:spcAft>
            </a:pP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nút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LOP41</a:t>
            </a:r>
          </a:p>
          <a:p>
            <a:pPr indent="122238">
              <a:lnSpc>
                <a:spcPct val="150000"/>
              </a:lnSpc>
              <a:spcAft>
                <a:spcPts val="600"/>
              </a:spcAft>
            </a:pP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đúp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LOP41</a:t>
            </a: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3476569" y="952501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590800" y="1048657"/>
            <a:ext cx="304800" cy="304800"/>
            <a:chOff x="2362200" y="3048000"/>
            <a:chExt cx="304800" cy="304800"/>
          </a:xfrm>
        </p:grpSpPr>
        <p:cxnSp>
          <p:nvCxnSpPr>
            <p:cNvPr id="15" name="Straight Connector 14"/>
            <p:cNvCxnSpPr/>
            <p:nvPr/>
          </p:nvCxnSpPr>
          <p:spPr>
            <a:xfrm rot="5400000" flipH="1" flipV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Rounded Rectangle 18"/>
          <p:cNvSpPr/>
          <p:nvPr/>
        </p:nvSpPr>
        <p:spPr>
          <a:xfrm>
            <a:off x="7924800" y="307657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913914" y="3781878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924800" y="5099958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924800" y="4423228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001000" y="3111271"/>
            <a:ext cx="304800" cy="304800"/>
            <a:chOff x="2362200" y="3048000"/>
            <a:chExt cx="304800" cy="304800"/>
          </a:xfrm>
        </p:grpSpPr>
        <p:cxnSp>
          <p:nvCxnSpPr>
            <p:cNvPr id="27" name="Straight Connector 26"/>
            <p:cNvCxnSpPr/>
            <p:nvPr/>
          </p:nvCxnSpPr>
          <p:spPr>
            <a:xfrm rot="5400000" flipH="1" flipV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001000" y="5138059"/>
            <a:ext cx="304800" cy="304800"/>
            <a:chOff x="2362200" y="3009900"/>
            <a:chExt cx="304800" cy="304800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2362200" y="3048000"/>
              <a:ext cx="304800" cy="2667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2362200" y="30099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914400" y="76199"/>
            <a:ext cx="5029200" cy="481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9" grpId="0" animBg="1"/>
      <p:bldP spid="20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95300" y="677409"/>
            <a:ext cx="5029200" cy="685800"/>
          </a:xfrm>
        </p:spPr>
        <p:txBody>
          <a:bodyPr>
            <a:normAutofit/>
          </a:bodyPr>
          <a:lstStyle/>
          <a:p>
            <a:pPr algn="l"/>
            <a:r>
              <a:rPr lang="en-US" sz="3200" smtClean="0">
                <a:solidFill>
                  <a:schemeClr val="accent6">
                    <a:lumMod val="50000"/>
                  </a:schemeClr>
                </a:solidFill>
              </a:rPr>
              <a:t>2. Sao chép (Copy) thư mục</a:t>
            </a:r>
            <a:endParaRPr lang="en-US" sz="32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95300" y="1524000"/>
            <a:ext cx="4886230" cy="4953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sz="2800" b="0" u="sng" smtClean="0">
                <a:solidFill>
                  <a:schemeClr val="accent6">
                    <a:lumMod val="50000"/>
                  </a:schemeClr>
                </a:solidFill>
              </a:rPr>
              <a:t>Các thao tác sao chép thư mục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Bước 1: Nháy phải chuột vào thư mục cần sao chép, chọn Copy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Bước 2: Mở thư mục sẽ chứa, nháy phải chuột, chọn Paste</a:t>
            </a:r>
            <a:endParaRPr lang="en-US" sz="2800" b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30" name="Picture 29" descr="Untitled.png"/>
          <p:cNvPicPr>
            <a:picLocks noChangeAspect="1"/>
          </p:cNvPicPr>
          <p:nvPr/>
        </p:nvPicPr>
        <p:blipFill>
          <a:blip r:embed="rId4"/>
          <a:srcRect b="10438"/>
          <a:stretch>
            <a:fillRect/>
          </a:stretch>
        </p:blipFill>
        <p:spPr>
          <a:xfrm>
            <a:off x="5381530" y="1271135"/>
            <a:ext cx="3219975" cy="4889565"/>
          </a:xfrm>
          <a:prstGeom prst="rect">
            <a:avLst/>
          </a:prstGeom>
        </p:spPr>
      </p:pic>
      <p:pic>
        <p:nvPicPr>
          <p:cNvPr id="31" name="Picture 30" descr="Untitled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026" y="2819400"/>
            <a:ext cx="2463810" cy="29718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4400" y="76199"/>
            <a:ext cx="5029200" cy="481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659265"/>
            <a:ext cx="8240486" cy="685800"/>
          </a:xfrm>
        </p:spPr>
        <p:txBody>
          <a:bodyPr>
            <a:normAutofit/>
          </a:bodyPr>
          <a:lstStyle/>
          <a:p>
            <a:pPr algn="l"/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3. Đổi tên (Rename) thư mục</a:t>
            </a:r>
            <a:endParaRPr lang="en-US" sz="2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Content Placeholder 25"/>
          <p:cNvSpPr>
            <a:spLocks noGrp="1"/>
          </p:cNvSpPr>
          <p:nvPr>
            <p:ph idx="1"/>
          </p:nvPr>
        </p:nvSpPr>
        <p:spPr>
          <a:xfrm>
            <a:off x="391886" y="1676400"/>
            <a:ext cx="5323114" cy="48006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  Các thao tác đổi tên thư mục: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Bước 1: Nháy phải chuột vào thư mục cần đổi tên, chọn Rename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Bước 2: Gõ tên mới cho thư mục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Bước 3: Nhấn Enter</a:t>
            </a:r>
            <a:endParaRPr lang="en-US" sz="2800" b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11" name="Picture 10" descr="Untitled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505" y="1219200"/>
            <a:ext cx="3169581" cy="5188422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14400" y="76199"/>
            <a:ext cx="5029200" cy="481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697933"/>
            <a:ext cx="4077120" cy="685800"/>
          </a:xfrm>
        </p:spPr>
        <p:txBody>
          <a:bodyPr>
            <a:normAutofit/>
          </a:bodyPr>
          <a:lstStyle/>
          <a:p>
            <a:pPr algn="l"/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4. Xóa (Delete) thư mục</a:t>
            </a:r>
            <a:endParaRPr lang="en-US" sz="2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Content Placeholder 25"/>
          <p:cNvSpPr>
            <a:spLocks noGrp="1"/>
          </p:cNvSpPr>
          <p:nvPr>
            <p:ph idx="1"/>
          </p:nvPr>
        </p:nvSpPr>
        <p:spPr>
          <a:xfrm>
            <a:off x="609600" y="1524000"/>
            <a:ext cx="4495800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  Các thao tác xóa thư mục: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Bước 1: Nháy phải chuột vào thư mục cần xóa, chọn Delete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Bước 2: Nhấn Enter (Yes)</a:t>
            </a:r>
            <a:endParaRPr lang="en-US" sz="2800" b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11" name="Picture 10" descr="Untitled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990600"/>
            <a:ext cx="3352800" cy="5485436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14400" y="76199"/>
            <a:ext cx="5029200" cy="481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95600" y="685801"/>
            <a:ext cx="2743200" cy="685800"/>
          </a:xfr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3200" smtClean="0">
                <a:solidFill>
                  <a:srgbClr val="FF0000"/>
                </a:solidFill>
              </a:rPr>
              <a:t>THỰC HÀNH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76800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Mở thư mục LOP4… đã tạo:</a:t>
            </a:r>
          </a:p>
          <a:p>
            <a:pPr lvl="1" algn="just">
              <a:lnSpc>
                <a:spcPct val="150000"/>
              </a:lnSpc>
            </a:pPr>
            <a:r>
              <a:rPr lang="en-US" b="0" smtClean="0">
                <a:solidFill>
                  <a:schemeClr val="accent6">
                    <a:lumMod val="50000"/>
                  </a:schemeClr>
                </a:solidFill>
              </a:rPr>
              <a:t>Trong thư mục LOP4….., tạo thư mực TO4</a:t>
            </a:r>
          </a:p>
          <a:p>
            <a:pPr lvl="1" algn="just">
              <a:lnSpc>
                <a:spcPct val="150000"/>
              </a:lnSpc>
            </a:pPr>
            <a:r>
              <a:rPr lang="en-US" b="0" smtClean="0">
                <a:solidFill>
                  <a:schemeClr val="accent6">
                    <a:lumMod val="50000"/>
                  </a:schemeClr>
                </a:solidFill>
              </a:rPr>
              <a:t>Copy các thư mục: AN, BINH, KHIEM từ thư mục TO1 vào thư mục TO4</a:t>
            </a:r>
          </a:p>
          <a:p>
            <a:pPr lvl="1" algn="just">
              <a:lnSpc>
                <a:spcPct val="150000"/>
              </a:lnSpc>
            </a:pPr>
            <a:r>
              <a:rPr lang="en-US" b="0" smtClean="0">
                <a:solidFill>
                  <a:schemeClr val="accent6">
                    <a:lumMod val="50000"/>
                  </a:schemeClr>
                </a:solidFill>
              </a:rPr>
              <a:t>Đổi các tên AN, BINH, KHIEM thành LAN, NGỌC, TUAN</a:t>
            </a:r>
            <a:endParaRPr lang="en-US" b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4400" y="76199"/>
            <a:ext cx="5029200" cy="481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VIOLETID" val="12411986"/>
  <p:tag name="VIOLETTITLE" val="CĐ1. Bài 2. Các thao tác với thư mục"/>
  <p:tag name="VIOLETLESSON" val="2"/>
  <p:tag name="VIOLETCATID" val="8322019"/>
  <p:tag name="VIOLETSUBJECT" val="HD học Tin học 4"/>
  <p:tag name="VIOLETAUTHORID" val="4981166"/>
  <p:tag name="VIOLETAUTHORNAME" val="Đặng Thị Tâm"/>
  <p:tag name="VIOLETAUTHORAVATAR" val="4/981/166/avatar.jpg"/>
  <p:tag name="VIOLETAUTHORADDRESS" val="ĐH VINH - Nghệ An"/>
  <p:tag name="VIOLETDATE" val="2018-09-10 10:15:14"/>
  <p:tag name="VIOLETHIT" val="517"/>
  <p:tag name="VIOLETLIKE" val="0"/>
  <p:tag name="MMPROD_UIDATA" val="&lt;database version=&quot;7.0&quot;&gt;&lt;object type=&quot;1&quot; unique_id=&quot;10001&quot;&gt;&lt;object type=&quot;2&quot; unique_id=&quot;66988&quot;&gt;&lt;object type=&quot;3&quot; unique_id=&quot;66991&quot;&gt;&lt;property id=&quot;20148&quot; value=&quot;5&quot;/&gt;&lt;property id=&quot;20300&quot; value=&quot;Slide 3 - &amp;quot;1. Nhắc lại kiến thức&amp;quot;&quot;/&gt;&lt;property id=&quot;20307&quot; value=&quot;261&quot;/&gt;&lt;/object&gt;&lt;object type=&quot;3&quot; unique_id=&quot;66992&quot;&gt;&lt;property id=&quot;20148&quot; value=&quot;5&quot;/&gt;&lt;property id=&quot;20300&quot; value=&quot;Slide 4&quot;/&gt;&lt;property id=&quot;20307&quot; value=&quot;257&quot;/&gt;&lt;/object&gt;&lt;object type=&quot;3&quot; unique_id=&quot;66993&quot;&gt;&lt;property id=&quot;20148&quot; value=&quot;5&quot;/&gt;&lt;property id=&quot;20300&quot; value=&quot;Slide 5 - &amp;quot;c. Đánh dấu     vào       ở sau câu đúng &amp;quot;&quot;/&gt;&lt;property id=&quot;20307&quot; value=&quot;259&quot;/&gt;&lt;/object&gt;&lt;object type=&quot;3&quot; unique_id=&quot;66994&quot;&gt;&lt;property id=&quot;20148&quot; value=&quot;5&quot;/&gt;&lt;property id=&quot;20300&quot; value=&quot;Slide 6 - &amp;quot;2. Sao chép (Copy) thư mục&amp;quot;&quot;/&gt;&lt;property id=&quot;20307&quot; value=&quot;260&quot;/&gt;&lt;/object&gt;&lt;object type=&quot;3&quot; unique_id=&quot;66995&quot;&gt;&lt;property id=&quot;20148&quot; value=&quot;5&quot;/&gt;&lt;property id=&quot;20300&quot; value=&quot;Slide 7 - &amp;quot;3. Đổi tên (Rename) thư mục&amp;quot;&quot;/&gt;&lt;property id=&quot;20307&quot; value=&quot;262&quot;/&gt;&lt;/object&gt;&lt;object type=&quot;3&quot; unique_id=&quot;66996&quot;&gt;&lt;property id=&quot;20148&quot; value=&quot;5&quot;/&gt;&lt;property id=&quot;20300&quot; value=&quot;Slide 8 - &amp;quot;4. Xóa (Delete) thư mục&amp;quot;&quot;/&gt;&lt;property id=&quot;20307&quot; value=&quot;263&quot;/&gt;&lt;/object&gt;&lt;object type=&quot;3&quot; unique_id=&quot;66997&quot;&gt;&lt;property id=&quot;20148&quot; value=&quot;5&quot;/&gt;&lt;property id=&quot;20300&quot; value=&quot;Slide 9 - &amp;quot;THỰC HÀNH&amp;quot;&quot;/&gt;&lt;property id=&quot;20307&quot; value=&quot;264&quot;/&gt;&lt;/object&gt;&lt;object type=&quot;3&quot; unique_id=&quot;66998&quot;&gt;&lt;property id=&quot;20148&quot; value=&quot;5&quot;/&gt;&lt;property id=&quot;20300&quot; value=&quot;Slide 10&quot;/&gt;&lt;property id=&quot;20307&quot; value=&quot;265&quot;/&gt;&lt;/object&gt;&lt;object type=&quot;3&quot; unique_id=&quot;66999&quot;&gt;&lt;property id=&quot;20148&quot; value=&quot;5&quot;/&gt;&lt;property id=&quot;20300&quot; value=&quot;Slide 11&quot;/&gt;&lt;property id=&quot;20307&quot; value=&quot;266&quot;/&gt;&lt;/object&gt;&lt;object type=&quot;3&quot; unique_id=&quot;67501&quot;&gt;&lt;property id=&quot;20148&quot; value=&quot;5&quot;/&gt;&lt;property id=&quot;20300&quot; value=&quot;Slide 1&quot;/&gt;&lt;property id=&quot;20307&quot; value=&quot;269&quot;/&gt;&lt;/object&gt;&lt;object type=&quot;3&quot; unique_id=&quot;67502&quot;&gt;&lt;property id=&quot;20148&quot; value=&quot;5&quot;/&gt;&lt;property id=&quot;20300&quot; value=&quot;Slide 2&quot;/&gt;&lt;property id=&quot;20307&quot; value=&quot;270&quot;/&gt;&lt;/object&gt;&lt;/object&gt;&lt;object type=&quot;8&quot; unique_id=&quot;67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609</Words>
  <Application>Microsoft Office PowerPoint</Application>
  <PresentationFormat>On-screen Show (4:3)</PresentationFormat>
  <Paragraphs>74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TS001090307</vt:lpstr>
      <vt:lpstr>Picture</vt:lpstr>
      <vt:lpstr>PowerPoint Presentation</vt:lpstr>
      <vt:lpstr>PowerPoint Presentation</vt:lpstr>
      <vt:lpstr>1. Nhắc lại kiến thức</vt:lpstr>
      <vt:lpstr>PowerPoint Presentation</vt:lpstr>
      <vt:lpstr>c. Đánh dấu     vào       ở sau câu đúng </vt:lpstr>
      <vt:lpstr>2. Sao chép (Copy) thư mục</vt:lpstr>
      <vt:lpstr>3. Đổi tên (Rename) thư mục</vt:lpstr>
      <vt:lpstr>4. Xóa (Delete) thư mục</vt:lpstr>
      <vt:lpstr>THỰC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THƯ ĐIỆN TỬ</dc:title>
  <dc:creator>User</dc:creator>
  <cp:lastModifiedBy>MTC</cp:lastModifiedBy>
  <cp:revision>63</cp:revision>
  <dcterms:created xsi:type="dcterms:W3CDTF">2017-09-12T01:40:07Z</dcterms:created>
  <dcterms:modified xsi:type="dcterms:W3CDTF">2019-09-16T03:06:41Z</dcterms:modified>
</cp:coreProperties>
</file>