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57" r:id="rId3"/>
    <p:sldId id="269" r:id="rId4"/>
    <p:sldId id="270" r:id="rId5"/>
    <p:sldId id="272" r:id="rId6"/>
    <p:sldId id="281" r:id="rId7"/>
    <p:sldId id="273" r:id="rId8"/>
    <p:sldId id="275" r:id="rId9"/>
    <p:sldId id="277" r:id="rId10"/>
    <p:sldId id="278" r:id="rId11"/>
    <p:sldId id="282" r:id="rId12"/>
    <p:sldId id="284" r:id="rId13"/>
  </p:sldIdLst>
  <p:sldSz cx="9144000" cy="6858000" type="screen4x3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8-10-17T02:39:42.5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14511 4589,'0'0,"49"0,125 0,24 0,1 0,49 25,0-25,-25 24,-49-24,-75 0,-74 0,0 0,74 0,50 0,-75 0,25 0,1 0,73-24,-24-1,-124 25,0 0,99 0,24 0,-73 0,24 0,25 0,0 0,0 0,-49 0,-26 0,-24-25,99 25,-25 0,50 0,-25 0,-49 0,49 0,-50 0,25 0,-24 0,-26 0,1 0,-25 0,49 0,0 0,-24 0,0 0,-1 0,26 0,-26 0,-24 50,50-26,-75-24,24 25,-24-25,0 25,0 25,0-26,0 1,0 0,-24-25,24 25,-25-25,25 50,-50-50,0 49,26-49,-26 0,25 0,0 0,1 25,-76-25,26 25,0-25,-26 25,-48 24,24-49,49 25,50-25,-24 0,24 0,0 0,-49 25,24-25,-24 0,-1 0,-24 0,25 49,-1-49,1 0,-1 0,26 0,24 0,0 0,-24 0,49 0,-25 0,-25 0,-24 0,24 25,-24-25,24 0,-74 0,50 50,24-50,25 0,0 0,1 0,-26 0,0 0,26 0,-1 0,-50 0,1 0,-50 0,74 0,1 0,-1 0,25 0,-24 0,24 0,0 0,-25 0,1 0,24 0,0 0,-49 0,-1 0,51 0,-1 0,0 0,0 0,0 0,1 0,-1-25,25 0,-25-49,-74 74,74 0,-74 0,74 0,0 0,0 0,1 0,-26-50,25 50,0 0,-24 0,-26-25,-24 1,0 24,24 0,51 0,-1 0,0 0,25 0,-25 0,0 0,-24-25,24 25,0 0,0 0,1 0,24 0,-25 0,0 0,-25 0,26 0,-1 0,0 0,25 0,-50 0,1 0,49 0,-25 0,0 0,25 0,-25 0,25 0,0 0,0 0,0-50,25 25,-25 1,25 24,0 0,0 0,-25 0,74 0,25-25,-24 25,73-25,-73 25,49-25,25 25,-50-25,25 0,-124 25,25 0,-25 0,49 0,1 0,0 0,-26 0,26 0,24 0,1 0,-1 0,-24 0,-25 0,24 0,75 0,-74 0,-1 25,1-25,-25 0,25 0,-1 0,-24 0,25 0,-50 0,24 0,26 0,0 0,-26 0,51 0,-1 25,-49-25,0 0,24 0,1 0,24 0,-49 0,0 0,0 0,0 0,-1 0,26 0,-25 0,0 0,74 0,-50 0,26 0,-50 0,49 0,-24 0,24 0,25 0,-49 0,0 0,-1 0,-24 0,-25 0,25 0,-25 0,49 0,1 0,-25 0,24 0,51 0,-51 0,50 0,-24 0,-75 0,50 0,-50 0,24 0,1 0,0 0,0 0,0 0,-1 0,-24 0,25 0,-25 25,50-25,24 0,-74 0,25 0,-25 0,50 0,24 0,-49 0,74 0,-49 0,-26 0,-24 0,-49 0,-174 0,-25 25,24 24,1 26,-50-26,25-24,50 0,-1-25,50 0,50 0,25 25,-1-25,1 0,-50 25,25-1,-25 1,25 0,-50 0,49 0,26-25,0 0,24 24,50-24,-50 0,1 0,24 0,0 0,25 0,25 0,124-124,-100 124,51-24,-26-1,75-25,-25 1,-50 24,1 0,-26 25,-73 0,-1 0,-25 25,1-25,-26 0,-24 25,-25-25,-50 24,1-24,49 25,24-25,100 0,100 0,-26 0,100-25,49-24,25 24,25 25,-100-25,-148 25,-50 0,25 0,-99 25,25 0,-1-25,-24 25,0-1,0 1,-25 0,124-25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A171E-F3A9-4B4C-A57E-5D1DCFA09EFC}" type="datetimeFigureOut">
              <a:rPr lang="vi-VN" smtClean="0"/>
              <a:pPr/>
              <a:t>13/10/2020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03B3A-8C28-47E7-9DBC-05585D5084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062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13/10/2020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13/10/2020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13/10/2020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13/10/2020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13/10/2020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13/10/2020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13/10/2020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13/10/2020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13/10/2020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13/10/2020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13/10/2020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7B852-875E-4EDF-8C5C-ED384B533380}" type="datetimeFigureOut">
              <a:rPr lang="vi-VN" smtClean="0"/>
              <a:pPr/>
              <a:t>13/10/2020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aochu.com/" TargetMode="External"/><Relationship Id="rId11" Type="http://schemas.openxmlformats.org/officeDocument/2006/relationships/image" Target="../media/image9.gif"/><Relationship Id="rId5" Type="http://schemas.openxmlformats.org/officeDocument/2006/relationships/image" Target="../media/image4.wmf"/><Relationship Id="rId10" Type="http://schemas.openxmlformats.org/officeDocument/2006/relationships/image" Target="../media/image8.gif"/><Relationship Id="rId4" Type="http://schemas.openxmlformats.org/officeDocument/2006/relationships/image" Target="../media/image3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776436" y="1349375"/>
            <a:ext cx="7602041" cy="6934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4265932"/>
              </a:avLst>
            </a:prstTxWarp>
          </a:bodyPr>
          <a:lstStyle/>
          <a:p>
            <a:pPr algn="ctr"/>
            <a:endParaRPr lang="en-US" sz="48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3206353" y="4949826"/>
            <a:ext cx="2869406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Lớp 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4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3" name="Picture 6" descr="67088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731" y="2211388"/>
            <a:ext cx="1136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4BBA602C35F54366BA7FB0CF427957F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6" y="1957388"/>
            <a:ext cx="11620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4BBA602C35F54366BA7FB0CF427957F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57388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500563"/>
            <a:ext cx="100488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0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429125"/>
            <a:ext cx="13335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1223962" y="5971380"/>
            <a:ext cx="6834188" cy="461665"/>
          </a:xfrm>
          <a:prstGeom prst="rect">
            <a:avLst/>
          </a:prstGeom>
          <a:solidFill>
            <a:srgbClr val="FFFF00"/>
          </a:solidFill>
          <a:ln w="76200" cmpd="tri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alt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Trần </a:t>
            </a:r>
            <a:r>
              <a:rPr lang="en-US" altLang="en-US" sz="24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Thị An</a:t>
            </a:r>
            <a:endParaRPr lang="en-US" altLang="en-US" sz="2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88" name="Picture 12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85938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13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643063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1" name="Picture 15" descr="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072" y="3751263"/>
            <a:ext cx="6873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2" name="Picture 16" descr="i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47" y="37433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3" name="Picture 17" descr="n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372" y="36830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4" name="Picture 18" descr="h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85" y="3662363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5" name="Picture 19" descr="o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772" y="364807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6" name="Picture 20" descr="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03638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416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mph" presetSubtype="2" repeatCount="indefinite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xit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nimBg="1"/>
      <p:bldP spid="101381" grpId="0" animBg="1"/>
      <p:bldP spid="101381" grpId="1" animBg="1"/>
      <p:bldP spid="101381" grpId="2" animBg="1"/>
      <p:bldP spid="1013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971600" y="5076552"/>
            <a:ext cx="7128792" cy="83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đọc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Internet.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99592" y="1484784"/>
            <a:ext cx="7548822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Hãy tìm kiếm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lưu vào thư mục của em trong máy tính.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59632" y="682136"/>
            <a:ext cx="501404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99592" y="2924944"/>
            <a:ext cx="7380832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Word,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088976" y="908720"/>
            <a:ext cx="571527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3568" y="2636912"/>
            <a:ext cx="7925252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99592" y="1484784"/>
            <a:ext cx="754882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Internet,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Google.com.vn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bing.com; yahoo.com.</a:t>
            </a:r>
          </a:p>
          <a:p>
            <a:pPr algn="just">
              <a:lnSpc>
                <a:spcPct val="170000"/>
              </a:lnSpc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Google.com.vn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Enter.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3889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osec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599" y="533400"/>
            <a:ext cx="7924800" cy="6019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prstTxWarp prst="textDeflateInflate">
              <a:avLst>
                <a:gd name="adj" fmla="val 17676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2960020" y="3619500"/>
            <a:ext cx="32239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THE END</a:t>
            </a:r>
            <a:endParaRPr lang="vi-VN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5486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8172" y="1386374"/>
            <a:ext cx="4036247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1966341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Tìm được thông tin (văn bản, hình ảnh) phục vụ học tập và giải trí từ Internet;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 Biết cách lưu hình ảnh tìm kiếm được từ internet vào thư mục trên máy tính.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1481" y="548680"/>
            <a:ext cx="8229600" cy="6480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Tìm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1314757"/>
            <a:ext cx="7715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Đ,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. So sánh kết quả với bạn.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*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Internet,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- Có chương trình soạn thảo văn bản Word.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Internet.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Web.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32300" y="2521646"/>
            <a:ext cx="376932" cy="3610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100392" y="3644454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00392" y="4215958"/>
            <a:ext cx="357190" cy="2857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100392" y="4787462"/>
            <a:ext cx="357190" cy="2857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00392" y="357301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0392" y="471602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00392" y="4111483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21481" y="434380"/>
            <a:ext cx="8229600" cy="6480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4974" y="1757852"/>
            <a:ext cx="48301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9633" y="2204864"/>
            <a:ext cx="7488832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5048" y="3356992"/>
            <a:ext cx="499120" cy="499120"/>
          </a:xfrm>
          <a:prstGeom prst="rect">
            <a:avLst/>
          </a:prstGeom>
        </p:spPr>
      </p:pic>
      <p:pic>
        <p:nvPicPr>
          <p:cNvPr id="8" name="Picture 7" descr="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5013176"/>
            <a:ext cx="495498" cy="495498"/>
          </a:xfrm>
          <a:prstGeom prst="rect">
            <a:avLst/>
          </a:prstGeom>
        </p:spPr>
      </p:pic>
      <p:pic>
        <p:nvPicPr>
          <p:cNvPr id="9" name="Picture 8" descr="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5517232"/>
            <a:ext cx="576063" cy="576064"/>
          </a:xfrm>
          <a:prstGeom prst="rect">
            <a:avLst/>
          </a:prstGeom>
        </p:spPr>
      </p:pic>
      <p:pic>
        <p:nvPicPr>
          <p:cNvPr id="10" name="Picture 9" descr="Files-and-Fol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5508104" y="3933056"/>
            <a:ext cx="675528" cy="506646"/>
          </a:xfrm>
          <a:prstGeom prst="rect">
            <a:avLst/>
          </a:prstGeom>
        </p:spPr>
      </p:pic>
      <p:pic>
        <p:nvPicPr>
          <p:cNvPr id="11" name="Picture 10" descr="unna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4509120"/>
            <a:ext cx="492646" cy="49264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164288" y="3429000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164288" y="4005064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164288" y="4509120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164288" y="5088034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164288" y="5589240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20272" y="332737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0272" y="501317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0272" y="440749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79025" y="1909576"/>
            <a:ext cx="357190" cy="2857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74974" y="472405"/>
            <a:ext cx="4572000" cy="11339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612" y="1499976"/>
            <a:ext cx="8229600" cy="532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vi-VN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429000"/>
            <a:ext cx="7920880" cy="230288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827584" y="2420888"/>
            <a:ext cx="50405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71472" y="2071678"/>
            <a:ext cx="2520280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vi-VN" dirty="0"/>
          </a:p>
        </p:txBody>
      </p:sp>
      <p:sp>
        <p:nvSpPr>
          <p:cNvPr id="12" name="Rounded Rectangle 11"/>
          <p:cNvSpPr/>
          <p:nvPr/>
        </p:nvSpPr>
        <p:spPr>
          <a:xfrm>
            <a:off x="1187624" y="2786058"/>
            <a:ext cx="2520280" cy="426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vi-VN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707904" y="3068960"/>
            <a:ext cx="4248472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956376" y="314096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786182" y="2500306"/>
            <a:ext cx="3666138" cy="4246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ounded Rectangle 40"/>
          <p:cNvSpPr/>
          <p:nvPr/>
        </p:nvSpPr>
        <p:spPr>
          <a:xfrm>
            <a:off x="5724128" y="2060848"/>
            <a:ext cx="2520280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8028384" y="2420888"/>
            <a:ext cx="28803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0" idx="3"/>
          </p:cNvCxnSpPr>
          <p:nvPr/>
        </p:nvCxnSpPr>
        <p:spPr>
          <a:xfrm>
            <a:off x="7452320" y="2712625"/>
            <a:ext cx="576064" cy="68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028384" y="2780928"/>
            <a:ext cx="720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0034" y="200024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8" y="1967203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9058" y="250030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4414" y="278605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8662" y="2000240"/>
            <a:ext cx="2044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trang Web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71604" y="2786058"/>
            <a:ext cx="1598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Nút ẩn cửa sổ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6248" y="2500306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) cửa sổ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00760" y="2000240"/>
            <a:ext cx="1869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2128" y="404664"/>
            <a:ext cx="4572000" cy="11339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2" grpId="0" animBg="1"/>
      <p:bldP spid="40" grpId="0" animBg="1"/>
      <p:bldP spid="41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55576" y="812043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Thieunien.vn,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196960" y="1643040"/>
              <a:ext cx="1875600" cy="259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1120" y="1579680"/>
                <a:ext cx="1907280" cy="3862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10" y="1884852"/>
            <a:ext cx="8104984" cy="428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824" y="692696"/>
            <a:ext cx="7787208" cy="3886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endParaRPr lang="vi-VN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032" y="1196752"/>
            <a:ext cx="6566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vi-VN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a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7848872" cy="27980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357158" y="5000636"/>
            <a:ext cx="2857520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>
            <a:stCxn id="29" idx="0"/>
          </p:cNvCxnSpPr>
          <p:nvPr/>
        </p:nvCxnSpPr>
        <p:spPr>
          <a:xfrm flipH="1" flipV="1">
            <a:off x="1785124" y="2172849"/>
            <a:ext cx="794" cy="2756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571868" y="5500702"/>
            <a:ext cx="3571900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28596" y="4929198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71868" y="5429264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Enter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16200000" flipH="1">
            <a:off x="2821769" y="4822041"/>
            <a:ext cx="1285884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3250397" y="4179099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animBg="1"/>
      <p:bldP spid="12" grpId="0" animBg="1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vi-VN" dirty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916832"/>
            <a:ext cx="5072066" cy="358387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61175" y="674192"/>
            <a:ext cx="7786742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57884" y="5786454"/>
            <a:ext cx="228601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14744" y="5786454"/>
            <a:ext cx="1714512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28596" y="2795582"/>
            <a:ext cx="3214710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57224" y="3643314"/>
            <a:ext cx="2357454" cy="2286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>
          <a:xfrm>
            <a:off x="3643306" y="3045615"/>
            <a:ext cx="642942" cy="597699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3071802" y="4929198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071934" y="3929066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0"/>
          </p:cNvCxnSpPr>
          <p:nvPr/>
        </p:nvCxnSpPr>
        <p:spPr>
          <a:xfrm rot="16200000" flipV="1">
            <a:off x="5857884" y="4643446"/>
            <a:ext cx="1500198" cy="785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28596" y="2857496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14744" y="5857892"/>
            <a:ext cx="1696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Web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57884" y="5857892"/>
            <a:ext cx="2241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7224" y="3786190"/>
            <a:ext cx="2500330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web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38" grpId="0"/>
      <p:bldP spid="41" grpId="0"/>
      <p:bldP spid="42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8526" y="511485"/>
            <a:ext cx="8072494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191" y="1933873"/>
            <a:ext cx="5500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web google.com.vn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5345967"/>
            <a:ext cx="5572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Save As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191" y="3914807"/>
            <a:ext cx="5429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191" y="3514697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3786191"/>
            <a:ext cx="2786050" cy="1643074"/>
          </a:xfrm>
          <a:prstGeom prst="rect">
            <a:avLst/>
          </a:prstGeom>
        </p:spPr>
      </p:pic>
      <p:pic>
        <p:nvPicPr>
          <p:cNvPr id="12" name="Picture 11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5271537"/>
            <a:ext cx="2687363" cy="1586463"/>
          </a:xfrm>
          <a:prstGeom prst="rect">
            <a:avLst/>
          </a:prstGeom>
        </p:spPr>
      </p:pic>
      <p:pic>
        <p:nvPicPr>
          <p:cNvPr id="13" name="Picture 12" descr="ho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938643"/>
            <a:ext cx="2928958" cy="177610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921230"/>
  <p:tag name="VIOLETTITLE" val="CĐ1. Bài 6. Tìm kiếm thông tin từ Internet"/>
  <p:tag name="VIOLETLESSON" val="6"/>
  <p:tag name="VIOLETCATID" val="8322019"/>
  <p:tag name="VIOLETSUBJECT" val="HD học Tin học 4"/>
  <p:tag name="VIOLETAUTHORID" val="13122086"/>
  <p:tag name="VIOLETAUTHORNAME" val="Lương Thị Huệ"/>
  <p:tag name="VIOLETAUTHORAVATAR" val="no_avatarf.jpg"/>
  <p:tag name="VIOLETAUTHORADDRESS" val="THCS Trường Sơn - Hải Phòng"/>
  <p:tag name="VIOLETDATE" val="2020-10-12 22:00:04"/>
  <p:tag name="VIOLETHIT" val="24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3&quot;/&gt;&lt;/object&gt;&lt;object type=&quot;3&quot; unique_id=&quot;10005&quot;&gt;&lt;property id=&quot;20148&quot; value=&quot;5&quot;/&gt;&lt;property id=&quot;20300&quot; value=&quot;Slide 2 - &amp;quot;Bài 6: Tìm kiếm thông tin từ Internet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Bài 6: Tìm kiếm thông tin từ Internet&amp;quot;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70&quot;/&gt;&lt;/object&gt;&lt;object type=&quot;3&quot; unique_id=&quot;10008&quot;&gt;&lt;property id=&quot;20148&quot; value=&quot;5&quot;/&gt;&lt;property id=&quot;20300&quot; value=&quot;Slide 5&quot;/&gt;&lt;property id=&quot;20307&quot; value=&quot;272&quot;/&gt;&lt;/object&gt;&lt;object type=&quot;3&quot; unique_id=&quot;10009&quot;&gt;&lt;property id=&quot;20148&quot; value=&quot;5&quot;/&gt;&lt;property id=&quot;20300&quot; value=&quot;Slide 6&quot;/&gt;&lt;property id=&quot;20307&quot; value=&quot;281&quot;/&gt;&lt;/object&gt;&lt;object type=&quot;3&quot; unique_id=&quot;10010&quot;&gt;&lt;property id=&quot;20148&quot; value=&quot;5&quot;/&gt;&lt;property id=&quot;20300&quot; value=&quot;Slide 7&quot;/&gt;&lt;property id=&quot;20307&quot; value=&quot;273&quot;/&gt;&lt;/object&gt;&lt;object type=&quot;3&quot; unique_id=&quot;10011&quot;&gt;&lt;property id=&quot;20148&quot; value=&quot;5&quot;/&gt;&lt;property id=&quot;20300&quot; value=&quot;Slide 8&quot;/&gt;&lt;property id=&quot;20307&quot; value=&quot;275&quot;/&gt;&lt;/object&gt;&lt;object type=&quot;3&quot; unique_id=&quot;10012&quot;&gt;&lt;property id=&quot;20148&quot; value=&quot;5&quot;/&gt;&lt;property id=&quot;20300&quot; value=&quot;Slide 9&quot;/&gt;&lt;property id=&quot;20307&quot; value=&quot;277&quot;/&gt;&lt;/object&gt;&lt;object type=&quot;3&quot; unique_id=&quot;10013&quot;&gt;&lt;property id=&quot;20148&quot; value=&quot;5&quot;/&gt;&lt;property id=&quot;20300&quot; value=&quot;Slide 10&quot;/&gt;&lt;property id=&quot;20307&quot; value=&quot;278&quot;/&gt;&lt;/object&gt;&lt;object type=&quot;3&quot; unique_id=&quot;10014&quot;&gt;&lt;property id=&quot;20148&quot; value=&quot;5&quot;/&gt;&lt;property id=&quot;20300&quot; value=&quot;Slide 11&quot;/&gt;&lt;property id=&quot;20307&quot; value=&quot;282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603</Words>
  <Application>Microsoft Office PowerPoint</Application>
  <PresentationFormat>On-screen Show (4:3)</PresentationFormat>
  <Paragraphs>66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Bài 6: Tìm kiếm thông tin từ Internet</vt:lpstr>
      <vt:lpstr>Bài 6: Tìm kiếm thông tin từ Internet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NGOLYHUNG</dc:creator>
  <cp:lastModifiedBy>MTC</cp:lastModifiedBy>
  <cp:revision>108</cp:revision>
  <dcterms:created xsi:type="dcterms:W3CDTF">2017-10-01T15:09:36Z</dcterms:created>
  <dcterms:modified xsi:type="dcterms:W3CDTF">2020-10-13T01:12:06Z</dcterms:modified>
</cp:coreProperties>
</file>