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366" r:id="rId3"/>
    <p:sldId id="367" r:id="rId4"/>
    <p:sldId id="368" r:id="rId5"/>
    <p:sldId id="351" r:id="rId6"/>
    <p:sldId id="361" r:id="rId7"/>
    <p:sldId id="362" r:id="rId8"/>
    <p:sldId id="282" r:id="rId9"/>
    <p:sldId id="337" r:id="rId10"/>
    <p:sldId id="369" r:id="rId11"/>
    <p:sldId id="364" r:id="rId12"/>
    <p:sldId id="365" r:id="rId13"/>
    <p:sldId id="323" r:id="rId14"/>
    <p:sldId id="308" r:id="rId15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7"/>
    </p:embeddedFont>
    <p:embeddedFont>
      <p:font typeface=".VnAvant" panose="020B7200000000000000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NI-Thufap2" pitchFamily="2" charset="0"/>
      <p:regular r:id="rId28"/>
    </p:embeddedFont>
    <p:embeddedFont>
      <p:font typeface="宋体" panose="020B0604020202020204" charset="-122"/>
      <p:regular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0000CC"/>
    <a:srgbClr val="006600"/>
    <a:srgbClr val="006699"/>
    <a:srgbClr val="0066CC"/>
    <a:srgbClr val="CC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946" y="-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an.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at.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0514" y="478973"/>
            <a:ext cx="7082971" cy="15820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</a:t>
            </a:r>
          </a:p>
          <a:p>
            <a:pPr algn="ctr"/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¨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n  - </a:t>
            </a:r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¨</a:t>
            </a: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2" y="2292576"/>
            <a:ext cx="30765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äc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ë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 Hµ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924175"/>
            <a:ext cx="5733143" cy="2790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96" y="956084"/>
            <a:ext cx="1600654" cy="224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42" y="3214980"/>
            <a:ext cx="3324678" cy="250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3826" y="857366"/>
            <a:ext cx="72929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latin typeface=".VnAvant" pitchFamily="34" charset="0"/>
              </a:rPr>
              <a:t>   Nhµ </a:t>
            </a:r>
            <a:r>
              <a:rPr lang="en-US" sz="2000" dirty="0" smtClean="0">
                <a:latin typeface=".VnAvant" pitchFamily="34" charset="0"/>
              </a:rPr>
              <a:t>Hµ </a:t>
            </a:r>
            <a:r>
              <a:rPr lang="en-US" sz="2000" dirty="0" err="1" smtClean="0">
                <a:latin typeface=".VnAvant" pitchFamily="34" charset="0"/>
              </a:rPr>
              <a:t>cã</a:t>
            </a:r>
            <a:r>
              <a:rPr lang="en-US" sz="2000" dirty="0" smtClean="0">
                <a:latin typeface=".VnAvant" pitchFamily="34" charset="0"/>
              </a:rPr>
              <a:t> bµ vµ </a:t>
            </a:r>
            <a:r>
              <a:rPr lang="en-US" sz="2000" dirty="0" err="1" smtClean="0">
                <a:latin typeface=".VnAvant" pitchFamily="34" charset="0"/>
              </a:rPr>
              <a:t>ba</a:t>
            </a:r>
            <a:r>
              <a:rPr lang="en-US" sz="2000" dirty="0" smtClean="0">
                <a:latin typeface=".VnAvant" pitchFamily="34" charset="0"/>
              </a:rPr>
              <a:t> m¸. µ. </a:t>
            </a:r>
            <a:r>
              <a:rPr lang="en-US" sz="2000" dirty="0" err="1" smtClean="0">
                <a:latin typeface=".VnAvant" pitchFamily="34" charset="0"/>
              </a:rPr>
              <a:t>Cã</a:t>
            </a:r>
            <a:r>
              <a:rPr lang="en-US" sz="2000" dirty="0" smtClean="0">
                <a:latin typeface=".VnAvant" pitchFamily="34" charset="0"/>
              </a:rPr>
              <a:t> c¶ Hµ vµ </a:t>
            </a:r>
            <a:r>
              <a:rPr lang="en-US" sz="2000" dirty="0" err="1" smtClean="0">
                <a:latin typeface=".VnAvant" pitchFamily="34" charset="0"/>
              </a:rPr>
              <a:t>bÐ</a:t>
            </a:r>
            <a:r>
              <a:rPr lang="en-US" sz="2000" dirty="0" smtClean="0">
                <a:latin typeface=".VnAvant" pitchFamily="34" charset="0"/>
              </a:rPr>
              <a:t> Lª </a:t>
            </a:r>
            <a:r>
              <a:rPr lang="en-US" sz="2000" dirty="0" err="1" smtClean="0">
                <a:latin typeface=".VnAvant" pitchFamily="34" charset="0"/>
              </a:rPr>
              <a:t>n÷a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chø</a:t>
            </a:r>
            <a:r>
              <a:rPr lang="en-US" sz="2000" dirty="0" smtClean="0"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smtClean="0">
                <a:latin typeface=".VnAvant" pitchFamily="34" charset="0"/>
              </a:rPr>
              <a:t>    6 </a:t>
            </a:r>
            <a:r>
              <a:rPr lang="en-US" sz="2000" dirty="0" err="1" smtClean="0">
                <a:latin typeface=".VnAvant" pitchFamily="34" charset="0"/>
              </a:rPr>
              <a:t>giê</a:t>
            </a:r>
            <a:r>
              <a:rPr lang="en-US" sz="2000" dirty="0" smtClean="0">
                <a:latin typeface=".VnAvant" pitchFamily="34" charset="0"/>
              </a:rPr>
              <a:t>, Hµ </a:t>
            </a:r>
            <a:r>
              <a:rPr lang="en-US" sz="2000" err="1" smtClean="0">
                <a:latin typeface=".VnAvant" pitchFamily="34" charset="0"/>
              </a:rPr>
              <a:t>gióp</a:t>
            </a:r>
            <a:r>
              <a:rPr lang="en-US" sz="2000" smtClean="0">
                <a:latin typeface=".VnAvant" pitchFamily="34" charset="0"/>
              </a:rPr>
              <a:t> m¸ s¾p </a:t>
            </a:r>
            <a:r>
              <a:rPr lang="en-US" sz="2000" dirty="0" err="1" smtClean="0">
                <a:latin typeface=".VnAvant" pitchFamily="34" charset="0"/>
              </a:rPr>
              <a:t>c¬m</a:t>
            </a:r>
            <a:r>
              <a:rPr lang="en-US" sz="2000" dirty="0" smtClean="0">
                <a:latin typeface=".VnAvant" pitchFamily="34" charset="0"/>
              </a:rPr>
              <a:t>. Ba </a:t>
            </a:r>
            <a:r>
              <a:rPr lang="en-US" sz="2000" dirty="0" err="1" smtClean="0">
                <a:latin typeface=".VnAvant" pitchFamily="34" charset="0"/>
              </a:rPr>
              <a:t>cho</a:t>
            </a:r>
            <a:r>
              <a:rPr lang="en-US" sz="2000" dirty="0" smtClean="0">
                <a:latin typeface=".VnAvant" pitchFamily="34" charset="0"/>
              </a:rPr>
              <a:t> gµ ¨n. Bµ </a:t>
            </a:r>
            <a:r>
              <a:rPr lang="en-US" sz="2000" dirty="0" err="1" smtClean="0">
                <a:latin typeface=".VnAvant" pitchFamily="34" charset="0"/>
              </a:rPr>
              <a:t>röa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mÆt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cho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bÐ</a:t>
            </a:r>
            <a:r>
              <a:rPr lang="en-US" sz="2000" dirty="0" smtClean="0">
                <a:latin typeface=".VnAvant" pitchFamily="34" charset="0"/>
              </a:rPr>
              <a:t> Lª. KÕ ®ã, </a:t>
            </a:r>
            <a:r>
              <a:rPr lang="en-US" sz="2000" dirty="0">
                <a:latin typeface=".VnAvant" pitchFamily="34" charset="0"/>
              </a:rPr>
              <a:t>c</a:t>
            </a:r>
            <a:r>
              <a:rPr lang="en-US" sz="2000" dirty="0" smtClean="0">
                <a:latin typeface=".VnAvant" pitchFamily="34" charset="0"/>
              </a:rPr>
              <a:t>¶ </a:t>
            </a:r>
            <a:r>
              <a:rPr lang="en-US" sz="2000" dirty="0" err="1" smtClean="0">
                <a:latin typeface=".VnAvant" pitchFamily="34" charset="0"/>
              </a:rPr>
              <a:t>nh</a:t>
            </a:r>
            <a:r>
              <a:rPr lang="en-US" sz="2000" dirty="0" smtClean="0">
                <a:latin typeface=".VnAvant" pitchFamily="34" charset="0"/>
              </a:rPr>
              <a:t>µ ¨m </a:t>
            </a:r>
            <a:r>
              <a:rPr lang="en-US" sz="2000" dirty="0" err="1" smtClean="0">
                <a:latin typeface=".VnAvant" pitchFamily="34" charset="0"/>
              </a:rPr>
              <a:t>c¬m</a:t>
            </a:r>
            <a:r>
              <a:rPr lang="en-US" sz="2000" dirty="0" smtClean="0">
                <a:latin typeface=".VnAvant" pitchFamily="34" charset="0"/>
              </a:rPr>
              <a:t>, 7 </a:t>
            </a:r>
            <a:r>
              <a:rPr lang="en-US" sz="2000" dirty="0" err="1" smtClean="0">
                <a:latin typeface=".VnAvant" pitchFamily="34" charset="0"/>
              </a:rPr>
              <a:t>giê</a:t>
            </a:r>
            <a:r>
              <a:rPr lang="en-US" sz="2000" dirty="0" smtClean="0">
                <a:latin typeface=".VnAvant" pitchFamily="34" charset="0"/>
              </a:rPr>
              <a:t>, </a:t>
            </a:r>
            <a:r>
              <a:rPr lang="en-US" sz="2000" dirty="0" err="1" smtClean="0">
                <a:latin typeface=".VnAvant" pitchFamily="34" charset="0"/>
              </a:rPr>
              <a:t>ba</a:t>
            </a:r>
            <a:r>
              <a:rPr lang="en-US" sz="2000" dirty="0" smtClean="0">
                <a:latin typeface=".VnAvant" pitchFamily="34" charset="0"/>
              </a:rPr>
              <a:t> m¸ d¾t </a:t>
            </a:r>
            <a:r>
              <a:rPr lang="en-US" sz="2000" dirty="0" err="1" smtClean="0">
                <a:latin typeface=".VnAvant" pitchFamily="34" charset="0"/>
              </a:rPr>
              <a:t>xe</a:t>
            </a:r>
            <a:r>
              <a:rPr lang="en-US" sz="2000" dirty="0" smtClean="0">
                <a:latin typeface=".VnAvant" pitchFamily="34" charset="0"/>
              </a:rPr>
              <a:t> ®i </a:t>
            </a:r>
            <a:r>
              <a:rPr lang="en-US" sz="2000" dirty="0" err="1" smtClean="0">
                <a:latin typeface=".VnAvant" pitchFamily="34" charset="0"/>
              </a:rPr>
              <a:t>lµm</a:t>
            </a:r>
            <a:r>
              <a:rPr lang="en-US" sz="2000" dirty="0" smtClean="0">
                <a:latin typeface=".VnAvant" pitchFamily="34" charset="0"/>
              </a:rPr>
              <a:t>. Hµ </a:t>
            </a:r>
            <a:r>
              <a:rPr lang="en-US" sz="2000" dirty="0" err="1" smtClean="0">
                <a:latin typeface=".VnAvant" pitchFamily="34" charset="0"/>
              </a:rPr>
              <a:t>ra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líp</a:t>
            </a:r>
            <a:r>
              <a:rPr lang="en-US" sz="2000" dirty="0" smtClean="0">
                <a:latin typeface=".VnAvant" pitchFamily="34" charset="0"/>
              </a:rPr>
              <a:t>. Bµ ®</a:t>
            </a:r>
            <a:r>
              <a:rPr lang="en-US" sz="2000" dirty="0" err="1" smtClean="0">
                <a:latin typeface=".VnAvant" pitchFamily="34" charset="0"/>
              </a:rPr>
              <a:t>ưa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bÐ</a:t>
            </a:r>
            <a:r>
              <a:rPr lang="en-US" sz="2000" dirty="0" smtClean="0">
                <a:latin typeface=".VnAvant" pitchFamily="34" charset="0"/>
              </a:rPr>
              <a:t> Lª ®i </a:t>
            </a:r>
            <a:r>
              <a:rPr lang="en-US" sz="2000" dirty="0" err="1" smtClean="0">
                <a:latin typeface=".VnAvant" pitchFamily="34" charset="0"/>
              </a:rPr>
              <a:t>nh</a:t>
            </a:r>
            <a:r>
              <a:rPr lang="en-US" sz="2000" dirty="0" smtClean="0">
                <a:latin typeface=".VnAvant" pitchFamily="34" charset="0"/>
              </a:rPr>
              <a:t>µ </a:t>
            </a:r>
            <a:r>
              <a:rPr lang="en-US" sz="2000" dirty="0" err="1" smtClean="0">
                <a:latin typeface=".VnAvant" pitchFamily="34" charset="0"/>
              </a:rPr>
              <a:t>trÎ</a:t>
            </a:r>
            <a:r>
              <a:rPr lang="en-US" sz="2000" dirty="0" smtClean="0">
                <a:latin typeface=".VnAvant" pitchFamily="34" charset="0"/>
              </a:rPr>
              <a:t>.</a:t>
            </a:r>
            <a:endParaRPr lang="en-US" sz="2000" dirty="0">
              <a:latin typeface=".VnAvant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56122" y="2245489"/>
            <a:ext cx="9606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84285" y="2245489"/>
            <a:ext cx="9606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93577" y="2245489"/>
            <a:ext cx="1257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44927" y="2245489"/>
            <a:ext cx="9657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52672" y="2696902"/>
            <a:ext cx="7471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2895" y="3102016"/>
            <a:ext cx="7471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1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9501" y="84461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20477"/>
              </p:ext>
            </p:extLst>
          </p:nvPr>
        </p:nvGraphicFramePr>
        <p:xfrm>
          <a:off x="537030" y="898072"/>
          <a:ext cx="8229600" cy="326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12"/>
                <a:gridCol w="3434444"/>
                <a:gridCol w="3294744"/>
              </a:tblGrid>
              <a:tr h="621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2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0503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6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487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7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6057" y="1652357"/>
            <a:ext cx="420914" cy="341437"/>
          </a:xfrm>
          <a:prstGeom prst="ellipse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1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517" y="1579787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M¸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499" y="219735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Hµ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985" y="2814057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Ba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1370" y="371373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19306" y="1561465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s¾p </a:t>
            </a:r>
            <a:r>
              <a:rPr lang="en-US" sz="2800" dirty="0" err="1" smtClean="0">
                <a:latin typeface=".VnAvant" pitchFamily="34" charset="0"/>
              </a:rPr>
              <a:t>c¬m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0231" y="2189237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gióp</a:t>
            </a:r>
            <a:r>
              <a:rPr lang="en-US" sz="2800" dirty="0" smtClean="0">
                <a:latin typeface=".VnAvant" pitchFamily="34" charset="0"/>
              </a:rPr>
              <a:t> m¸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6830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7834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2179" y="2797828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gµ ¨n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3952" y="3473448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mÆt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7785" y="1559901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d¾t </a:t>
            </a:r>
            <a:r>
              <a:rPr lang="en-US" sz="2800" dirty="0" err="1" smtClean="0">
                <a:latin typeface=".VnAvant" pitchFamily="34" charset="0"/>
              </a:rPr>
              <a:t>xe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2659" y="2189237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ra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líp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6378" y="283139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4560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95564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01655" y="3518402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6857" y="3706480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9501" y="84461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52544"/>
              </p:ext>
            </p:extLst>
          </p:nvPr>
        </p:nvGraphicFramePr>
        <p:xfrm>
          <a:off x="537030" y="898072"/>
          <a:ext cx="8229600" cy="326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12"/>
                <a:gridCol w="3434444"/>
                <a:gridCol w="3294744"/>
              </a:tblGrid>
              <a:tr h="621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2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0503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6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487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7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6057" y="1652357"/>
            <a:ext cx="420914" cy="341437"/>
          </a:xfrm>
          <a:prstGeom prst="ellipse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1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517" y="1579787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M¸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499" y="219735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Hµ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7985" y="2814057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Ba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1370" y="371373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19306" y="1561465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s¾p </a:t>
            </a:r>
            <a:r>
              <a:rPr lang="en-US" sz="2800" dirty="0" err="1" smtClean="0">
                <a:latin typeface=".VnAvant" pitchFamily="34" charset="0"/>
              </a:rPr>
              <a:t>c¬m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0231" y="2189237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gióp</a:t>
            </a:r>
            <a:r>
              <a:rPr lang="en-US" sz="2800" dirty="0" smtClean="0">
                <a:latin typeface=".VnAvant" pitchFamily="34" charset="0"/>
              </a:rPr>
              <a:t> m¸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6830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7834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2179" y="2797828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gµ ¨n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3952" y="3473448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röa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mÆt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Lª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7785" y="1559901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d¾t </a:t>
            </a:r>
            <a:r>
              <a:rPr lang="en-US" sz="2800" dirty="0" err="1" smtClean="0">
                <a:latin typeface=".VnAvant" pitchFamily="34" charset="0"/>
              </a:rPr>
              <a:t>xe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2659" y="2189237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ra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líp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6378" y="283139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®i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4560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95564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01655" y="3518402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trÎ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6857" y="3706480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7575" y="3482466"/>
            <a:ext cx="1146628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Bµ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53373" y="2185460"/>
            <a:ext cx="1803999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s¾p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c¬m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95716" y="2812589"/>
            <a:ext cx="1476375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d¾t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xe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04362" y="3526970"/>
            <a:ext cx="901454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đưa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" y="1388379"/>
            <a:ext cx="8760143" cy="17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30" y="1067925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849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540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58: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05" y="2085888"/>
            <a:ext cx="2060986" cy="17291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55" y="2049445"/>
            <a:ext cx="2799556" cy="17656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6196" y="3730125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9041" y="3733120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¾t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2890" y="1678329"/>
            <a:ext cx="41248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¨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n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¨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t</a:t>
            </a:r>
            <a:endParaRPr lang="en-US" sz="9600"/>
          </a:p>
        </p:txBody>
      </p:sp>
      <p:sp>
        <p:nvSpPr>
          <p:cNvPr id="5" name="TextBox 4"/>
          <p:cNvSpPr txBox="1"/>
          <p:nvPr/>
        </p:nvSpPr>
        <p:spPr>
          <a:xfrm>
            <a:off x="2157068" y="1678329"/>
            <a:ext cx="41248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n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t</a:t>
            </a:r>
            <a:endParaRPr lang="en-US" sz="9600"/>
          </a:p>
        </p:txBody>
      </p:sp>
      <p:sp>
        <p:nvSpPr>
          <p:cNvPr id="6" name="TextBox 5"/>
          <p:cNvSpPr txBox="1"/>
          <p:nvPr/>
        </p:nvSpPr>
        <p:spPr>
          <a:xfrm>
            <a:off x="2149752" y="1678329"/>
            <a:ext cx="41248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9600" b="1" smtClean="0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t</a:t>
            </a:r>
            <a:endParaRPr lang="en-US" sz="9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5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30" y="1067925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849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540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58: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05" y="2085888"/>
            <a:ext cx="2060986" cy="17291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55" y="2049445"/>
            <a:ext cx="2799556" cy="17656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6196" y="3730125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9041" y="3733120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¾t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798" y="2500190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chim</a:t>
            </a:r>
            <a:r>
              <a:rPr lang="en-US" sz="3600" b="1" dirty="0" smtClean="0">
                <a:latin typeface=".VnAvant" pitchFamily="34" charset="0"/>
              </a:rPr>
              <a:t> c¾t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2" y="724392"/>
            <a:ext cx="2244342" cy="177311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4" y="701309"/>
            <a:ext cx="2352675" cy="18192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35" y="763448"/>
            <a:ext cx="2284277" cy="175713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8" y="3216141"/>
            <a:ext cx="2293746" cy="176226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33" y="3216141"/>
            <a:ext cx="2352676" cy="182012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47" y="3201867"/>
            <a:ext cx="2295135" cy="183832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3751414" y="2497502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cñ</a:t>
            </a:r>
            <a:r>
              <a:rPr lang="en-US" sz="3600" b="1" dirty="0" smtClean="0">
                <a:latin typeface=".VnAvant" pitchFamily="34" charset="0"/>
              </a:rPr>
              <a:t> s¾n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6972" y="2542272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.VnAvant" pitchFamily="34" charset="0"/>
              </a:rPr>
              <a:t>b¾t c¸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353" y="4981126"/>
            <a:ext cx="231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kh¨n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mÆt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2994" y="5068669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thî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nÆn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5083" y="5054155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</a:t>
            </a:r>
            <a:r>
              <a:rPr lang="en-US" sz="3600" b="1" dirty="0" err="1" smtClean="0">
                <a:latin typeface=".VnAvant" pitchFamily="34" charset="0"/>
              </a:rPr>
              <a:t>r¨n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0211" y="2518962"/>
            <a:ext cx="1672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cñ</a:t>
            </a:r>
            <a:r>
              <a:rPr lang="en-US" sz="3600" b="1" dirty="0">
                <a:latin typeface=".VnAvant" pitchFamily="34" charset="0"/>
              </a:rPr>
              <a:t> s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¾n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56" y="657505"/>
            <a:ext cx="2352675" cy="18192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58" y="680847"/>
            <a:ext cx="2293746" cy="176226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00" y="3219515"/>
            <a:ext cx="2352676" cy="182012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01" y="3215830"/>
            <a:ext cx="2295135" cy="183832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4" name="TextBox 23"/>
          <p:cNvSpPr txBox="1"/>
          <p:nvPr/>
        </p:nvSpPr>
        <p:spPr>
          <a:xfrm>
            <a:off x="5264199" y="2443115"/>
            <a:ext cx="231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kh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¨n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mÆt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2158" y="5039641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thî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Æn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6309" y="5082961"/>
            <a:ext cx="1051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tr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¨n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3400" y="3297015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chim</a:t>
            </a:r>
            <a:r>
              <a:rPr lang="en-US" sz="4800" b="1" dirty="0">
                <a:latin typeface=".VnAvant" pitchFamily="34" charset="0"/>
              </a:rPr>
              <a:t> c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¾t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06561" y="3297014"/>
            <a:ext cx="2156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.VnAvant" pitchFamily="34" charset="0"/>
              </a:rPr>
              <a:t>b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¾t</a:t>
            </a:r>
            <a:r>
              <a:rPr lang="en-US" sz="4800" b="1" dirty="0">
                <a:latin typeface=".VnAvant" pitchFamily="34" charset="0"/>
              </a:rPr>
              <a:t> c¸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6" y="867470"/>
            <a:ext cx="2789688" cy="220395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59" y="867470"/>
            <a:ext cx="2962767" cy="227905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0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44576" y="1620401"/>
            <a:ext cx="7153273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äc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ë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 Hµ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924175"/>
            <a:ext cx="5733143" cy="2790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96" y="956084"/>
            <a:ext cx="1600654" cy="224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42" y="3214980"/>
            <a:ext cx="3324678" cy="250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3826" y="857366"/>
            <a:ext cx="72929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>
                <a:latin typeface=".VnAvant" pitchFamily="34" charset="0"/>
              </a:rPr>
              <a:t>   Nhµ </a:t>
            </a:r>
            <a:r>
              <a:rPr lang="en-US" sz="2000" dirty="0" smtClean="0">
                <a:latin typeface=".VnAvant" pitchFamily="34" charset="0"/>
              </a:rPr>
              <a:t>Hµ </a:t>
            </a:r>
            <a:r>
              <a:rPr lang="en-US" sz="2000" dirty="0" err="1" smtClean="0">
                <a:latin typeface=".VnAvant" pitchFamily="34" charset="0"/>
              </a:rPr>
              <a:t>cã</a:t>
            </a:r>
            <a:r>
              <a:rPr lang="en-US" sz="2000" dirty="0" smtClean="0">
                <a:latin typeface=".VnAvant" pitchFamily="34" charset="0"/>
              </a:rPr>
              <a:t> bµ vµ </a:t>
            </a:r>
            <a:r>
              <a:rPr lang="en-US" sz="2000" dirty="0" err="1" smtClean="0">
                <a:latin typeface=".VnAvant" pitchFamily="34" charset="0"/>
              </a:rPr>
              <a:t>ba</a:t>
            </a:r>
            <a:r>
              <a:rPr lang="en-US" sz="2000" dirty="0" smtClean="0">
                <a:latin typeface=".VnAvant" pitchFamily="34" charset="0"/>
              </a:rPr>
              <a:t> m¸. µ. </a:t>
            </a:r>
            <a:r>
              <a:rPr lang="en-US" sz="2000" dirty="0" err="1" smtClean="0">
                <a:latin typeface=".VnAvant" pitchFamily="34" charset="0"/>
              </a:rPr>
              <a:t>Cã</a:t>
            </a:r>
            <a:r>
              <a:rPr lang="en-US" sz="2000" dirty="0" smtClean="0">
                <a:latin typeface=".VnAvant" pitchFamily="34" charset="0"/>
              </a:rPr>
              <a:t> c¶ Hµ vµ </a:t>
            </a:r>
            <a:r>
              <a:rPr lang="en-US" sz="2000" dirty="0" err="1" smtClean="0">
                <a:latin typeface=".VnAvant" pitchFamily="34" charset="0"/>
              </a:rPr>
              <a:t>bÐ</a:t>
            </a:r>
            <a:r>
              <a:rPr lang="en-US" sz="2000" dirty="0" smtClean="0">
                <a:latin typeface=".VnAvant" pitchFamily="34" charset="0"/>
              </a:rPr>
              <a:t> Lª </a:t>
            </a:r>
            <a:r>
              <a:rPr lang="en-US" sz="2000" dirty="0" err="1" smtClean="0">
                <a:latin typeface=".VnAvant" pitchFamily="34" charset="0"/>
              </a:rPr>
              <a:t>n÷a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chø</a:t>
            </a:r>
            <a:r>
              <a:rPr lang="en-US" sz="2000" dirty="0" smtClean="0"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smtClean="0">
                <a:latin typeface=".VnAvant" pitchFamily="34" charset="0"/>
              </a:rPr>
              <a:t>    6 </a:t>
            </a:r>
            <a:r>
              <a:rPr lang="en-US" sz="2000" dirty="0" err="1" smtClean="0">
                <a:latin typeface=".VnAvant" pitchFamily="34" charset="0"/>
              </a:rPr>
              <a:t>giê</a:t>
            </a:r>
            <a:r>
              <a:rPr lang="en-US" sz="2000" dirty="0" smtClean="0">
                <a:latin typeface=".VnAvant" pitchFamily="34" charset="0"/>
              </a:rPr>
              <a:t>, Hµ </a:t>
            </a:r>
            <a:r>
              <a:rPr lang="en-US" sz="2000" dirty="0" err="1" smtClean="0">
                <a:latin typeface=".VnAvant" pitchFamily="34" charset="0"/>
              </a:rPr>
              <a:t>gióp</a:t>
            </a:r>
            <a:r>
              <a:rPr lang="en-US" sz="2000" dirty="0" smtClean="0">
                <a:latin typeface=".VnAvant" pitchFamily="34" charset="0"/>
              </a:rPr>
              <a:t> bµ s¾p </a:t>
            </a:r>
            <a:r>
              <a:rPr lang="en-US" sz="2000" dirty="0" err="1" smtClean="0">
                <a:latin typeface=".VnAvant" pitchFamily="34" charset="0"/>
              </a:rPr>
              <a:t>c¬m</a:t>
            </a:r>
            <a:r>
              <a:rPr lang="en-US" sz="2000" dirty="0" smtClean="0">
                <a:latin typeface=".VnAvant" pitchFamily="34" charset="0"/>
              </a:rPr>
              <a:t>. Ba </a:t>
            </a:r>
            <a:r>
              <a:rPr lang="en-US" sz="2000" dirty="0" err="1" smtClean="0">
                <a:latin typeface=".VnAvant" pitchFamily="34" charset="0"/>
              </a:rPr>
              <a:t>cho</a:t>
            </a:r>
            <a:r>
              <a:rPr lang="en-US" sz="2000" dirty="0" smtClean="0">
                <a:latin typeface=".VnAvant" pitchFamily="34" charset="0"/>
              </a:rPr>
              <a:t> gµ ¨n. Bµ </a:t>
            </a:r>
            <a:r>
              <a:rPr lang="en-US" sz="2000" dirty="0" err="1" smtClean="0">
                <a:latin typeface=".VnAvant" pitchFamily="34" charset="0"/>
              </a:rPr>
              <a:t>röa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mÆt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cho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bÐ</a:t>
            </a:r>
            <a:r>
              <a:rPr lang="en-US" sz="2000" dirty="0" smtClean="0">
                <a:latin typeface=".VnAvant" pitchFamily="34" charset="0"/>
              </a:rPr>
              <a:t> Lª. KÕ ®ã, </a:t>
            </a:r>
            <a:r>
              <a:rPr lang="en-US" sz="2000" dirty="0">
                <a:latin typeface=".VnAvant" pitchFamily="34" charset="0"/>
              </a:rPr>
              <a:t>c</a:t>
            </a:r>
            <a:r>
              <a:rPr lang="en-US" sz="2000" dirty="0" smtClean="0">
                <a:latin typeface=".VnAvant" pitchFamily="34" charset="0"/>
              </a:rPr>
              <a:t>¶ </a:t>
            </a:r>
            <a:r>
              <a:rPr lang="en-US" sz="2000" dirty="0" err="1" smtClean="0">
                <a:latin typeface=".VnAvant" pitchFamily="34" charset="0"/>
              </a:rPr>
              <a:t>nh</a:t>
            </a:r>
            <a:r>
              <a:rPr lang="en-US" sz="2000" dirty="0" smtClean="0">
                <a:latin typeface=".VnAvant" pitchFamily="34" charset="0"/>
              </a:rPr>
              <a:t>µ ¨m </a:t>
            </a:r>
            <a:r>
              <a:rPr lang="en-US" sz="2000" dirty="0" err="1" smtClean="0">
                <a:latin typeface=".VnAvant" pitchFamily="34" charset="0"/>
              </a:rPr>
              <a:t>c¬m</a:t>
            </a:r>
            <a:r>
              <a:rPr lang="en-US" sz="2000" dirty="0" smtClean="0">
                <a:latin typeface=".VnAvant" pitchFamily="34" charset="0"/>
              </a:rPr>
              <a:t>, 7 </a:t>
            </a:r>
            <a:r>
              <a:rPr lang="en-US" sz="2000" dirty="0" err="1" smtClean="0">
                <a:latin typeface=".VnAvant" pitchFamily="34" charset="0"/>
              </a:rPr>
              <a:t>giê</a:t>
            </a:r>
            <a:r>
              <a:rPr lang="en-US" sz="2000" dirty="0" smtClean="0">
                <a:latin typeface=".VnAvant" pitchFamily="34" charset="0"/>
              </a:rPr>
              <a:t>, </a:t>
            </a:r>
            <a:r>
              <a:rPr lang="en-US" sz="2000" dirty="0" err="1" smtClean="0">
                <a:latin typeface=".VnAvant" pitchFamily="34" charset="0"/>
              </a:rPr>
              <a:t>ba</a:t>
            </a:r>
            <a:r>
              <a:rPr lang="en-US" sz="2000" dirty="0" smtClean="0">
                <a:latin typeface=".VnAvant" pitchFamily="34" charset="0"/>
              </a:rPr>
              <a:t> m¸ d¾t </a:t>
            </a:r>
            <a:r>
              <a:rPr lang="en-US" sz="2000" dirty="0" err="1" smtClean="0">
                <a:latin typeface=".VnAvant" pitchFamily="34" charset="0"/>
              </a:rPr>
              <a:t>xe</a:t>
            </a:r>
            <a:r>
              <a:rPr lang="en-US" sz="2000" dirty="0" smtClean="0">
                <a:latin typeface=".VnAvant" pitchFamily="34" charset="0"/>
              </a:rPr>
              <a:t> ®i </a:t>
            </a:r>
            <a:r>
              <a:rPr lang="en-US" sz="2000" dirty="0" err="1" smtClean="0">
                <a:latin typeface=".VnAvant" pitchFamily="34" charset="0"/>
              </a:rPr>
              <a:t>lµm</a:t>
            </a:r>
            <a:r>
              <a:rPr lang="en-US" sz="2000" dirty="0" smtClean="0">
                <a:latin typeface=".VnAvant" pitchFamily="34" charset="0"/>
              </a:rPr>
              <a:t>. Hµ </a:t>
            </a:r>
            <a:r>
              <a:rPr lang="en-US" sz="2000" dirty="0" err="1" smtClean="0">
                <a:latin typeface=".VnAvant" pitchFamily="34" charset="0"/>
              </a:rPr>
              <a:t>ra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líp</a:t>
            </a:r>
            <a:r>
              <a:rPr lang="en-US" sz="2000" dirty="0" smtClean="0">
                <a:latin typeface=".VnAvant" pitchFamily="34" charset="0"/>
              </a:rPr>
              <a:t>. Bµ ®</a:t>
            </a:r>
            <a:r>
              <a:rPr lang="en-US" sz="2000" dirty="0" err="1" smtClean="0">
                <a:latin typeface=".VnAvant" pitchFamily="34" charset="0"/>
              </a:rPr>
              <a:t>ưa</a:t>
            </a:r>
            <a:r>
              <a:rPr lang="en-US" sz="2000" dirty="0" smtClean="0">
                <a:latin typeface=".VnAvant" pitchFamily="34" charset="0"/>
              </a:rPr>
              <a:t> </a:t>
            </a:r>
            <a:r>
              <a:rPr lang="en-US" sz="2000" dirty="0" err="1" smtClean="0">
                <a:latin typeface=".VnAvant" pitchFamily="34" charset="0"/>
              </a:rPr>
              <a:t>bÐ</a:t>
            </a:r>
            <a:r>
              <a:rPr lang="en-US" sz="2000" dirty="0" smtClean="0">
                <a:latin typeface=".VnAvant" pitchFamily="34" charset="0"/>
              </a:rPr>
              <a:t> Lª ®i </a:t>
            </a:r>
            <a:r>
              <a:rPr lang="en-US" sz="2000" dirty="0" err="1" smtClean="0">
                <a:latin typeface=".VnAvant" pitchFamily="34" charset="0"/>
              </a:rPr>
              <a:t>nh</a:t>
            </a:r>
            <a:r>
              <a:rPr lang="en-US" sz="2000" dirty="0" smtClean="0">
                <a:latin typeface=".VnAvant" pitchFamily="34" charset="0"/>
              </a:rPr>
              <a:t>µ </a:t>
            </a:r>
            <a:r>
              <a:rPr lang="en-US" sz="2000" dirty="0" err="1" smtClean="0">
                <a:latin typeface=".VnAvant" pitchFamily="34" charset="0"/>
              </a:rPr>
              <a:t>trÎ</a:t>
            </a:r>
            <a:r>
              <a:rPr lang="en-US" sz="2000" dirty="0" smtClean="0">
                <a:latin typeface=".VnAvant" pitchFamily="34" charset="0"/>
              </a:rPr>
              <a:t>.</a:t>
            </a:r>
            <a:endParaRPr lang="en-US" sz="20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556</Words>
  <Application>Microsoft Office PowerPoint</Application>
  <PresentationFormat>On-screen Show (16:10)</PresentationFormat>
  <Paragraphs>120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.VnTifani Heavy</vt:lpstr>
      <vt:lpstr>.VnAvant</vt:lpstr>
      <vt:lpstr>Tahoma</vt:lpstr>
      <vt:lpstr>Calibri</vt:lpstr>
      <vt:lpstr>VNI-Thufap2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306</cp:revision>
  <dcterms:created xsi:type="dcterms:W3CDTF">2020-02-10T09:35:50Z</dcterms:created>
  <dcterms:modified xsi:type="dcterms:W3CDTF">2020-11-25T05:50:36Z</dcterms:modified>
</cp:coreProperties>
</file>