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wav" ContentType="audio/x-wav"/>
  <Override PartName="/ppt/media/audio2.wav" ContentType="audio/x-wav"/>
  <Override PartName="/ppt/media/audio3.wav" ContentType="audio/x-wav"/>
  <Override PartName="/ppt/media/audio4.wav" ContentType="audio/x-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5"/>
  </p:notesMasterIdLst>
  <p:sldIdLst>
    <p:sldId id="256" r:id="rId2"/>
    <p:sldId id="428" r:id="rId3"/>
    <p:sldId id="429" r:id="rId4"/>
    <p:sldId id="427" r:id="rId5"/>
    <p:sldId id="445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32" r:id="rId14"/>
    <p:sldId id="431" r:id="rId15"/>
    <p:sldId id="433" r:id="rId16"/>
    <p:sldId id="446" r:id="rId17"/>
    <p:sldId id="447" r:id="rId18"/>
    <p:sldId id="448" r:id="rId19"/>
    <p:sldId id="449" r:id="rId20"/>
    <p:sldId id="450" r:id="rId21"/>
    <p:sldId id="451" r:id="rId22"/>
    <p:sldId id="452" r:id="rId23"/>
    <p:sldId id="350" r:id="rId24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26"/>
      <p:bold r:id="rId27"/>
      <p:italic r:id="rId28"/>
      <p:boldItalic r:id="rId29"/>
    </p:embeddedFont>
    <p:embeddedFont>
      <p:font typeface="Tahoma" panose="020B0604030504040204" pitchFamily="34" charset="0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宋体" panose="020B0604020202020204" charset="-122"/>
      <p:regular r:id="rId36"/>
    </p:embeddedFont>
    <p:embeddedFont>
      <p:font typeface="VNI-Juni" pitchFamily="2" charset="0"/>
      <p:regular r:id="rId3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FFCC"/>
    <a:srgbClr val="006600"/>
    <a:srgbClr val="00CC99"/>
    <a:srgbClr val="CCFFFF"/>
    <a:srgbClr val="FFCC66"/>
    <a:srgbClr val="00CCFF"/>
    <a:srgbClr val="FF66FF"/>
    <a:srgbClr val="FFFF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946" y="-5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601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3.gif"/><Relationship Id="rId18" Type="http://schemas.openxmlformats.org/officeDocument/2006/relationships/image" Target="../media/image29.png"/><Relationship Id="rId3" Type="http://schemas.openxmlformats.org/officeDocument/2006/relationships/audio" Target="../media/audio4.wav"/><Relationship Id="rId7" Type="http://schemas.microsoft.com/office/2007/relationships/hdphoto" Target="../media/hdphoto4.wdp"/><Relationship Id="rId12" Type="http://schemas.openxmlformats.org/officeDocument/2006/relationships/image" Target="../media/image22.gif"/><Relationship Id="rId17" Type="http://schemas.openxmlformats.org/officeDocument/2006/relationships/image" Target="../media/image28.gif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21.gif"/><Relationship Id="rId5" Type="http://schemas.openxmlformats.org/officeDocument/2006/relationships/audio" Target="../media/audio3.wav"/><Relationship Id="rId15" Type="http://schemas.microsoft.com/office/2007/relationships/hdphoto" Target="../media/hdphoto5.wdp"/><Relationship Id="rId10" Type="http://schemas.openxmlformats.org/officeDocument/2006/relationships/image" Target="../media/image9.gif"/><Relationship Id="rId4" Type="http://schemas.openxmlformats.org/officeDocument/2006/relationships/audio" Target="../media/audio2.wav"/><Relationship Id="rId9" Type="http://schemas.openxmlformats.org/officeDocument/2006/relationships/image" Target="../media/image10.gif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0.gif"/><Relationship Id="rId12" Type="http://schemas.openxmlformats.org/officeDocument/2006/relationships/image" Target="../media/image22.gif"/><Relationship Id="rId17" Type="http://schemas.openxmlformats.org/officeDocument/2006/relationships/image" Target="../media/image31.png"/><Relationship Id="rId2" Type="http://schemas.openxmlformats.org/officeDocument/2006/relationships/audio" Target="../media/audio1.wav"/><Relationship Id="rId16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21.gif"/><Relationship Id="rId5" Type="http://schemas.openxmlformats.org/officeDocument/2006/relationships/image" Target="../media/image26.jpeg"/><Relationship Id="rId15" Type="http://schemas.openxmlformats.org/officeDocument/2006/relationships/image" Target="../media/image13.png"/><Relationship Id="rId10" Type="http://schemas.openxmlformats.org/officeDocument/2006/relationships/image" Target="../media/image9.gif"/><Relationship Id="rId4" Type="http://schemas.openxmlformats.org/officeDocument/2006/relationships/audio" Target="../media/audio3.wav"/><Relationship Id="rId9" Type="http://schemas.openxmlformats.org/officeDocument/2006/relationships/image" Target="../media/image10.gif"/><Relationship Id="rId1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22.gif"/><Relationship Id="rId1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12" Type="http://schemas.openxmlformats.org/officeDocument/2006/relationships/image" Target="../media/image21.gif"/><Relationship Id="rId17" Type="http://schemas.microsoft.com/office/2007/relationships/hdphoto" Target="../media/hdphoto5.wdp"/><Relationship Id="rId2" Type="http://schemas.openxmlformats.org/officeDocument/2006/relationships/audio" Target="../media/audio2.wav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9.gif"/><Relationship Id="rId5" Type="http://schemas.openxmlformats.org/officeDocument/2006/relationships/image" Target="../media/image26.jpeg"/><Relationship Id="rId15" Type="http://schemas.openxmlformats.org/officeDocument/2006/relationships/image" Target="../media/image13.png"/><Relationship Id="rId10" Type="http://schemas.openxmlformats.org/officeDocument/2006/relationships/image" Target="../media/image10.gif"/><Relationship Id="rId4" Type="http://schemas.openxmlformats.org/officeDocument/2006/relationships/audio" Target="../media/audio3.wav"/><Relationship Id="rId9" Type="http://schemas.openxmlformats.org/officeDocument/2006/relationships/image" Target="../media/image23.gif"/><Relationship Id="rId14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jpeg"/><Relationship Id="rId7" Type="http://schemas.microsoft.com/office/2007/relationships/hdphoto" Target="../media/hdphoto7.wd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4.jpg"/><Relationship Id="rId3" Type="http://schemas.openxmlformats.org/officeDocument/2006/relationships/audio" Target="../media/audio7.wav"/><Relationship Id="rId7" Type="http://schemas.microsoft.com/office/2007/relationships/hdphoto" Target="../media/hdphoto9.wdp"/><Relationship Id="rId12" Type="http://schemas.openxmlformats.org/officeDocument/2006/relationships/image" Target="../media/image4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11" Type="http://schemas.openxmlformats.org/officeDocument/2006/relationships/image" Target="../media/image46.png"/><Relationship Id="rId5" Type="http://schemas.microsoft.com/office/2007/relationships/hdphoto" Target="../media/hdphoto8.wdp"/><Relationship Id="rId10" Type="http://schemas.microsoft.com/office/2007/relationships/hdphoto" Target="../media/hdphoto10.wdp"/><Relationship Id="rId4" Type="http://schemas.openxmlformats.org/officeDocument/2006/relationships/image" Target="../media/image42.jpe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5.jpg"/><Relationship Id="rId3" Type="http://schemas.openxmlformats.org/officeDocument/2006/relationships/audio" Target="../media/audio7.wav"/><Relationship Id="rId7" Type="http://schemas.microsoft.com/office/2007/relationships/hdphoto" Target="../media/hdphoto9.wdp"/><Relationship Id="rId12" Type="http://schemas.openxmlformats.org/officeDocument/2006/relationships/image" Target="../media/image4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11" Type="http://schemas.openxmlformats.org/officeDocument/2006/relationships/image" Target="../media/image46.png"/><Relationship Id="rId5" Type="http://schemas.microsoft.com/office/2007/relationships/hdphoto" Target="../media/hdphoto8.wdp"/><Relationship Id="rId10" Type="http://schemas.microsoft.com/office/2007/relationships/hdphoto" Target="../media/hdphoto10.wdp"/><Relationship Id="rId4" Type="http://schemas.openxmlformats.org/officeDocument/2006/relationships/image" Target="../media/image42.jpe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6.jpg"/><Relationship Id="rId3" Type="http://schemas.openxmlformats.org/officeDocument/2006/relationships/audio" Target="../media/audio7.wav"/><Relationship Id="rId7" Type="http://schemas.microsoft.com/office/2007/relationships/hdphoto" Target="../media/hdphoto9.wdp"/><Relationship Id="rId12" Type="http://schemas.openxmlformats.org/officeDocument/2006/relationships/image" Target="../media/image4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11" Type="http://schemas.openxmlformats.org/officeDocument/2006/relationships/image" Target="../media/image46.png"/><Relationship Id="rId5" Type="http://schemas.microsoft.com/office/2007/relationships/hdphoto" Target="../media/hdphoto8.wdp"/><Relationship Id="rId10" Type="http://schemas.microsoft.com/office/2007/relationships/hdphoto" Target="../media/hdphoto10.wdp"/><Relationship Id="rId4" Type="http://schemas.openxmlformats.org/officeDocument/2006/relationships/image" Target="../media/image42.jpeg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7.wav"/><Relationship Id="rId7" Type="http://schemas.microsoft.com/office/2007/relationships/hdphoto" Target="../media/hdphoto9.wdp"/><Relationship Id="rId12" Type="http://schemas.openxmlformats.org/officeDocument/2006/relationships/image" Target="../media/image4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11" Type="http://schemas.openxmlformats.org/officeDocument/2006/relationships/image" Target="../media/image46.png"/><Relationship Id="rId5" Type="http://schemas.microsoft.com/office/2007/relationships/hdphoto" Target="../media/hdphoto8.wdp"/><Relationship Id="rId10" Type="http://schemas.microsoft.com/office/2007/relationships/hdphoto" Target="../media/hdphoto10.wdp"/><Relationship Id="rId4" Type="http://schemas.openxmlformats.org/officeDocument/2006/relationships/image" Target="../media/image42.jpeg"/><Relationship Id="rId9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9.wmf"/><Relationship Id="rId5" Type="http://schemas.openxmlformats.org/officeDocument/2006/relationships/image" Target="../media/image48.gif"/><Relationship Id="rId4" Type="http://schemas.openxmlformats.org/officeDocument/2006/relationships/image" Target="../media/image4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gif"/><Relationship Id="rId12" Type="http://schemas.openxmlformats.org/officeDocument/2006/relationships/image" Target="../media/image15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3.gif"/><Relationship Id="rId18" Type="http://schemas.openxmlformats.org/officeDocument/2006/relationships/image" Target="../media/image26.jpe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12" Type="http://schemas.openxmlformats.org/officeDocument/2006/relationships/image" Target="../media/image22.gif"/><Relationship Id="rId17" Type="http://schemas.openxmlformats.org/officeDocument/2006/relationships/image" Target="../media/image25.gif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1.gif"/><Relationship Id="rId5" Type="http://schemas.openxmlformats.org/officeDocument/2006/relationships/audio" Target="../media/audio4.wav"/><Relationship Id="rId15" Type="http://schemas.microsoft.com/office/2007/relationships/hdphoto" Target="../media/hdphoto5.wdp"/><Relationship Id="rId10" Type="http://schemas.openxmlformats.org/officeDocument/2006/relationships/image" Target="../media/image9.gif"/><Relationship Id="rId19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image" Target="../media/image10.gif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2" y="29057"/>
            <a:ext cx="9141569" cy="568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30629" y="110099"/>
            <a:ext cx="8868228" cy="545737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399" y="97967"/>
            <a:ext cx="8824688" cy="1331676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25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PHÉP TRỪ TRONG PHẠM VI 6 (TIẾP THEO)</a:t>
            </a:r>
            <a:endParaRPr lang="en-US" sz="3200" b="1" dirty="0" smtClean="0">
              <a:solidFill>
                <a:schemeClr val="tx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19" y="1453038"/>
            <a:ext cx="5996214" cy="375404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7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8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3" y="2846686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3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9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8" y="3796237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3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9" y="3741293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4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3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8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4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40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8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20946"/>
            <a:ext cx="7915407" cy="588656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17541"/>
            <a:ext cx="7735614" cy="548519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PhÐp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tÝnh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cßn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thiÕu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lµ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phÐp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tÝnh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nµo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35" name="Bevel 34"/>
          <p:cNvSpPr/>
          <p:nvPr/>
        </p:nvSpPr>
        <p:spPr>
          <a:xfrm>
            <a:off x="2090045" y="1787569"/>
            <a:ext cx="283028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3 - 3 ;   4 - 3 ;   6 - 3 </a:t>
            </a:r>
          </a:p>
        </p:txBody>
      </p:sp>
      <p:sp>
        <p:nvSpPr>
          <p:cNvPr id="36" name="Bevel 35"/>
          <p:cNvSpPr/>
          <p:nvPr/>
        </p:nvSpPr>
        <p:spPr>
          <a:xfrm>
            <a:off x="2101923" y="2517539"/>
            <a:ext cx="2798690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3 - 2 ;   4 - 3 ;   6 - 2</a:t>
            </a:r>
          </a:p>
        </p:txBody>
      </p:sp>
      <p:sp>
        <p:nvSpPr>
          <p:cNvPr id="38" name="Bevel 37"/>
          <p:cNvSpPr/>
          <p:nvPr/>
        </p:nvSpPr>
        <p:spPr>
          <a:xfrm>
            <a:off x="5737856" y="1772766"/>
            <a:ext cx="282558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2 - 1 ;   3 - 1 ;   4 - 1</a:t>
            </a:r>
          </a:p>
        </p:txBody>
      </p:sp>
      <p:sp>
        <p:nvSpPr>
          <p:cNvPr id="39" name="Bevel 38"/>
          <p:cNvSpPr/>
          <p:nvPr/>
        </p:nvSpPr>
        <p:spPr>
          <a:xfrm>
            <a:off x="5728913" y="2528564"/>
            <a:ext cx="2834525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3 - 3 ;   4 - 4 ;   5 - 5</a:t>
            </a: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767" y="555796"/>
            <a:ext cx="4003498" cy="118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88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8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" y="3741291"/>
            <a:ext cx="1249999" cy="11135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70" y="3660253"/>
            <a:ext cx="1580781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2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7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8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10" y="2846763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8" y="3293503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4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9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8" y="3796237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3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3615604"/>
            <a:ext cx="1073146" cy="1091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4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70" y="4449254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8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6431"/>
            <a:ext cx="7915407" cy="501571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46569"/>
            <a:ext cx="7735614" cy="430983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PhÐp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tÝnh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cßn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thiÕu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lµ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phÐp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tÝnh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nµo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40" name="Bevel 39"/>
          <p:cNvSpPr/>
          <p:nvPr/>
        </p:nvSpPr>
        <p:spPr>
          <a:xfrm>
            <a:off x="1637466" y="781291"/>
            <a:ext cx="175959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4 - 4</a:t>
            </a:r>
          </a:p>
        </p:txBody>
      </p:sp>
      <p:sp>
        <p:nvSpPr>
          <p:cNvPr id="41" name="Bevel 40"/>
          <p:cNvSpPr/>
          <p:nvPr/>
        </p:nvSpPr>
        <p:spPr>
          <a:xfrm>
            <a:off x="7070079" y="673115"/>
            <a:ext cx="1758019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5 - 4</a:t>
            </a:r>
          </a:p>
        </p:txBody>
      </p:sp>
      <p:sp>
        <p:nvSpPr>
          <p:cNvPr id="42" name="Bevel 41"/>
          <p:cNvSpPr/>
          <p:nvPr/>
        </p:nvSpPr>
        <p:spPr>
          <a:xfrm>
            <a:off x="1622952" y="1911125"/>
            <a:ext cx="179172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6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- 4</a:t>
            </a:r>
          </a:p>
        </p:txBody>
      </p:sp>
      <p:sp>
        <p:nvSpPr>
          <p:cNvPr id="31" name="Bevel 30"/>
          <p:cNvSpPr/>
          <p:nvPr/>
        </p:nvSpPr>
        <p:spPr>
          <a:xfrm>
            <a:off x="7070079" y="1911125"/>
            <a:ext cx="189391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4 - 3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588" y="1106418"/>
            <a:ext cx="3492273" cy="124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49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8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8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" y="3741291"/>
            <a:ext cx="1249999" cy="11135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82" y="3690207"/>
            <a:ext cx="1580783" cy="11963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3660253"/>
            <a:ext cx="1580782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2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7" y="3796235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10" y="2368199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28796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4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9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3610072"/>
            <a:ext cx="1073146" cy="1091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4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70" y="4449254"/>
            <a:ext cx="685859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114150" y="448261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8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30"/>
            <a:ext cx="7915407" cy="46931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.VnAvant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403265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PhÐp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tÝnh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cßn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thiÕu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lµ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phÐp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tÝnh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  <p:sp>
        <p:nvSpPr>
          <p:cNvPr id="40" name="Bevel 39"/>
          <p:cNvSpPr/>
          <p:nvPr/>
        </p:nvSpPr>
        <p:spPr>
          <a:xfrm>
            <a:off x="1756342" y="717567"/>
            <a:ext cx="157955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</a:t>
            </a:r>
            <a:r>
              <a:rPr lang="en-US" sz="2000" b="1" dirty="0">
                <a:solidFill>
                  <a:schemeClr val="bg1"/>
                </a:solidFill>
              </a:rPr>
              <a:t>5 - 2</a:t>
            </a:r>
          </a:p>
        </p:txBody>
      </p:sp>
      <p:sp>
        <p:nvSpPr>
          <p:cNvPr id="41" name="Bevel 40"/>
          <p:cNvSpPr/>
          <p:nvPr/>
        </p:nvSpPr>
        <p:spPr>
          <a:xfrm>
            <a:off x="7125250" y="838860"/>
            <a:ext cx="157955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</a:t>
            </a:r>
            <a:r>
              <a:rPr lang="en-US" sz="2000" b="1" dirty="0">
                <a:solidFill>
                  <a:schemeClr val="bg1"/>
                </a:solidFill>
              </a:rPr>
              <a:t>6 - 4</a:t>
            </a:r>
          </a:p>
        </p:txBody>
      </p:sp>
      <p:sp>
        <p:nvSpPr>
          <p:cNvPr id="42" name="Bevel 41"/>
          <p:cNvSpPr/>
          <p:nvPr/>
        </p:nvSpPr>
        <p:spPr>
          <a:xfrm>
            <a:off x="1756342" y="1541125"/>
            <a:ext cx="157955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</a:t>
            </a:r>
            <a:r>
              <a:rPr lang="en-US" sz="2000" b="1" dirty="0">
                <a:solidFill>
                  <a:schemeClr val="bg1"/>
                </a:solidFill>
              </a:rPr>
              <a:t>5 - 3</a:t>
            </a:r>
          </a:p>
        </p:txBody>
      </p:sp>
      <p:sp>
        <p:nvSpPr>
          <p:cNvPr id="43" name="Bevel 42"/>
          <p:cNvSpPr/>
          <p:nvPr/>
        </p:nvSpPr>
        <p:spPr>
          <a:xfrm>
            <a:off x="7150272" y="1676532"/>
            <a:ext cx="157955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D. </a:t>
            </a:r>
            <a:r>
              <a:rPr lang="en-US" sz="2000" b="1" dirty="0">
                <a:solidFill>
                  <a:schemeClr val="bg1"/>
                </a:solidFill>
              </a:rPr>
              <a:t>6 - 5</a:t>
            </a:r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081" y="730712"/>
            <a:ext cx="3338579" cy="176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04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5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29029"/>
            <a:ext cx="2460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TÝnh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nhÈm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4660" y="1262740"/>
            <a:ext cx="114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1 - 1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4 - 4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56343" y="1204686"/>
            <a:ext cx="1695671" cy="1614267"/>
            <a:chOff x="856343" y="1175658"/>
            <a:chExt cx="1695671" cy="2223866"/>
          </a:xfrm>
        </p:grpSpPr>
        <p:sp>
          <p:nvSpPr>
            <p:cNvPr id="4" name="Rectangle 3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3955130" y="1175658"/>
            <a:ext cx="1695671" cy="1656217"/>
            <a:chOff x="856343" y="1175658"/>
            <a:chExt cx="1695671" cy="2223866"/>
          </a:xfrm>
        </p:grpSpPr>
        <p:sp>
          <p:nvSpPr>
            <p:cNvPr id="27" name="Rectangle 26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4100270" y="1229635"/>
            <a:ext cx="114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1 - 0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2 - 0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850723" y="1188580"/>
            <a:ext cx="1695671" cy="1643295"/>
            <a:chOff x="856343" y="1175658"/>
            <a:chExt cx="1695671" cy="2223866"/>
          </a:xfrm>
        </p:grpSpPr>
        <p:sp>
          <p:nvSpPr>
            <p:cNvPr id="31" name="Rectangle 30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7031245" y="1179512"/>
            <a:ext cx="114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3 - 0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4 - 0</a:t>
            </a:r>
          </a:p>
        </p:txBody>
      </p:sp>
    </p:spTree>
    <p:extLst>
      <p:ext uri="{BB962C8B-B14F-4D97-AF65-F5344CB8AC3E}">
        <p14:creationId xmlns:p14="http://schemas.microsoft.com/office/powerpoint/2010/main" val="196451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29029"/>
            <a:ext cx="2460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TÝnh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nhÈm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2436" y="1277254"/>
            <a:ext cx="1140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latin typeface=".VnAvant" pitchFamily="34" charset="0"/>
              </a:rPr>
              <a:t>1 - 1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.VnAvant" pitchFamily="34" charset="0"/>
              </a:rPr>
              <a:t>4 - 4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24119" y="1146630"/>
            <a:ext cx="2409371" cy="2569028"/>
            <a:chOff x="856343" y="1175658"/>
            <a:chExt cx="1695671" cy="2223866"/>
          </a:xfrm>
        </p:grpSpPr>
        <p:sp>
          <p:nvSpPr>
            <p:cNvPr id="4" name="Rectangle 3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3722906" y="1117602"/>
            <a:ext cx="2358584" cy="2598056"/>
            <a:chOff x="856343" y="1175658"/>
            <a:chExt cx="1695671" cy="2223866"/>
          </a:xfrm>
        </p:grpSpPr>
        <p:sp>
          <p:nvSpPr>
            <p:cNvPr id="27" name="Rectangle 26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3868046" y="1258663"/>
            <a:ext cx="1140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latin typeface=".VnAvant" pitchFamily="34" charset="0"/>
              </a:rPr>
              <a:t>1 - 0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.VnAvant" pitchFamily="34" charset="0"/>
              </a:rPr>
              <a:t>2 - 0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618499" y="1130524"/>
            <a:ext cx="2293277" cy="2585134"/>
            <a:chOff x="856343" y="1175658"/>
            <a:chExt cx="1695671" cy="2223866"/>
          </a:xfrm>
        </p:grpSpPr>
        <p:sp>
          <p:nvSpPr>
            <p:cNvPr id="31" name="Rectangle 30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6799021" y="1237568"/>
            <a:ext cx="1140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latin typeface=".VnAvant" pitchFamily="34" charset="0"/>
              </a:rPr>
              <a:t>3 - 0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.VnAvant" pitchFamily="34" charset="0"/>
              </a:rPr>
              <a:t>4 - 0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9416" y="1596568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9416" y="2445979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38976" y="1613898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64206" y="2417328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2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63614" y="152435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3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91524" y="241148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4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75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9" grpId="0"/>
      <p:bldP spid="20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09600"/>
            <a:ext cx="914156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25714"/>
            <a:ext cx="8868228" cy="484777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629" y="0"/>
            <a:ext cx="222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5: a)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14" y="783770"/>
            <a:ext cx="2517561" cy="217819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886" y="783770"/>
            <a:ext cx="2558609" cy="217819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84" y="3174796"/>
            <a:ext cx="2572291" cy="233284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703" y="3167232"/>
            <a:ext cx="2558608" cy="229864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7383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44"/>
          <a:stretch/>
        </p:blipFill>
        <p:spPr bwMode="auto">
          <a:xfrm>
            <a:off x="3238728" y="1709152"/>
            <a:ext cx="4279672" cy="229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58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597360"/>
            <a:ext cx="2448272" cy="1800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2857500"/>
            <a:ext cx="3419872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2813288"/>
            <a:ext cx="3308323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4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119518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2778982"/>
            <a:ext cx="2560241" cy="28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1168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FF00"/>
                </a:solidFill>
                <a:latin typeface="VNI-Juni" pitchFamily="2" charset="0"/>
              </a:rPr>
              <a:t>Troø</a:t>
            </a:r>
            <a:r>
              <a:rPr lang="en-US" sz="4800" b="1" dirty="0" smtClean="0">
                <a:solidFill>
                  <a:srgbClr val="FFFF00"/>
                </a:solidFill>
                <a:latin typeface="VNI-Juni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VNI-Juni" pitchFamily="2" charset="0"/>
              </a:rPr>
              <a:t>chôi</a:t>
            </a:r>
            <a:r>
              <a:rPr lang="en-US" sz="4800" b="1" dirty="0" smtClean="0">
                <a:solidFill>
                  <a:srgbClr val="FFFF00"/>
                </a:solidFill>
                <a:latin typeface="VNI-Juni" pitchFamily="2" charset="0"/>
              </a:rPr>
              <a:t> Tom </a:t>
            </a:r>
            <a:r>
              <a:rPr lang="en-US" sz="4800" b="1" dirty="0" err="1" smtClean="0">
                <a:solidFill>
                  <a:srgbClr val="FFFF00"/>
                </a:solidFill>
                <a:latin typeface="VNI-Juni" pitchFamily="2" charset="0"/>
              </a:rPr>
              <a:t>vaø</a:t>
            </a:r>
            <a:r>
              <a:rPr lang="en-US" sz="4800" b="1" dirty="0" smtClean="0">
                <a:solidFill>
                  <a:srgbClr val="FFFF00"/>
                </a:solidFill>
                <a:latin typeface="VNI-Juni" pitchFamily="2" charset="0"/>
              </a:rPr>
              <a:t> jerry</a:t>
            </a:r>
            <a:endParaRPr lang="en-US" sz="4800" b="1" dirty="0">
              <a:solidFill>
                <a:srgbClr val="FFFF00"/>
              </a:solidFill>
              <a:latin typeface="VNI-Ju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6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280195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59382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</a:rPr>
              <a:t>C. 4</a:t>
            </a:r>
            <a:endParaRPr lang="es-ES" sz="28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872642" y="591391"/>
            <a:ext cx="2242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.VnAvant" pitchFamily="34" charset="0"/>
              </a:rPr>
              <a:t>D</a:t>
            </a:r>
            <a:r>
              <a:rPr lang="es-ES_tradnl" sz="2400" b="1" dirty="0">
                <a:solidFill>
                  <a:srgbClr val="0000CC"/>
                </a:solidFill>
                <a:latin typeface=".VnAvant" pitchFamily="34" charset="0"/>
              </a:rPr>
              <a:t>. 5</a:t>
            </a:r>
            <a:endParaRPr lang="es-ES" sz="2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05905"/>
            <a:ext cx="183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.VnAvant" pitchFamily="34" charset="0"/>
              </a:rPr>
              <a:t>B. 3</a:t>
            </a:r>
            <a:endParaRPr lang="es-E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593829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.VnAvant" pitchFamily="34" charset="0"/>
              </a:rPr>
              <a:t>A. 2</a:t>
            </a:r>
            <a:endParaRPr lang="es-E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Câu</a:t>
              </a:r>
              <a:r>
                <a:rPr lang="en-US" sz="2800" b="1" dirty="0" smtClean="0"/>
                <a:t> 1: </a:t>
              </a:r>
              <a:r>
                <a:rPr lang="vi-VN" sz="2800" b="1" dirty="0"/>
                <a:t>Em hãy điền số thích hợp vào ô trống:</a:t>
              </a:r>
              <a:endParaRPr lang="en-US" sz="2800" b="1" dirty="0"/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3" y="1890340"/>
            <a:ext cx="1027325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742430" y="3534760"/>
            <a:ext cx="1965095" cy="1497652"/>
            <a:chOff x="583317" y="1293359"/>
            <a:chExt cx="3524225" cy="306493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329" y="1314334"/>
              <a:ext cx="3518213" cy="3043963"/>
            </a:xfrm>
            <a:prstGeom prst="rect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583317" y="1293359"/>
              <a:ext cx="9685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 1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908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8" y="2772834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s-ES_tradnl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5 - 3 = 2</a:t>
            </a:r>
            <a:endParaRPr lang="es-E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161918" y="634933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s-ES_tradnl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5 - 1 = 4</a:t>
            </a:r>
            <a:endParaRPr lang="es-E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s-ES_tradnl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5 - 2 = 3</a:t>
            </a:r>
            <a:endParaRPr lang="es-E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63493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s-ES_tradnl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5 - 4 = 1</a:t>
            </a:r>
            <a:endParaRPr lang="es-E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Câu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hỏi</a:t>
              </a:r>
              <a:r>
                <a:rPr lang="en-US" sz="2800" b="1" dirty="0" smtClean="0"/>
                <a:t> 2: </a:t>
              </a:r>
              <a:r>
                <a:rPr lang="vi-VN" sz="2800" b="1" dirty="0"/>
                <a:t>Em hãy điền số thích hợp vào ô trống:</a:t>
              </a:r>
              <a:endParaRPr lang="en-US" sz="2800" b="1" dirty="0"/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762003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083" y="3541593"/>
            <a:ext cx="1745832" cy="148626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9899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35642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29029"/>
            <a:ext cx="2460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TÝnh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nhÈm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4660" y="1262740"/>
            <a:ext cx="114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4 - 3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5 - 1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5 - 5</a:t>
            </a:r>
            <a:endParaRPr lang="en-US" sz="2800" b="1" dirty="0"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56343" y="1204686"/>
            <a:ext cx="1695671" cy="2223866"/>
            <a:chOff x="856343" y="1175658"/>
            <a:chExt cx="1695671" cy="2223866"/>
          </a:xfrm>
        </p:grpSpPr>
        <p:sp>
          <p:nvSpPr>
            <p:cNvPr id="4" name="Rectangle 3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3955130" y="1175658"/>
            <a:ext cx="1695671" cy="2223866"/>
            <a:chOff x="856343" y="1175658"/>
            <a:chExt cx="1695671" cy="2223866"/>
          </a:xfrm>
        </p:grpSpPr>
        <p:sp>
          <p:nvSpPr>
            <p:cNvPr id="27" name="Rectangle 26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4100270" y="1229635"/>
            <a:ext cx="114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4 - 1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6 - 1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6 - 5</a:t>
            </a:r>
            <a:endParaRPr lang="en-US" sz="2800" b="1" dirty="0">
              <a:latin typeface=".VnAvant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850723" y="1188580"/>
            <a:ext cx="1695671" cy="2223866"/>
            <a:chOff x="856343" y="1175658"/>
            <a:chExt cx="1695671" cy="2223866"/>
          </a:xfrm>
        </p:grpSpPr>
        <p:sp>
          <p:nvSpPr>
            <p:cNvPr id="31" name="Rectangle 30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7031245" y="1179512"/>
            <a:ext cx="114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5 - 4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6 - 3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3 - 3</a:t>
            </a:r>
            <a:endParaRPr lang="en-US" sz="28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58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28" y="2770571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228600" y="63493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A. </a:t>
            </a:r>
            <a:r>
              <a:rPr lang="es-ES_tradnl" sz="2000" b="1" dirty="0">
                <a:solidFill>
                  <a:srgbClr val="0000CC"/>
                </a:solidFill>
              </a:rPr>
              <a:t>4 - 0 = 4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4572000" y="634933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C. </a:t>
            </a:r>
            <a:r>
              <a:rPr lang="es-ES_tradnl" sz="2000" b="1" dirty="0">
                <a:solidFill>
                  <a:srgbClr val="0000CC"/>
                </a:solidFill>
              </a:rPr>
              <a:t>4 - 2 = 2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467429" y="634933"/>
            <a:ext cx="2059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 B. </a:t>
            </a:r>
            <a:r>
              <a:rPr lang="es-ES_tradnl" sz="2000" b="1" dirty="0">
                <a:solidFill>
                  <a:srgbClr val="0000CC"/>
                </a:solidFill>
              </a:rPr>
              <a:t>4 - 1 = 3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63493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D. </a:t>
            </a:r>
            <a:r>
              <a:rPr lang="es-ES_tradnl" sz="2000" b="1" dirty="0">
                <a:solidFill>
                  <a:srgbClr val="0000CC"/>
                </a:solidFill>
              </a:rPr>
              <a:t>4 - 3 = 1</a:t>
            </a:r>
            <a:endParaRPr lang="es-ES" sz="2000" b="1" dirty="0">
              <a:solidFill>
                <a:srgbClr val="0000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3: </a:t>
              </a:r>
              <a:r>
                <a:rPr lang="vi-VN" sz="2400" b="1" dirty="0">
                  <a:latin typeface="Arial" pitchFamily="34" charset="0"/>
                  <a:cs typeface="Arial" pitchFamily="34" charset="0"/>
                </a:rPr>
                <a:t>Em hãy điền số thích hợp vào ô trống: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5083850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692" y="3481553"/>
            <a:ext cx="1908937" cy="157728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76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11858 -0.313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15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42" y="275703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48200" y="656167"/>
            <a:ext cx="2100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s-ES_tradnl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4 - 2 = 2</a:t>
            </a:r>
            <a:endParaRPr lang="es-E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2464453" y="65616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s-ES_tradnl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2 - 2 = 0</a:t>
            </a:r>
            <a:endParaRPr lang="es-E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7010400" y="656167"/>
            <a:ext cx="183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s-ES_tradnl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5 - 2 = 3</a:t>
            </a:r>
            <a:endParaRPr lang="es-E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5616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s-ES_tradnl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3 - 2 = 1</a:t>
            </a:r>
            <a:endParaRPr lang="es-E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4: </a:t>
              </a:r>
              <a:r>
                <a:rPr lang="vi-VN" sz="2800" b="1" dirty="0">
                  <a:latin typeface="Arial" pitchFamily="34" charset="0"/>
                  <a:cs typeface="Arial" pitchFamily="34" charset="0"/>
                </a:rPr>
                <a:t>Em hãy điền số thích hợp vào ô </a:t>
              </a:r>
              <a:r>
                <a:rPr lang="vi-VN" sz="2800" b="1" dirty="0" smtClean="0">
                  <a:latin typeface="Arial" pitchFamily="34" charset="0"/>
                  <a:cs typeface="Arial" pitchFamily="34" charset="0"/>
                </a:rPr>
                <a:t>trống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2832138" y="1934827"/>
            <a:ext cx="1277068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22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12309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09600"/>
            <a:ext cx="914156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47570" y="735116"/>
            <a:ext cx="8868228" cy="484777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3491"/>
            <a:ext cx="9102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5b: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14" y="783770"/>
            <a:ext cx="2517561" cy="217819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886" y="783770"/>
            <a:ext cx="2558609" cy="217819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84" y="3174796"/>
            <a:ext cx="2572291" cy="233284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703" y="3167232"/>
            <a:ext cx="2558608" cy="229864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2466828" y="238034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36599" y="239582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73009" y="23832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62437" y="237261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31637" y="490535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51834" y="48872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70291" y="48872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36599" y="490535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58656" y="48577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62437" y="4868596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0 </a:t>
            </a:r>
            <a:endParaRPr lang="en-U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23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586"/>
            <a:ext cx="9144000" cy="76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29029"/>
            <a:ext cx="2460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TÝnh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nhÈm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2436" y="1204684"/>
            <a:ext cx="114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4 - 3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5 - 1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5 - 5</a:t>
            </a:r>
            <a:endParaRPr lang="en-US" sz="2800" b="1" dirty="0"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24119" y="1146630"/>
            <a:ext cx="2409371" cy="2569028"/>
            <a:chOff x="856343" y="1175658"/>
            <a:chExt cx="1695671" cy="2223866"/>
          </a:xfrm>
        </p:grpSpPr>
        <p:sp>
          <p:nvSpPr>
            <p:cNvPr id="4" name="Rectangle 3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3722906" y="1117602"/>
            <a:ext cx="2358584" cy="2598056"/>
            <a:chOff x="856343" y="1175658"/>
            <a:chExt cx="1695671" cy="2223866"/>
          </a:xfrm>
        </p:grpSpPr>
        <p:sp>
          <p:nvSpPr>
            <p:cNvPr id="27" name="Rectangle 26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3868046" y="1171579"/>
            <a:ext cx="114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4 - 1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6 - 1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6 - 5</a:t>
            </a:r>
            <a:endParaRPr lang="en-US" sz="2800" b="1" dirty="0">
              <a:latin typeface=".VnAvant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618499" y="1130524"/>
            <a:ext cx="2293277" cy="2585134"/>
            <a:chOff x="856343" y="1175658"/>
            <a:chExt cx="1695671" cy="2223866"/>
          </a:xfrm>
        </p:grpSpPr>
        <p:sp>
          <p:nvSpPr>
            <p:cNvPr id="31" name="Rectangle 30"/>
            <p:cNvSpPr/>
            <p:nvPr/>
          </p:nvSpPr>
          <p:spPr>
            <a:xfrm>
              <a:off x="856343" y="1175658"/>
              <a:ext cx="1465943" cy="207554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2222" b="90000" l="28125" r="7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539" r="26508" b="28360"/>
            <a:stretch/>
          </p:blipFill>
          <p:spPr bwMode="auto">
            <a:xfrm>
              <a:off x="1831305" y="2818953"/>
              <a:ext cx="720709" cy="58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6799021" y="1121456"/>
            <a:ext cx="114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5 - 4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6 - 3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.VnAvant" pitchFamily="34" charset="0"/>
              </a:rPr>
              <a:t>3 - 3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9416" y="1364344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7755" y="1958736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4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5015" y="263364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4462" y="1335316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3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31722" y="193765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5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24468" y="2569012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92642" y="1219198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85388" y="1836046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3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92648" y="2525464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10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09600"/>
            <a:ext cx="914156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725714"/>
            <a:ext cx="8868228" cy="484777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629" y="18718"/>
            <a:ext cx="5679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2;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33571" y="1132115"/>
            <a:ext cx="1407886" cy="551543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4 - 2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33571" y="2300515"/>
            <a:ext cx="1407886" cy="551543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3 - 1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33571" y="3454401"/>
            <a:ext cx="1407886" cy="551543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2 - 1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22780" y="1110344"/>
            <a:ext cx="1407886" cy="551543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3 - 2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22780" y="2300515"/>
            <a:ext cx="1407886" cy="551543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- 3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23994" y="3454401"/>
            <a:ext cx="1407886" cy="551543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6 - 2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055149" y="1110343"/>
            <a:ext cx="1407886" cy="551543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6 - 4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55149" y="2300515"/>
            <a:ext cx="1407886" cy="551543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5 - 2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055149" y="3454401"/>
            <a:ext cx="1407886" cy="551543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2 - 2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89166" y="994228"/>
            <a:ext cx="1896696" cy="7837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889166" y="2184400"/>
            <a:ext cx="1896696" cy="7837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78375" y="2184399"/>
            <a:ext cx="1896696" cy="7837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10744" y="994229"/>
            <a:ext cx="1896696" cy="7837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132116"/>
            <a:ext cx="1563461" cy="238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09600"/>
            <a:ext cx="914156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06" y="18718"/>
            <a:ext cx="5498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thiếu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0760" y="943430"/>
            <a:ext cx="1246998" cy="551543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1 - 1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27236" y="936174"/>
            <a:ext cx="1246998" cy="551543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4 - 1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32148" y="1683658"/>
            <a:ext cx="1225224" cy="551543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2 - 2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25508" y="943429"/>
            <a:ext cx="1246998" cy="551543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2 - 1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56896" y="943430"/>
            <a:ext cx="1246998" cy="551543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5 - 1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374595" y="1683659"/>
            <a:ext cx="1225224" cy="551543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3 - 2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74595" y="943428"/>
            <a:ext cx="1246998" cy="551543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3 - 1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20002" y="943430"/>
            <a:ext cx="1262743" cy="551543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6 - 1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49010" y="1683660"/>
            <a:ext cx="1225224" cy="551543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4 - 2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78670" y="1676404"/>
            <a:ext cx="1225224" cy="551543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20006" y="1669149"/>
            <a:ext cx="1225224" cy="551543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6 - 2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367341" y="2445647"/>
            <a:ext cx="1225224" cy="551543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841756" y="2445648"/>
            <a:ext cx="1225224" cy="551543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271416" y="2438392"/>
            <a:ext cx="1225224" cy="551543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5 - 3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612752" y="2431137"/>
            <a:ext cx="1225224" cy="551543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849016" y="3222150"/>
            <a:ext cx="1225224" cy="551543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4 - 4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278676" y="3214894"/>
            <a:ext cx="1225224" cy="551543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620012" y="3207639"/>
            <a:ext cx="1225224" cy="551543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6 - 4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271422" y="3904312"/>
            <a:ext cx="1225224" cy="551543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5 - 5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612758" y="3897057"/>
            <a:ext cx="1225224" cy="551543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605504" y="4644531"/>
            <a:ext cx="1225224" cy="551543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6 - 6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26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173"/>
          <a:stretch/>
        </p:blipFill>
        <p:spPr bwMode="auto">
          <a:xfrm>
            <a:off x="2801259" y="1812018"/>
            <a:ext cx="4447607" cy="239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10" y="2368199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9" y="2776371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65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4" y="1164167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nhổ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slide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25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7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8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8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4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9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8" y="3796237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3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9" y="3741293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4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9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2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4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8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30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P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hÐp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tÝnh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cßn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thiÕu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lµ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phÐp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tÝnh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39" name="Bevel 38"/>
          <p:cNvSpPr/>
          <p:nvPr/>
        </p:nvSpPr>
        <p:spPr>
          <a:xfrm>
            <a:off x="1802060" y="1176370"/>
            <a:ext cx="129394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A. </a:t>
            </a:r>
            <a:r>
              <a:rPr lang="en-US" sz="2400" b="1" dirty="0">
                <a:solidFill>
                  <a:schemeClr val="bg1"/>
                </a:solidFill>
              </a:rPr>
              <a:t>4 - 3</a:t>
            </a:r>
          </a:p>
        </p:txBody>
      </p:sp>
      <p:sp>
        <p:nvSpPr>
          <p:cNvPr id="40" name="Bevel 39"/>
          <p:cNvSpPr/>
          <p:nvPr/>
        </p:nvSpPr>
        <p:spPr>
          <a:xfrm>
            <a:off x="7417124" y="1180003"/>
            <a:ext cx="1277550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5 - 2</a:t>
            </a:r>
          </a:p>
        </p:txBody>
      </p:sp>
      <p:sp>
        <p:nvSpPr>
          <p:cNvPr id="41" name="Bevel 40"/>
          <p:cNvSpPr/>
          <p:nvPr/>
        </p:nvSpPr>
        <p:spPr>
          <a:xfrm>
            <a:off x="1792565" y="2183661"/>
            <a:ext cx="129394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C. </a:t>
            </a:r>
            <a:r>
              <a:rPr lang="en-US" sz="2400" b="1" dirty="0">
                <a:solidFill>
                  <a:schemeClr val="bg1"/>
                </a:solidFill>
              </a:rPr>
              <a:t>5 - 3</a:t>
            </a:r>
          </a:p>
        </p:txBody>
      </p:sp>
      <p:sp>
        <p:nvSpPr>
          <p:cNvPr id="42" name="Bevel 41"/>
          <p:cNvSpPr/>
          <p:nvPr/>
        </p:nvSpPr>
        <p:spPr>
          <a:xfrm>
            <a:off x="7417124" y="2111092"/>
            <a:ext cx="129394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</a:t>
            </a:r>
            <a:r>
              <a:rPr lang="en-US" sz="2400" b="1" dirty="0">
                <a:solidFill>
                  <a:schemeClr val="bg1"/>
                </a:solidFill>
              </a:rPr>
              <a:t>. 4 - 2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67"/>
          <a:stretch/>
        </p:blipFill>
        <p:spPr bwMode="auto">
          <a:xfrm>
            <a:off x="3259496" y="1403816"/>
            <a:ext cx="3934251" cy="109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63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3177</TotalTime>
  <Words>783</Words>
  <Application>Microsoft Office PowerPoint</Application>
  <PresentationFormat>On-screen Show (16:10)</PresentationFormat>
  <Paragraphs>154</Paragraphs>
  <Slides>23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.VnAvant</vt:lpstr>
      <vt:lpstr>Times New Roman</vt:lpstr>
      <vt:lpstr>Tahoma</vt:lpstr>
      <vt:lpstr>Calibri</vt:lpstr>
      <vt:lpstr>宋体</vt:lpstr>
      <vt:lpstr>VNI-Juni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348</cp:revision>
  <dcterms:created xsi:type="dcterms:W3CDTF">2020-02-10T09:35:50Z</dcterms:created>
  <dcterms:modified xsi:type="dcterms:W3CDTF">2020-11-25T05:51:28Z</dcterms:modified>
</cp:coreProperties>
</file>