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media/audio7.wav" ContentType="audio/x-wav"/>
  <Override PartName="/ppt/media/audio8.wav" ContentType="audio/x-wav"/>
  <Override PartName="/ppt/media/audio9.wav" ContentType="audio/x-wav"/>
  <Override PartName="/ppt/media/audio10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256" r:id="rId2"/>
    <p:sldId id="365" r:id="rId3"/>
    <p:sldId id="410" r:id="rId4"/>
    <p:sldId id="411" r:id="rId5"/>
    <p:sldId id="413" r:id="rId6"/>
    <p:sldId id="414" r:id="rId7"/>
    <p:sldId id="415" r:id="rId8"/>
    <p:sldId id="416" r:id="rId9"/>
    <p:sldId id="417" r:id="rId10"/>
    <p:sldId id="424" r:id="rId11"/>
    <p:sldId id="418" r:id="rId12"/>
    <p:sldId id="426" r:id="rId13"/>
    <p:sldId id="428" r:id="rId14"/>
    <p:sldId id="430" r:id="rId15"/>
    <p:sldId id="429" r:id="rId16"/>
    <p:sldId id="432" r:id="rId17"/>
  </p:sldIdLst>
  <p:sldSz cx="9144000" cy="5715000" type="screen16x10"/>
  <p:notesSz cx="6858000" cy="9144000"/>
  <p:embeddedFontLst>
    <p:embeddedFont>
      <p:font typeface="Tahoma" pitchFamily="34" charset="0"/>
      <p:regular r:id="rId19"/>
      <p:bold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VNI-Thufap2"/>
      <p:regular r:id="rId25"/>
    </p:embeddedFont>
    <p:embeddedFont>
      <p:font typeface="宋体" pitchFamily="2" charset="-122"/>
      <p:regular r:id="rId26"/>
    </p:embeddedFont>
    <p:embeddedFont>
      <p:font typeface=".VnAvant" pitchFamily="34" charset="0"/>
      <p:regular r:id="rId27"/>
      <p:bold r:id="rId28"/>
      <p:italic r:id="rId29"/>
    </p:embeddedFont>
    <p:embeddedFont>
      <p:font typeface="Arial Black" pitchFamily="34" charset="0"/>
      <p:bold r:id="rId30"/>
    </p:embeddedFont>
  </p:embeddedFontLst>
  <p:custDataLst>
    <p:tags r:id="rId31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66CC"/>
    <a:srgbClr val="993366"/>
    <a:srgbClr val="00CCFF"/>
    <a:srgbClr val="FF66FF"/>
    <a:srgbClr val="FFFF99"/>
    <a:srgbClr val="FFCCFF"/>
    <a:srgbClr val="99FFC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33" d="100"/>
          <a:sy n="33" d="100"/>
        </p:scale>
        <p:origin x="-1075" y="-36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openxmlformats.org/officeDocument/2006/relationships/image" Target="../media/image3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1.gif"/><Relationship Id="rId12" Type="http://schemas.openxmlformats.org/officeDocument/2006/relationships/image" Target="../media/image36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0.gif"/><Relationship Id="rId11" Type="http://schemas.openxmlformats.org/officeDocument/2006/relationships/image" Target="../media/image35.png"/><Relationship Id="rId5" Type="http://schemas.microsoft.com/office/2007/relationships/hdphoto" Target="../media/hdphoto2.wdp"/><Relationship Id="rId10" Type="http://schemas.openxmlformats.org/officeDocument/2006/relationships/image" Target="../media/image34.png"/><Relationship Id="rId4" Type="http://schemas.openxmlformats.org/officeDocument/2006/relationships/image" Target="../media/image29.jpeg"/><Relationship Id="rId9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13" Type="http://schemas.openxmlformats.org/officeDocument/2006/relationships/image" Target="../media/image43.png"/><Relationship Id="rId18" Type="http://schemas.openxmlformats.org/officeDocument/2006/relationships/image" Target="../media/image46.jpg"/><Relationship Id="rId3" Type="http://schemas.openxmlformats.org/officeDocument/2006/relationships/audio" Target="../media/audio8.wav"/><Relationship Id="rId7" Type="http://schemas.openxmlformats.org/officeDocument/2006/relationships/image" Target="../media/image39.gif"/><Relationship Id="rId12" Type="http://schemas.openxmlformats.org/officeDocument/2006/relationships/image" Target="../media/image42.gif"/><Relationship Id="rId17" Type="http://schemas.openxmlformats.org/officeDocument/2006/relationships/image" Target="../media/image45.jpeg"/><Relationship Id="rId2" Type="http://schemas.openxmlformats.org/officeDocument/2006/relationships/audio" Target="../media/audio7.wav"/><Relationship Id="rId16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41.gif"/><Relationship Id="rId5" Type="http://schemas.openxmlformats.org/officeDocument/2006/relationships/image" Target="../media/image38.jpeg"/><Relationship Id="rId15" Type="http://schemas.openxmlformats.org/officeDocument/2006/relationships/image" Target="../media/image34.png"/><Relationship Id="rId10" Type="http://schemas.openxmlformats.org/officeDocument/2006/relationships/image" Target="../media/image40.gif"/><Relationship Id="rId4" Type="http://schemas.openxmlformats.org/officeDocument/2006/relationships/audio" Target="../media/audio9.wav"/><Relationship Id="rId9" Type="http://schemas.openxmlformats.org/officeDocument/2006/relationships/image" Target="../media/image30.gif"/><Relationship Id="rId1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13" Type="http://schemas.openxmlformats.org/officeDocument/2006/relationships/image" Target="../media/image43.png"/><Relationship Id="rId3" Type="http://schemas.openxmlformats.org/officeDocument/2006/relationships/audio" Target="../media/audio8.wav"/><Relationship Id="rId7" Type="http://schemas.openxmlformats.org/officeDocument/2006/relationships/image" Target="../media/image39.gif"/><Relationship Id="rId12" Type="http://schemas.openxmlformats.org/officeDocument/2006/relationships/image" Target="../media/image41.gif"/><Relationship Id="rId17" Type="http://schemas.openxmlformats.org/officeDocument/2006/relationships/image" Target="../media/image46.jpg"/><Relationship Id="rId2" Type="http://schemas.openxmlformats.org/officeDocument/2006/relationships/audio" Target="../media/audio7.wav"/><Relationship Id="rId16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40.gif"/><Relationship Id="rId5" Type="http://schemas.openxmlformats.org/officeDocument/2006/relationships/image" Target="../media/image45.jpeg"/><Relationship Id="rId15" Type="http://schemas.openxmlformats.org/officeDocument/2006/relationships/image" Target="../media/image34.png"/><Relationship Id="rId10" Type="http://schemas.openxmlformats.org/officeDocument/2006/relationships/image" Target="../media/image30.gif"/><Relationship Id="rId4" Type="http://schemas.openxmlformats.org/officeDocument/2006/relationships/audio" Target="../media/audio9.wav"/><Relationship Id="rId9" Type="http://schemas.openxmlformats.org/officeDocument/2006/relationships/image" Target="../media/image31.gif"/><Relationship Id="rId1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13" Type="http://schemas.openxmlformats.org/officeDocument/2006/relationships/image" Target="../media/image42.gif"/><Relationship Id="rId18" Type="http://schemas.openxmlformats.org/officeDocument/2006/relationships/image" Target="../media/image46.jpg"/><Relationship Id="rId3" Type="http://schemas.openxmlformats.org/officeDocument/2006/relationships/audio" Target="../media/audio10.wav"/><Relationship Id="rId7" Type="http://schemas.microsoft.com/office/2007/relationships/hdphoto" Target="../media/hdphoto3.wdp"/><Relationship Id="rId12" Type="http://schemas.openxmlformats.org/officeDocument/2006/relationships/image" Target="../media/image41.gif"/><Relationship Id="rId17" Type="http://schemas.openxmlformats.org/officeDocument/2006/relationships/image" Target="../media/image48.gif"/><Relationship Id="rId2" Type="http://schemas.openxmlformats.org/officeDocument/2006/relationships/audio" Target="../media/audio7.wav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40.gif"/><Relationship Id="rId5" Type="http://schemas.openxmlformats.org/officeDocument/2006/relationships/audio" Target="../media/audio9.wav"/><Relationship Id="rId15" Type="http://schemas.microsoft.com/office/2007/relationships/hdphoto" Target="../media/hdphoto4.wdp"/><Relationship Id="rId10" Type="http://schemas.openxmlformats.org/officeDocument/2006/relationships/image" Target="../media/image30.gif"/><Relationship Id="rId4" Type="http://schemas.openxmlformats.org/officeDocument/2006/relationships/audio" Target="../media/audio8.wav"/><Relationship Id="rId9" Type="http://schemas.openxmlformats.org/officeDocument/2006/relationships/image" Target="../media/image31.gif"/><Relationship Id="rId1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13" Type="http://schemas.openxmlformats.org/officeDocument/2006/relationships/image" Target="../media/image43.png"/><Relationship Id="rId18" Type="http://schemas.openxmlformats.org/officeDocument/2006/relationships/image" Target="../media/image46.jpg"/><Relationship Id="rId3" Type="http://schemas.openxmlformats.org/officeDocument/2006/relationships/audio" Target="../media/audio8.wav"/><Relationship Id="rId7" Type="http://schemas.openxmlformats.org/officeDocument/2006/relationships/image" Target="../media/image39.gif"/><Relationship Id="rId12" Type="http://schemas.openxmlformats.org/officeDocument/2006/relationships/image" Target="../media/image42.gif"/><Relationship Id="rId17" Type="http://schemas.openxmlformats.org/officeDocument/2006/relationships/image" Target="../media/image45.jpeg"/><Relationship Id="rId2" Type="http://schemas.openxmlformats.org/officeDocument/2006/relationships/audio" Target="../media/audio7.wav"/><Relationship Id="rId16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41.gif"/><Relationship Id="rId5" Type="http://schemas.openxmlformats.org/officeDocument/2006/relationships/image" Target="../media/image38.jpeg"/><Relationship Id="rId15" Type="http://schemas.openxmlformats.org/officeDocument/2006/relationships/image" Target="../media/image34.png"/><Relationship Id="rId10" Type="http://schemas.openxmlformats.org/officeDocument/2006/relationships/image" Target="../media/image40.gif"/><Relationship Id="rId4" Type="http://schemas.openxmlformats.org/officeDocument/2006/relationships/audio" Target="../media/audio9.wav"/><Relationship Id="rId9" Type="http://schemas.openxmlformats.org/officeDocument/2006/relationships/image" Target="../media/image30.gif"/><Relationship Id="rId1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5.gif"/><Relationship Id="rId18" Type="http://schemas.openxmlformats.org/officeDocument/2006/relationships/image" Target="../media/image20.gif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3.jpg"/><Relationship Id="rId7" Type="http://schemas.openxmlformats.org/officeDocument/2006/relationships/audio" Target="../media/audio3.wav"/><Relationship Id="rId12" Type="http://schemas.openxmlformats.org/officeDocument/2006/relationships/image" Target="../media/image14.gif"/><Relationship Id="rId17" Type="http://schemas.openxmlformats.org/officeDocument/2006/relationships/image" Target="../media/image19.gif"/><Relationship Id="rId2" Type="http://schemas.openxmlformats.org/officeDocument/2006/relationships/tags" Target="../tags/tag3.xml"/><Relationship Id="rId16" Type="http://schemas.openxmlformats.org/officeDocument/2006/relationships/image" Target="../media/image18.gif"/><Relationship Id="rId20" Type="http://schemas.openxmlformats.org/officeDocument/2006/relationships/image" Target="../media/image22.png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1.wav"/><Relationship Id="rId15" Type="http://schemas.openxmlformats.org/officeDocument/2006/relationships/image" Target="../media/image17.gif"/><Relationship Id="rId10" Type="http://schemas.openxmlformats.org/officeDocument/2006/relationships/audio" Target="../media/audio6.wav"/><Relationship Id="rId19" Type="http://schemas.openxmlformats.org/officeDocument/2006/relationships/image" Target="../media/image21.png"/><Relationship Id="rId4" Type="http://schemas.openxmlformats.org/officeDocument/2006/relationships/notesSlide" Target="../notesSlides/notesSlide1.xml"/><Relationship Id="rId9" Type="http://schemas.openxmlformats.org/officeDocument/2006/relationships/audio" Target="../media/audio5.wav"/><Relationship Id="rId1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5.gif"/><Relationship Id="rId18" Type="http://schemas.openxmlformats.org/officeDocument/2006/relationships/image" Target="../media/image20.gif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4.jpg"/><Relationship Id="rId7" Type="http://schemas.openxmlformats.org/officeDocument/2006/relationships/audio" Target="../media/audio3.wav"/><Relationship Id="rId12" Type="http://schemas.openxmlformats.org/officeDocument/2006/relationships/image" Target="../media/image14.gif"/><Relationship Id="rId17" Type="http://schemas.openxmlformats.org/officeDocument/2006/relationships/image" Target="../media/image19.gif"/><Relationship Id="rId2" Type="http://schemas.openxmlformats.org/officeDocument/2006/relationships/tags" Target="../tags/tag5.xml"/><Relationship Id="rId16" Type="http://schemas.openxmlformats.org/officeDocument/2006/relationships/image" Target="../media/image18.gif"/><Relationship Id="rId20" Type="http://schemas.openxmlformats.org/officeDocument/2006/relationships/image" Target="../media/image22.png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1.wav"/><Relationship Id="rId15" Type="http://schemas.openxmlformats.org/officeDocument/2006/relationships/image" Target="../media/image17.gif"/><Relationship Id="rId10" Type="http://schemas.openxmlformats.org/officeDocument/2006/relationships/audio" Target="../media/audio6.wav"/><Relationship Id="rId19" Type="http://schemas.openxmlformats.org/officeDocument/2006/relationships/image" Target="../media/image21.png"/><Relationship Id="rId4" Type="http://schemas.openxmlformats.org/officeDocument/2006/relationships/notesSlide" Target="../notesSlides/notesSlide2.xml"/><Relationship Id="rId9" Type="http://schemas.openxmlformats.org/officeDocument/2006/relationships/audio" Target="../media/audio5.wav"/><Relationship Id="rId1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5.gif"/><Relationship Id="rId18" Type="http://schemas.openxmlformats.org/officeDocument/2006/relationships/image" Target="../media/image20.gif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5.jpg"/><Relationship Id="rId7" Type="http://schemas.openxmlformats.org/officeDocument/2006/relationships/audio" Target="../media/audio3.wav"/><Relationship Id="rId12" Type="http://schemas.openxmlformats.org/officeDocument/2006/relationships/image" Target="../media/image14.gif"/><Relationship Id="rId17" Type="http://schemas.openxmlformats.org/officeDocument/2006/relationships/image" Target="../media/image19.gif"/><Relationship Id="rId2" Type="http://schemas.openxmlformats.org/officeDocument/2006/relationships/tags" Target="../tags/tag7.xml"/><Relationship Id="rId16" Type="http://schemas.openxmlformats.org/officeDocument/2006/relationships/image" Target="../media/image18.gif"/><Relationship Id="rId20" Type="http://schemas.openxmlformats.org/officeDocument/2006/relationships/image" Target="../media/image22.png"/><Relationship Id="rId1" Type="http://schemas.openxmlformats.org/officeDocument/2006/relationships/tags" Target="../tags/tag6.xml"/><Relationship Id="rId6" Type="http://schemas.openxmlformats.org/officeDocument/2006/relationships/audio" Target="../media/audio2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1.wav"/><Relationship Id="rId15" Type="http://schemas.openxmlformats.org/officeDocument/2006/relationships/image" Target="../media/image17.gif"/><Relationship Id="rId10" Type="http://schemas.openxmlformats.org/officeDocument/2006/relationships/audio" Target="../media/audio6.wav"/><Relationship Id="rId19" Type="http://schemas.openxmlformats.org/officeDocument/2006/relationships/image" Target="../media/image21.png"/><Relationship Id="rId4" Type="http://schemas.openxmlformats.org/officeDocument/2006/relationships/notesSlide" Target="../notesSlides/notesSlide3.xml"/><Relationship Id="rId9" Type="http://schemas.openxmlformats.org/officeDocument/2006/relationships/audio" Target="../media/audio5.wav"/><Relationship Id="rId1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44001" cy="5671457"/>
            <a:chOff x="-1" y="0"/>
            <a:chExt cx="9144001" cy="567145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9144001" cy="5671457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767" y="5050972"/>
              <a:ext cx="1592489" cy="362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638634" y="1132111"/>
            <a:ext cx="7895772" cy="2873829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6600" b="1" dirty="0" err="1" smtClean="0">
                <a:solidFill>
                  <a:schemeClr val="bg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6600" b="1" dirty="0" smtClean="0">
                <a:solidFill>
                  <a:schemeClr val="bg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52</a:t>
            </a:r>
          </a:p>
          <a:p>
            <a:pPr algn="ctr">
              <a:lnSpc>
                <a:spcPct val="150000"/>
              </a:lnSpc>
            </a:pPr>
            <a:r>
              <a:rPr lang="en-US" sz="66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ĐO ĐỘ DÀI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6096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3371" y="2856958"/>
            <a:ext cx="3817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 3</a:t>
            </a:r>
            <a:endParaRPr lang="en-US" sz="9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74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73" b="40174"/>
          <a:stretch/>
        </p:blipFill>
        <p:spPr bwMode="auto">
          <a:xfrm>
            <a:off x="2672672" y="1797505"/>
            <a:ext cx="5318110" cy="171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09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áº¿t quáº£ hÃ¬nh áº£nh cho ná»n Äáº¹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57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38" y="92937"/>
            <a:ext cx="2708752" cy="4397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10" y="2368199"/>
            <a:ext cx="1196895" cy="772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2167"/>
            <a:ext cx="2039956" cy="1854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99" y="2776371"/>
            <a:ext cx="1485873" cy="17298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7" y="4514869"/>
            <a:ext cx="850901" cy="1061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9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4514869"/>
            <a:ext cx="850901" cy="1061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6" y="4514869"/>
            <a:ext cx="850901" cy="10610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12666" y="2114198"/>
            <a:ext cx="609600" cy="50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6"/>
          <a:stretch/>
        </p:blipFill>
        <p:spPr>
          <a:xfrm>
            <a:off x="-13290" y="5045369"/>
            <a:ext cx="9157290" cy="682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00" y="317500"/>
            <a:ext cx="7480300" cy="14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95145" y="5042065"/>
            <a:ext cx="7941154" cy="68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2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B                  </a:t>
            </a:r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                 D</a:t>
            </a:r>
            <a:endParaRPr lang="en-US" sz="32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19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7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8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8" y="377304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11" y="2819405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300456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4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9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8" y="3796237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3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7" y="4514869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9" y="3741293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4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9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3622559"/>
            <a:ext cx="1061850" cy="10917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4514869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2" y="3654248"/>
            <a:ext cx="1581495" cy="1196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6" y="4514869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4" y="451540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/>
          <p:cNvSpPr/>
          <p:nvPr/>
        </p:nvSpPr>
        <p:spPr>
          <a:xfrm>
            <a:off x="703688" y="5228168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A                       B                            C       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1" y="108030"/>
            <a:ext cx="7915407" cy="587683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219200" y="148167"/>
            <a:ext cx="7735614" cy="504976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Toà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059" y="972972"/>
            <a:ext cx="5878163" cy="201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2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8" y="3773041"/>
            <a:ext cx="1249999" cy="11135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" y="3741291"/>
            <a:ext cx="1249999" cy="11135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70" y="3660253"/>
            <a:ext cx="1580781" cy="1196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2" y="3654248"/>
            <a:ext cx="1581495" cy="119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7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8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10" y="2846763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8" y="3293503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4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9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8" y="3796237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3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7" y="4514869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3615604"/>
            <a:ext cx="1073146" cy="10917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9"/>
            <a:ext cx="850901" cy="10610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4514869"/>
            <a:ext cx="850901" cy="1061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6" y="4514869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4" y="4515402"/>
            <a:ext cx="685859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07770" y="4449254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5228168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A                         B                          C      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08029"/>
            <a:ext cx="7915407" cy="675742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19200" y="148167"/>
            <a:ext cx="7735614" cy="580642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Toà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059" y="972972"/>
            <a:ext cx="5878163" cy="201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6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7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8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23" y="2846686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3" y="331822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48167"/>
            <a:ext cx="1929501" cy="3132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9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8" y="3796237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3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7" y="4514869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9" y="3741293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4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9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3773043"/>
            <a:ext cx="1442555" cy="1091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8" y="3773041"/>
            <a:ext cx="1249999" cy="11135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6564" y="4492209"/>
            <a:ext cx="685859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4514869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40" y="3619423"/>
            <a:ext cx="1102519" cy="11335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6" y="4514869"/>
            <a:ext cx="850901" cy="10610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766090" y="5228168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AD                    AB                        BC                      CD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3001" y="108030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toà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600" y="1096432"/>
            <a:ext cx="5714300" cy="195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0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7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8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8" y="377304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11" y="2819405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300456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4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9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8" y="3796237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3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7" y="4514869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9" y="3741293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4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9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3622559"/>
            <a:ext cx="1061850" cy="10917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4514869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2" y="3654248"/>
            <a:ext cx="1581495" cy="1196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6" y="4514869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4" y="451540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/>
          <p:cNvSpPr/>
          <p:nvPr/>
        </p:nvSpPr>
        <p:spPr>
          <a:xfrm>
            <a:off x="703688" y="5228168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A                         B                            C      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1" y="108030"/>
            <a:ext cx="7915407" cy="587683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219200" y="148167"/>
            <a:ext cx="7735614" cy="504976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Toà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toà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059" y="972972"/>
            <a:ext cx="5878163" cy="201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4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38735" y="128112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tranh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942"/>
            <a:ext cx="8924925" cy="2686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5" y="4248111"/>
            <a:ext cx="1466850" cy="1190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460" y="3162717"/>
            <a:ext cx="2136104" cy="2295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84" y="3986854"/>
            <a:ext cx="17145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8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57"/>
          <a:stretch/>
        </p:blipFill>
        <p:spPr>
          <a:xfrm>
            <a:off x="9982" y="0"/>
            <a:ext cx="9134017" cy="56857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2629" y="2181157"/>
            <a:ext cx="41585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 smtClean="0">
                <a:solidFill>
                  <a:srgbClr val="C00000"/>
                </a:solidFill>
                <a:latin typeface="VNI-Thufap2" pitchFamily="2" charset="0"/>
                <a:cs typeface="Arial" pitchFamily="34" charset="0"/>
              </a:rPr>
              <a:t>Luyeän</a:t>
            </a:r>
            <a:r>
              <a:rPr lang="en-US" sz="8000" b="1" dirty="0" smtClean="0">
                <a:solidFill>
                  <a:srgbClr val="C00000"/>
                </a:solidFill>
                <a:latin typeface="VNI-Thufap2" pitchFamily="2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latin typeface="VNI-Thufap2" pitchFamily="2" charset="0"/>
                <a:cs typeface="Arial" pitchFamily="34" charset="0"/>
              </a:rPr>
              <a:t>taäp</a:t>
            </a:r>
            <a:endParaRPr lang="en-US" sz="8000" b="1" dirty="0">
              <a:solidFill>
                <a:srgbClr val="C00000"/>
              </a:solidFill>
              <a:latin typeface="VNI-Thufap2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9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569" cy="5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16114"/>
            <a:ext cx="8868228" cy="548587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424" y="169030"/>
            <a:ext cx="4371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-14514" y="63681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21" y="651332"/>
            <a:ext cx="3019425" cy="1895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874" y="665032"/>
            <a:ext cx="5143500" cy="19526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53" y="2859052"/>
            <a:ext cx="2736780" cy="23362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392" y="2890278"/>
            <a:ext cx="2419350" cy="23050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18004" y="112829"/>
            <a:ext cx="2563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tranh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41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569" cy="5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16114"/>
            <a:ext cx="8868228" cy="548587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424" y="169030"/>
            <a:ext cx="4371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-14514" y="63681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21" y="651332"/>
            <a:ext cx="3019425" cy="1895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874" y="665032"/>
            <a:ext cx="5143500" cy="19526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53" y="2859052"/>
            <a:ext cx="2736780" cy="23362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392" y="2890278"/>
            <a:ext cx="2419350" cy="23050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1045" y="2463768"/>
            <a:ext cx="2390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Đo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gang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tay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62448" y="2544107"/>
            <a:ext cx="265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b)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Đo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bước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chân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0153" y="5195328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c)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Đo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sải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tay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4318" y="5195155"/>
            <a:ext cx="244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d)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Đo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que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tính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59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130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8228" y="2212662"/>
            <a:ext cx="3817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 2</a:t>
            </a:r>
            <a:endParaRPr lang="en-US" sz="9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44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660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5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a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4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bút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ghim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388997" y="4233192"/>
            <a:ext cx="2030524" cy="585551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6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6402278" y="4233192"/>
            <a:ext cx="2030524" cy="585551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7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07" y="3975468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2" y="3975468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64" y="1619250"/>
            <a:ext cx="4877612" cy="210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1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660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5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a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4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bút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tẩy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388997" y="4233192"/>
            <a:ext cx="2030524" cy="600065"/>
          </a:xfrm>
          <a:prstGeom prst="bevel">
            <a:avLst/>
          </a:prstGeom>
          <a:solidFill>
            <a:srgbClr val="00B05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6402278" y="4233192"/>
            <a:ext cx="2030524" cy="600065"/>
          </a:xfrm>
          <a:prstGeom prst="bevel">
            <a:avLst/>
          </a:prstGeom>
          <a:solidFill>
            <a:srgbClr val="00B05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07" y="3975468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2" y="3975468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269" y="1728035"/>
            <a:ext cx="4530271" cy="196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9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660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5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b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4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lược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ghim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en-U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6024905" y="4692569"/>
            <a:ext cx="2030524" cy="473067"/>
          </a:xfrm>
          <a:prstGeom prst="bevel">
            <a:avLst/>
          </a:prstGeom>
          <a:solidFill>
            <a:srgbClr val="7030A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B. 10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2721317" y="4692569"/>
            <a:ext cx="2030524" cy="473067"/>
          </a:xfrm>
          <a:prstGeom prst="bevel">
            <a:avLst/>
          </a:prstGeom>
          <a:solidFill>
            <a:srgbClr val="7030A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A. 9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07" y="3975468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2" y="3975468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492" y="1515607"/>
            <a:ext cx="60674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2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365&quot;/&gt;&lt;/object&gt;&lt;object type=&quot;3&quot; unique_id=&quot;10006&quot;&gt;&lt;property id=&quot;20148&quot; value=&quot;5&quot;/&gt;&lt;property id=&quot;20300&quot; value=&quot;Slide 3&quot;/&gt;&lt;property id=&quot;20307&quot; value=&quot;410&quot;/&gt;&lt;/object&gt;&lt;object type=&quot;3&quot; unique_id=&quot;10007&quot;&gt;&lt;property id=&quot;20148&quot; value=&quot;5&quot;/&gt;&lt;property id=&quot;20300&quot; value=&quot;Slide 4&quot;/&gt;&lt;property id=&quot;20307&quot; value=&quot;411&quot;/&gt;&lt;/object&gt;&lt;object type=&quot;3&quot; unique_id=&quot;10008&quot;&gt;&lt;property id=&quot;20148&quot; value=&quot;5&quot;/&gt;&lt;property id=&quot;20300&quot; value=&quot;Slide 5&quot;/&gt;&lt;property id=&quot;20307&quot; value=&quot;413&quot;/&gt;&lt;/object&gt;&lt;object type=&quot;3&quot; unique_id=&quot;10009&quot;&gt;&lt;property id=&quot;20148&quot; value=&quot;5&quot;/&gt;&lt;property id=&quot;20300&quot; value=&quot;Slide 6&quot;/&gt;&lt;property id=&quot;20307&quot; value=&quot;414&quot;/&gt;&lt;/object&gt;&lt;object type=&quot;3&quot; unique_id=&quot;10010&quot;&gt;&lt;property id=&quot;20148&quot; value=&quot;5&quot;/&gt;&lt;property id=&quot;20300&quot; value=&quot;Slide 7&quot;/&gt;&lt;property id=&quot;20307&quot; value=&quot;415&quot;/&gt;&lt;/object&gt;&lt;object type=&quot;3&quot; unique_id=&quot;10011&quot;&gt;&lt;property id=&quot;20148&quot; value=&quot;5&quot;/&gt;&lt;property id=&quot;20300&quot; value=&quot;Slide 8&quot;/&gt;&lt;property id=&quot;20307&quot; value=&quot;416&quot;/&gt;&lt;/object&gt;&lt;object type=&quot;3&quot; unique_id=&quot;10012&quot;&gt;&lt;property id=&quot;20148&quot; value=&quot;5&quot;/&gt;&lt;property id=&quot;20300&quot; value=&quot;Slide 9&quot;/&gt;&lt;property id=&quot;20307&quot; value=&quot;417&quot;/&gt;&lt;/object&gt;&lt;object type=&quot;3&quot; unique_id=&quot;10013&quot;&gt;&lt;property id=&quot;20148&quot; value=&quot;5&quot;/&gt;&lt;property id=&quot;20300&quot; value=&quot;Slide 10&quot;/&gt;&lt;property id=&quot;20307&quot; value=&quot;424&quot;/&gt;&lt;/object&gt;&lt;object type=&quot;3&quot; unique_id=&quot;10014&quot;&gt;&lt;property id=&quot;20148&quot; value=&quot;5&quot;/&gt;&lt;property id=&quot;20300&quot; value=&quot;Slide 11&quot;/&gt;&lt;property id=&quot;20307&quot; value=&quot;418&quot;/&gt;&lt;/object&gt;&lt;object type=&quot;3&quot; unique_id=&quot;10015&quot;&gt;&lt;property id=&quot;20148&quot; value=&quot;5&quot;/&gt;&lt;property id=&quot;20300&quot; value=&quot;Slide 12&quot;/&gt;&lt;property id=&quot;20307&quot; value=&quot;426&quot;/&gt;&lt;/object&gt;&lt;object type=&quot;3&quot; unique_id=&quot;10016&quot;&gt;&lt;property id=&quot;20148&quot; value=&quot;5&quot;/&gt;&lt;property id=&quot;20300&quot; value=&quot;Slide 13&quot;/&gt;&lt;property id=&quot;20307&quot; value=&quot;428&quot;/&gt;&lt;/object&gt;&lt;object type=&quot;3&quot; unique_id=&quot;10017&quot;&gt;&lt;property id=&quot;20148&quot; value=&quot;5&quot;/&gt;&lt;property id=&quot;20300&quot; value=&quot;Slide 14&quot;/&gt;&lt;property id=&quot;20307&quot; value=&quot;430&quot;/&gt;&lt;/object&gt;&lt;object type=&quot;3&quot; unique_id=&quot;10018&quot;&gt;&lt;property id=&quot;20148&quot; value=&quot;5&quot;/&gt;&lt;property id=&quot;20300&quot; value=&quot;Slide 15&quot;/&gt;&lt;property id=&quot;20307&quot; value=&quot;429&quot;/&gt;&lt;/object&gt;&lt;object type=&quot;3&quot; unique_id=&quot;10019&quot;&gt;&lt;property id=&quot;20148&quot; value=&quot;5&quot;/&gt;&lt;property id=&quot;20300&quot; value=&quot;Slide 16&quot;/&gt;&lt;property id=&quot;20307&quot; value=&quot;432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3538</TotalTime>
  <Words>170</Words>
  <Application>Microsoft Office PowerPoint</Application>
  <PresentationFormat>On-screen Show (16:10)</PresentationFormat>
  <Paragraphs>37</Paragraphs>
  <Slides>16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Tahoma</vt:lpstr>
      <vt:lpstr>Calibri</vt:lpstr>
      <vt:lpstr>VNI-Thufap2</vt:lpstr>
      <vt:lpstr>宋体</vt:lpstr>
      <vt:lpstr>.VnAvant</vt:lpstr>
      <vt:lpstr>Arial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MTC</cp:lastModifiedBy>
  <cp:revision>284</cp:revision>
  <dcterms:created xsi:type="dcterms:W3CDTF">2020-02-10T09:35:50Z</dcterms:created>
  <dcterms:modified xsi:type="dcterms:W3CDTF">2021-03-11T03:34:11Z</dcterms:modified>
</cp:coreProperties>
</file>