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99" r:id="rId3"/>
    <p:sldId id="317" r:id="rId4"/>
    <p:sldId id="297" r:id="rId5"/>
    <p:sldId id="309" r:id="rId6"/>
    <p:sldId id="261" r:id="rId7"/>
    <p:sldId id="300" r:id="rId8"/>
    <p:sldId id="316" r:id="rId9"/>
    <p:sldId id="257" r:id="rId10"/>
    <p:sldId id="266" r:id="rId11"/>
    <p:sldId id="267" r:id="rId12"/>
    <p:sldId id="279" r:id="rId13"/>
    <p:sldId id="280" r:id="rId14"/>
    <p:sldId id="281" r:id="rId15"/>
    <p:sldId id="282" r:id="rId16"/>
    <p:sldId id="283" r:id="rId17"/>
    <p:sldId id="284" r:id="rId18"/>
    <p:sldId id="311" r:id="rId19"/>
    <p:sldId id="318" r:id="rId20"/>
    <p:sldId id="264" r:id="rId21"/>
    <p:sldId id="285" r:id="rId22"/>
    <p:sldId id="259" r:id="rId23"/>
    <p:sldId id="286" r:id="rId24"/>
    <p:sldId id="287" r:id="rId25"/>
    <p:sldId id="288" r:id="rId26"/>
    <p:sldId id="289" r:id="rId27"/>
    <p:sldId id="291" r:id="rId28"/>
    <p:sldId id="296" r:id="rId29"/>
    <p:sldId id="290" r:id="rId30"/>
    <p:sldId id="292" r:id="rId31"/>
    <p:sldId id="294" r:id="rId32"/>
    <p:sldId id="321"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6600"/>
    <a:srgbClr val="FF9933"/>
    <a:srgbClr val="000066"/>
    <a:srgbClr val="FF3300"/>
    <a:srgbClr val="003300"/>
    <a:srgbClr val="800000"/>
    <a:srgbClr val="CC00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22" autoAdjust="0"/>
    <p:restoredTop sz="94728" autoAdjust="0"/>
  </p:normalViewPr>
  <p:slideViewPr>
    <p:cSldViewPr>
      <p:cViewPr varScale="1">
        <p:scale>
          <a:sx n="41" d="100"/>
          <a:sy n="41" d="100"/>
        </p:scale>
        <p:origin x="-11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92BE7-9B86-4D83-871C-2492DFE451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499AB-5FED-43D1-8A6C-BA00485436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6E9E25-22EF-4D46-8CC4-3AB16C8C0B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091709B-8A1F-4958-91F9-D8551287766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64B27-E0BF-4F11-A9C5-4713526418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BF1994-B223-4610-ABEA-E7B0B88B6A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584724-F187-490D-8A38-216CE078FA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9D01D2-CA9F-4E71-8B51-616670C1B4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BB5D8-1DDB-46E4-97C5-A30EFAD40D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59827C-1854-4790-9F1F-CC6506B249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84860E-56D8-4360-A763-B8D77134EF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6D31CC-2BF7-45FA-A85E-FFD992C406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125AB0-B136-47C7-84EB-E6639140D7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3F3CEA-7241-4949-B32F-8B3EAF6713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audio" Target="file:///E:\VAN%20TUAN\Van%20Tua\van%20ban\giao%20an%20dien%20tu\AN%20PHUONG\Ca%20bai%20(nhac).wav" TargetMode="External"/><Relationship Id="rId5" Type="http://schemas.openxmlformats.org/officeDocument/2006/relationships/image" Target="../media/image27.jpeg"/><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file:///C:\Users\PC\Desktop\bai%20am%20nhac%20cuoi%20ky15.5\New%20Folder\Moonlight%20Sonate%20%20-%20RClayderman%20%5bNCT%2038633999364360781250%5d.mp3" TargetMode="External"/><Relationship Id="rId5" Type="http://schemas.openxmlformats.org/officeDocument/2006/relationships/image" Target="../media/image29.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file:///C:\Users\PC\Desktop\bai%20am%20nhac%20cuoi%20ky15.5\New%20Folder\Clip%20&#226;m%20thanh%2027.wav"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hyperlink" Target="chon.mp4"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9.jpe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audio" Target="file:///C:\Users\PC\Desktop\bai%20am%20nhac%20cuoi%20ky15.5\New%20Folder\Nhac%20dem%20bai%20Mau%20xanh%20que%20huong.mp3" TargetMode="External"/><Relationship Id="rId5" Type="http://schemas.openxmlformats.org/officeDocument/2006/relationships/image" Target="../media/image4.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C:\Users\PC\Desktop\bai%20am%20nhac%20cuoi%20ky15.5\New%20Folder\08%20Track%208.mp3" TargetMode="External"/><Relationship Id="rId5" Type="http://schemas.openxmlformats.org/officeDocument/2006/relationships/image" Target="../media/image1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PC\Desktop\bai%20am%20nhac%20cuoi%20ky15.5\New%20Folder\Nhac%20dem%20bai%20Mau%20xanh%20que%20huong.mp3" TargetMode="External"/><Relationship Id="rId5" Type="http://schemas.openxmlformats.org/officeDocument/2006/relationships/image" Target="../media/image12.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PC\Desktop\bai%20am%20nhac%20cuoi%20ky15.5\New%20Folder\Nhac%20dem%20bai%20Em%20van%20nho%20truong%20xua.mp3" TargetMode="External"/><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7" name="Rectangle 5" descr="Picture1"/>
          <p:cNvSpPr>
            <a:spLocks noChangeArrowheads="1"/>
          </p:cNvSpPr>
          <p:nvPr/>
        </p:nvSpPr>
        <p:spPr bwMode="auto">
          <a:xfrm>
            <a:off x="304800" y="914400"/>
            <a:ext cx="2971800" cy="1143000"/>
          </a:xfrm>
          <a:prstGeom prst="rect">
            <a:avLst/>
          </a:prstGeom>
          <a:blipFill dpi="0" rotWithShape="1">
            <a:blip r:embed="rId3"/>
            <a:srcRect/>
            <a:stretch>
              <a:fillRect/>
            </a:stretch>
          </a:blipFill>
          <a:ln w="9525">
            <a:solidFill>
              <a:schemeClr val="bg1"/>
            </a:solidFill>
            <a:miter lim="800000"/>
            <a:headEnd/>
            <a:tailEnd/>
          </a:ln>
          <a:effectLst/>
        </p:spPr>
        <p:txBody>
          <a:bodyPr wrap="none" anchor="ctr"/>
          <a:lstStyle/>
          <a:p>
            <a:pPr algn="ctr">
              <a:defRPr/>
            </a:pPr>
            <a:r>
              <a:rPr lang="en-US" sz="3600" b="1">
                <a:solidFill>
                  <a:srgbClr val="9900CC"/>
                </a:solidFill>
                <a:effectLst>
                  <a:outerShdw blurRad="38100" dist="38100" dir="2700000" algn="tl">
                    <a:srgbClr val="C0C0C0"/>
                  </a:outerShdw>
                </a:effectLst>
                <a:latin typeface="Arial"/>
              </a:rPr>
              <a:t>TIẾT </a:t>
            </a:r>
            <a:r>
              <a:rPr lang="en-US" sz="4800" b="1">
                <a:solidFill>
                  <a:srgbClr val="9900CC"/>
                </a:solidFill>
                <a:effectLst>
                  <a:outerShdw blurRad="38100" dist="38100" dir="2700000" algn="tl">
                    <a:srgbClr val="C0C0C0"/>
                  </a:outerShdw>
                </a:effectLst>
                <a:latin typeface="Arial"/>
              </a:rPr>
              <a:t>28</a:t>
            </a:r>
          </a:p>
        </p:txBody>
      </p:sp>
      <p:sp>
        <p:nvSpPr>
          <p:cNvPr id="2051" name="WordArt 10"/>
          <p:cNvSpPr>
            <a:spLocks noChangeArrowheads="1" noChangeShapeType="1" noTextEdit="1"/>
          </p:cNvSpPr>
          <p:nvPr/>
        </p:nvSpPr>
        <p:spPr bwMode="auto">
          <a:xfrm>
            <a:off x="2514600" y="1905000"/>
            <a:ext cx="4486275"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3300"/>
                    </a:gs>
                    <a:gs pos="100000">
                      <a:srgbClr val="FF9933"/>
                    </a:gs>
                  </a:gsLst>
                  <a:lin ang="5400000" scaled="1"/>
                </a:gradFill>
                <a:effectLst>
                  <a:outerShdw dist="35921" dir="2700000" algn="ctr" rotWithShape="0">
                    <a:srgbClr val="C0C0C0">
                      <a:alpha val="79999"/>
                    </a:srgbClr>
                  </a:outerShdw>
                </a:effectLst>
                <a:latin typeface="Arial"/>
                <a:cs typeface="Arial"/>
              </a:rPr>
              <a:t>ÔN TẬP 2 BÀI HÁT : </a:t>
            </a:r>
          </a:p>
        </p:txBody>
      </p:sp>
      <p:sp>
        <p:nvSpPr>
          <p:cNvPr id="2052" name="WordArt 11"/>
          <p:cNvSpPr>
            <a:spLocks noChangeArrowheads="1" noChangeShapeType="1" noTextEdit="1"/>
          </p:cNvSpPr>
          <p:nvPr/>
        </p:nvSpPr>
        <p:spPr bwMode="auto">
          <a:xfrm>
            <a:off x="1524000" y="2743200"/>
            <a:ext cx="6410325" cy="104775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MÀU XANH QUÊ HƯƠNG,</a:t>
            </a:r>
          </a:p>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EM VẪN NHỚ TRƯỜNG XƯA</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2053" name="WordArt 12"/>
          <p:cNvSpPr>
            <a:spLocks noChangeArrowheads="1" noChangeShapeType="1" noTextEdit="1"/>
          </p:cNvSpPr>
          <p:nvPr/>
        </p:nvSpPr>
        <p:spPr bwMode="auto">
          <a:xfrm>
            <a:off x="2133600" y="4191000"/>
            <a:ext cx="5114925" cy="1177925"/>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KỂ CHUYỆN ÂM NHẠC</a:t>
            </a:r>
          </a:p>
        </p:txBody>
      </p:sp>
      <p:pic>
        <p:nvPicPr>
          <p:cNvPr id="2054" name="Picture 14" descr="PictureSACH7"/>
          <p:cNvPicPr>
            <a:picLocks noChangeAspect="1" noChangeArrowheads="1" noCrop="1"/>
          </p:cNvPicPr>
          <p:nvPr/>
        </p:nvPicPr>
        <p:blipFill>
          <a:blip r:embed="rId4"/>
          <a:srcRect/>
          <a:stretch>
            <a:fillRect/>
          </a:stretch>
        </p:blipFill>
        <p:spPr bwMode="auto">
          <a:xfrm>
            <a:off x="7772400" y="1295400"/>
            <a:ext cx="1371600" cy="1125538"/>
          </a:xfrm>
          <a:prstGeom prst="rect">
            <a:avLst/>
          </a:prstGeom>
          <a:noFill/>
          <a:ln w="9525">
            <a:noFill/>
            <a:miter lim="800000"/>
            <a:headEnd/>
            <a:tailEnd/>
          </a:ln>
        </p:spPr>
      </p:pic>
      <p:pic>
        <p:nvPicPr>
          <p:cNvPr id="2055" name="Picture 15" descr="Picture9"/>
          <p:cNvPicPr>
            <a:picLocks noChangeAspect="1" noChangeArrowheads="1"/>
          </p:cNvPicPr>
          <p:nvPr/>
        </p:nvPicPr>
        <p:blipFill>
          <a:blip r:embed="rId5"/>
          <a:srcRect/>
          <a:stretch>
            <a:fillRect/>
          </a:stretch>
        </p:blipFill>
        <p:spPr bwMode="auto">
          <a:xfrm>
            <a:off x="1905000" y="6019800"/>
            <a:ext cx="3886200" cy="838200"/>
          </a:xfrm>
          <a:prstGeom prst="rect">
            <a:avLst/>
          </a:prstGeom>
          <a:noFill/>
          <a:ln w="9525">
            <a:noFill/>
            <a:miter lim="800000"/>
            <a:headEnd/>
            <a:tailEnd/>
          </a:ln>
        </p:spPr>
      </p:pic>
      <p:pic>
        <p:nvPicPr>
          <p:cNvPr id="2056" name="Picture 16" descr="Picture9"/>
          <p:cNvPicPr>
            <a:picLocks noChangeAspect="1" noChangeArrowheads="1"/>
          </p:cNvPicPr>
          <p:nvPr/>
        </p:nvPicPr>
        <p:blipFill>
          <a:blip r:embed="rId5"/>
          <a:srcRect/>
          <a:stretch>
            <a:fillRect/>
          </a:stretch>
        </p:blipFill>
        <p:spPr bwMode="auto">
          <a:xfrm>
            <a:off x="5257800" y="5715000"/>
            <a:ext cx="3886200" cy="838200"/>
          </a:xfrm>
          <a:prstGeom prst="rect">
            <a:avLst/>
          </a:prstGeom>
          <a:noFill/>
          <a:ln w="9525">
            <a:noFill/>
            <a:miter lim="800000"/>
            <a:headEnd/>
            <a:tailEnd/>
          </a:ln>
        </p:spPr>
      </p:pic>
      <p:pic>
        <p:nvPicPr>
          <p:cNvPr id="2057" name="Picture 17" descr="Picture17"/>
          <p:cNvPicPr>
            <a:picLocks noChangeAspect="1" noChangeArrowheads="1"/>
          </p:cNvPicPr>
          <p:nvPr/>
        </p:nvPicPr>
        <p:blipFill>
          <a:blip r:embed="rId6"/>
          <a:srcRect/>
          <a:stretch>
            <a:fillRect/>
          </a:stretch>
        </p:blipFill>
        <p:spPr bwMode="auto">
          <a:xfrm>
            <a:off x="304800" y="5105400"/>
            <a:ext cx="1295400" cy="156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p:cTn id="7" dur="500" fill="hold"/>
                                        <p:tgtEl>
                                          <p:spTgt spid="105477"/>
                                        </p:tgtEl>
                                        <p:attrNameLst>
                                          <p:attrName>ppt_w</p:attrName>
                                        </p:attrNameLst>
                                      </p:cBhvr>
                                      <p:tavLst>
                                        <p:tav tm="0">
                                          <p:val>
                                            <p:fltVal val="0"/>
                                          </p:val>
                                        </p:tav>
                                        <p:tav tm="100000">
                                          <p:val>
                                            <p:strVal val="#ppt_w"/>
                                          </p:val>
                                        </p:tav>
                                      </p:tavLst>
                                    </p:anim>
                                    <p:anim calcmode="lin" valueType="num">
                                      <p:cBhvr>
                                        <p:cTn id="8" dur="500" fill="hold"/>
                                        <p:tgtEl>
                                          <p:spTgt spid="105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04800" y="5486400"/>
            <a:ext cx="8534400" cy="1143000"/>
          </a:xfrm>
        </p:spPr>
        <p:txBody>
          <a:bodyPr/>
          <a:lstStyle/>
          <a:p>
            <a:pPr algn="l" eaLnBrk="1" hangingPunct="1"/>
            <a:r>
              <a:rPr lang="en-US" sz="4000" b="1" i="1" smtClean="0">
                <a:solidFill>
                  <a:schemeClr val="bg1"/>
                </a:solidFill>
              </a:rPr>
              <a:t>Trường làng em có hàng tre xanh, cây rợp bóng mát yêu đời yên lành</a:t>
            </a:r>
          </a:p>
        </p:txBody>
      </p:sp>
      <p:pic>
        <p:nvPicPr>
          <p:cNvPr id="11267" name="Picture 9" descr="watermark"/>
          <p:cNvPicPr>
            <a:picLocks noChangeAspect="1" noChangeArrowheads="1"/>
          </p:cNvPicPr>
          <p:nvPr/>
        </p:nvPicPr>
        <p:blipFill>
          <a:blip r:embed="rId2"/>
          <a:srcRect/>
          <a:stretch>
            <a:fillRect/>
          </a:stretch>
        </p:blipFill>
        <p:spPr bwMode="auto">
          <a:xfrm>
            <a:off x="381000" y="304800"/>
            <a:ext cx="8382000" cy="4953000"/>
          </a:xfrm>
          <a:prstGeom prst="rect">
            <a:avLst/>
          </a:prstGeom>
          <a:noFill/>
          <a:ln w="9525">
            <a:noFill/>
            <a:miter lim="800000"/>
            <a:headEnd/>
            <a:tailEnd/>
          </a:ln>
        </p:spPr>
      </p:pic>
      <p:pic>
        <p:nvPicPr>
          <p:cNvPr id="11268" name="Picture 11" descr="NOTESTAF"/>
          <p:cNvPicPr>
            <a:picLocks noChangeAspect="1" noChangeArrowheads="1" noCrop="1"/>
          </p:cNvPicPr>
          <p:nvPr/>
        </p:nvPicPr>
        <p:blipFill>
          <a:blip r:embed="rId3"/>
          <a:srcRect/>
          <a:stretch>
            <a:fillRect/>
          </a:stretch>
        </p:blipFill>
        <p:spPr bwMode="auto">
          <a:xfrm>
            <a:off x="8153400" y="60960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4584"/>
                                        </p:tgtEl>
                                        <p:attrNameLst>
                                          <p:attrName>style.visibility</p:attrName>
                                        </p:attrNameLst>
                                      </p:cBhvr>
                                      <p:to>
                                        <p:strVal val="visible"/>
                                      </p:to>
                                    </p:set>
                                    <p:anim calcmode="discrete" valueType="clr">
                                      <p:cBhvr override="childStyle">
                                        <p:cTn id="7" dur="80"/>
                                        <p:tgtEl>
                                          <p:spTgt spid="245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4"/>
                                        </p:tgtEl>
                                        <p:attrNameLst>
                                          <p:attrName>fillcolor</p:attrName>
                                        </p:attrNameLst>
                                      </p:cBhvr>
                                      <p:tavLst>
                                        <p:tav tm="0">
                                          <p:val>
                                            <p:clrVal>
                                              <a:schemeClr val="accent2"/>
                                            </p:clrVal>
                                          </p:val>
                                        </p:tav>
                                        <p:tav tm="50000">
                                          <p:val>
                                            <p:clrVal>
                                              <a:schemeClr val="hlink"/>
                                            </p:clrVal>
                                          </p:val>
                                        </p:tav>
                                      </p:tavLst>
                                    </p:anim>
                                    <p:set>
                                      <p:cBhvr>
                                        <p:cTn id="9" dur="80"/>
                                        <p:tgtEl>
                                          <p:spTgt spid="245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30" name="Rectangle 6"/>
          <p:cNvSpPr>
            <a:spLocks noGrp="1" noChangeArrowheads="1"/>
          </p:cNvSpPr>
          <p:nvPr>
            <p:ph type="title"/>
          </p:nvPr>
        </p:nvSpPr>
        <p:spPr>
          <a:xfrm>
            <a:off x="457200" y="5410200"/>
            <a:ext cx="8229600" cy="1066800"/>
          </a:xfrm>
        </p:spPr>
        <p:txBody>
          <a:bodyPr/>
          <a:lstStyle/>
          <a:p>
            <a:pPr algn="l" eaLnBrk="1" hangingPunct="1"/>
            <a:r>
              <a:rPr lang="en-US" sz="4000" b="1" i="1" smtClean="0">
                <a:solidFill>
                  <a:schemeClr val="bg1"/>
                </a:solidFill>
              </a:rPr>
              <a:t>Nhịp cầu tre lối về nhà em, qua rẫy nương xanh thấy vui êm đềm.</a:t>
            </a:r>
          </a:p>
        </p:txBody>
      </p:sp>
      <p:pic>
        <p:nvPicPr>
          <p:cNvPr id="12291" name="Picture 5" descr="bridgegc1"/>
          <p:cNvPicPr>
            <a:picLocks noChangeAspect="1" noChangeArrowheads="1"/>
          </p:cNvPicPr>
          <p:nvPr/>
        </p:nvPicPr>
        <p:blipFill>
          <a:blip r:embed="rId2"/>
          <a:srcRect/>
          <a:stretch>
            <a:fillRect/>
          </a:stretch>
        </p:blipFill>
        <p:spPr bwMode="auto">
          <a:xfrm>
            <a:off x="457200" y="304800"/>
            <a:ext cx="8305800" cy="4724400"/>
          </a:xfrm>
          <a:prstGeom prst="rect">
            <a:avLst/>
          </a:prstGeom>
          <a:noFill/>
          <a:ln w="9525">
            <a:noFill/>
            <a:miter lim="800000"/>
            <a:headEnd/>
            <a:tailEnd/>
          </a:ln>
        </p:spPr>
      </p:pic>
      <p:pic>
        <p:nvPicPr>
          <p:cNvPr id="12292" name="Picture 7" descr="NOTESTAF"/>
          <p:cNvPicPr>
            <a:picLocks noChangeAspect="1" noChangeArrowheads="1" noCrop="1"/>
          </p:cNvPicPr>
          <p:nvPr/>
        </p:nvPicPr>
        <p:blipFill>
          <a:blip r:embed="rId3"/>
          <a:srcRect/>
          <a:stretch>
            <a:fillRect/>
          </a:stretch>
        </p:blipFill>
        <p:spPr bwMode="auto">
          <a:xfrm>
            <a:off x="8153400" y="60198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6630"/>
                                        </p:tgtEl>
                                        <p:attrNameLst>
                                          <p:attrName>style.visibility</p:attrName>
                                        </p:attrNameLst>
                                      </p:cBhvr>
                                      <p:to>
                                        <p:strVal val="visible"/>
                                      </p:to>
                                    </p:set>
                                    <p:anim calcmode="discrete" valueType="clr">
                                      <p:cBhvr override="childStyle">
                                        <p:cTn id="7" dur="80"/>
                                        <p:tgtEl>
                                          <p:spTgt spid="266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0"/>
                                        </p:tgtEl>
                                        <p:attrNameLst>
                                          <p:attrName>fillcolor</p:attrName>
                                        </p:attrNameLst>
                                      </p:cBhvr>
                                      <p:tavLst>
                                        <p:tav tm="0">
                                          <p:val>
                                            <p:clrVal>
                                              <a:schemeClr val="accent2"/>
                                            </p:clrVal>
                                          </p:val>
                                        </p:tav>
                                        <p:tav tm="50000">
                                          <p:val>
                                            <p:clrVal>
                                              <a:schemeClr val="hlink"/>
                                            </p:clrVal>
                                          </p:val>
                                        </p:tav>
                                      </p:tavLst>
                                    </p:anim>
                                    <p:set>
                                      <p:cBhvr>
                                        <p:cTn id="9" dur="80"/>
                                        <p:tgtEl>
                                          <p:spTgt spid="266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5105400"/>
            <a:ext cx="8839200" cy="1295400"/>
          </a:xfrm>
        </p:spPr>
        <p:txBody>
          <a:bodyPr/>
          <a:lstStyle/>
          <a:p>
            <a:pPr algn="l" eaLnBrk="1" hangingPunct="1"/>
            <a:r>
              <a:rPr lang="en-US" sz="4000" b="1" i="1" smtClean="0">
                <a:solidFill>
                  <a:schemeClr val="bg1"/>
                </a:solidFill>
              </a:rPr>
              <a:t>Tình quê hương gắn liền yêu thương, bao mùa mưa nắng em vẫn đến trường.</a:t>
            </a:r>
          </a:p>
        </p:txBody>
      </p:sp>
      <p:pic>
        <p:nvPicPr>
          <p:cNvPr id="13315" name="Picture 4" descr="090201052318-494-110"/>
          <p:cNvPicPr>
            <a:picLocks noChangeAspect="1" noChangeArrowheads="1"/>
          </p:cNvPicPr>
          <p:nvPr/>
        </p:nvPicPr>
        <p:blipFill>
          <a:blip r:embed="rId2"/>
          <a:srcRect/>
          <a:stretch>
            <a:fillRect/>
          </a:stretch>
        </p:blipFill>
        <p:spPr bwMode="auto">
          <a:xfrm>
            <a:off x="4724400" y="304800"/>
            <a:ext cx="4191000" cy="3429000"/>
          </a:xfrm>
          <a:prstGeom prst="rect">
            <a:avLst/>
          </a:prstGeom>
          <a:noFill/>
          <a:ln w="9525">
            <a:noFill/>
            <a:miter lim="800000"/>
            <a:headEnd/>
            <a:tailEnd/>
          </a:ln>
        </p:spPr>
      </p:pic>
      <p:pic>
        <p:nvPicPr>
          <p:cNvPr id="13316" name="Picture 5" descr="11151406-a-tb-ben-tre"/>
          <p:cNvPicPr>
            <a:picLocks noChangeAspect="1" noChangeArrowheads="1"/>
          </p:cNvPicPr>
          <p:nvPr/>
        </p:nvPicPr>
        <p:blipFill>
          <a:blip r:embed="rId3"/>
          <a:srcRect/>
          <a:stretch>
            <a:fillRect/>
          </a:stretch>
        </p:blipFill>
        <p:spPr bwMode="auto">
          <a:xfrm>
            <a:off x="381000" y="1447800"/>
            <a:ext cx="4191000" cy="3360738"/>
          </a:xfrm>
          <a:prstGeom prst="rect">
            <a:avLst/>
          </a:prstGeom>
          <a:noFill/>
          <a:ln w="9525">
            <a:noFill/>
            <a:miter lim="800000"/>
            <a:headEnd/>
            <a:tailEnd/>
          </a:ln>
        </p:spPr>
      </p:pic>
      <p:pic>
        <p:nvPicPr>
          <p:cNvPr id="13317" name="Picture 6" descr="NOTESTAF"/>
          <p:cNvPicPr>
            <a:picLocks noChangeAspect="1" noChangeArrowheads="1" noCrop="1"/>
          </p:cNvPicPr>
          <p:nvPr/>
        </p:nvPicPr>
        <p:blipFill>
          <a:blip r:embed="rId4"/>
          <a:srcRect/>
          <a:stretch>
            <a:fillRect/>
          </a:stretch>
        </p:blipFill>
        <p:spPr bwMode="auto">
          <a:xfrm>
            <a:off x="533400" y="3048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1986"/>
                                        </p:tgtEl>
                                        <p:attrNameLst>
                                          <p:attrName>style.visibility</p:attrName>
                                        </p:attrNameLst>
                                      </p:cBhvr>
                                      <p:to>
                                        <p:strVal val="visible"/>
                                      </p:to>
                                    </p:set>
                                    <p:anim calcmode="discrete" valueType="clr">
                                      <p:cBhvr override="childStyle">
                                        <p:cTn id="7" dur="80"/>
                                        <p:tgtEl>
                                          <p:spTgt spid="419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86"/>
                                        </p:tgtEl>
                                        <p:attrNameLst>
                                          <p:attrName>fillcolor</p:attrName>
                                        </p:attrNameLst>
                                      </p:cBhvr>
                                      <p:tavLst>
                                        <p:tav tm="0">
                                          <p:val>
                                            <p:clrVal>
                                              <a:schemeClr val="accent2"/>
                                            </p:clrVal>
                                          </p:val>
                                        </p:tav>
                                        <p:tav tm="50000">
                                          <p:val>
                                            <p:clrVal>
                                              <a:schemeClr val="hlink"/>
                                            </p:clrVal>
                                          </p:val>
                                        </p:tav>
                                      </p:tavLst>
                                    </p:anim>
                                    <p:set>
                                      <p:cBhvr>
                                        <p:cTn id="9" dur="80"/>
                                        <p:tgtEl>
                                          <p:spTgt spid="419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304800" y="5334000"/>
            <a:ext cx="8229600" cy="1143000"/>
          </a:xfrm>
        </p:spPr>
        <p:txBody>
          <a:bodyPr/>
          <a:lstStyle/>
          <a:p>
            <a:pPr algn="l" eaLnBrk="1" hangingPunct="1"/>
            <a:r>
              <a:rPr lang="en-US" sz="4000" b="1" i="1" smtClean="0">
                <a:solidFill>
                  <a:schemeClr val="bg1"/>
                </a:solidFill>
              </a:rPr>
              <a:t>Thầy cô em đã dạy cho em yêu nước, yêu quê và yêu gia đình.</a:t>
            </a:r>
          </a:p>
        </p:txBody>
      </p:sp>
      <p:pic>
        <p:nvPicPr>
          <p:cNvPr id="14339" name="Picture 5" descr="mxpzx1231940743"/>
          <p:cNvPicPr>
            <a:picLocks noChangeAspect="1" noChangeArrowheads="1"/>
          </p:cNvPicPr>
          <p:nvPr/>
        </p:nvPicPr>
        <p:blipFill>
          <a:blip r:embed="rId2">
            <a:lum contrast="18000"/>
          </a:blip>
          <a:srcRect/>
          <a:stretch>
            <a:fillRect/>
          </a:stretch>
        </p:blipFill>
        <p:spPr bwMode="auto">
          <a:xfrm>
            <a:off x="533400" y="304800"/>
            <a:ext cx="8077200" cy="4648200"/>
          </a:xfrm>
          <a:prstGeom prst="rect">
            <a:avLst/>
          </a:prstGeom>
          <a:noFill/>
          <a:ln w="9525">
            <a:noFill/>
            <a:miter lim="800000"/>
            <a:headEnd/>
            <a:tailEnd/>
          </a:ln>
        </p:spPr>
      </p:pic>
      <p:pic>
        <p:nvPicPr>
          <p:cNvPr id="14340" name="Picture 6" descr="NOTESTAF"/>
          <p:cNvPicPr>
            <a:picLocks noChangeAspect="1" noChangeArrowheads="1" noCrop="1"/>
          </p:cNvPicPr>
          <p:nvPr/>
        </p:nvPicPr>
        <p:blipFill>
          <a:blip r:embed="rId3"/>
          <a:srcRect/>
          <a:stretch>
            <a:fillRect/>
          </a:stretch>
        </p:blipFill>
        <p:spPr bwMode="auto">
          <a:xfrm>
            <a:off x="8153400" y="60960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4036"/>
                                        </p:tgtEl>
                                        <p:attrNameLst>
                                          <p:attrName>style.visibility</p:attrName>
                                        </p:attrNameLst>
                                      </p:cBhvr>
                                      <p:to>
                                        <p:strVal val="visible"/>
                                      </p:to>
                                    </p:set>
                                    <p:anim calcmode="discrete" valueType="clr">
                                      <p:cBhvr override="childStyle">
                                        <p:cTn id="7" dur="80"/>
                                        <p:tgtEl>
                                          <p:spTgt spid="440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6"/>
                                        </p:tgtEl>
                                        <p:attrNameLst>
                                          <p:attrName>fillcolor</p:attrName>
                                        </p:attrNameLst>
                                      </p:cBhvr>
                                      <p:tavLst>
                                        <p:tav tm="0">
                                          <p:val>
                                            <p:clrVal>
                                              <a:schemeClr val="accent2"/>
                                            </p:clrVal>
                                          </p:val>
                                        </p:tav>
                                        <p:tav tm="50000">
                                          <p:val>
                                            <p:clrVal>
                                              <a:schemeClr val="hlink"/>
                                            </p:clrVal>
                                          </p:val>
                                        </p:tav>
                                      </p:tavLst>
                                    </p:anim>
                                    <p:set>
                                      <p:cBhvr>
                                        <p:cTn id="9" dur="80"/>
                                        <p:tgtEl>
                                          <p:spTgt spid="44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5486400"/>
            <a:ext cx="8534400" cy="1143000"/>
          </a:xfrm>
        </p:spPr>
        <p:txBody>
          <a:bodyPr/>
          <a:lstStyle/>
          <a:p>
            <a:pPr eaLnBrk="1" hangingPunct="1"/>
            <a:r>
              <a:rPr lang="en-US" sz="4000" b="1" i="1" smtClean="0">
                <a:solidFill>
                  <a:schemeClr val="bg1"/>
                </a:solidFill>
              </a:rPr>
              <a:t>Tre xanh kia sẽ có ngày rồi già, chồi non vươn lên thắm cây vườn mượt mà.</a:t>
            </a:r>
          </a:p>
        </p:txBody>
      </p:sp>
      <p:pic>
        <p:nvPicPr>
          <p:cNvPr id="15363" name="Picture 5" descr="people-0022"/>
          <p:cNvPicPr>
            <a:picLocks noChangeAspect="1" noChangeArrowheads="1"/>
          </p:cNvPicPr>
          <p:nvPr/>
        </p:nvPicPr>
        <p:blipFill>
          <a:blip r:embed="rId2"/>
          <a:srcRect/>
          <a:stretch>
            <a:fillRect/>
          </a:stretch>
        </p:blipFill>
        <p:spPr bwMode="auto">
          <a:xfrm>
            <a:off x="609600" y="457200"/>
            <a:ext cx="7924800" cy="4622800"/>
          </a:xfrm>
          <a:prstGeom prst="rect">
            <a:avLst/>
          </a:prstGeom>
          <a:noFill/>
          <a:ln w="9525">
            <a:noFill/>
            <a:miter lim="800000"/>
            <a:headEnd/>
            <a:tailEnd/>
          </a:ln>
        </p:spPr>
      </p:pic>
      <p:pic>
        <p:nvPicPr>
          <p:cNvPr id="15364" name="Picture 6" descr="NOTESTAF"/>
          <p:cNvPicPr>
            <a:picLocks noChangeAspect="1" noChangeArrowheads="1" noCrop="1"/>
          </p:cNvPicPr>
          <p:nvPr/>
        </p:nvPicPr>
        <p:blipFill>
          <a:blip r:embed="rId3"/>
          <a:srcRect/>
          <a:stretch>
            <a:fillRect/>
          </a:stretch>
        </p:blipFill>
        <p:spPr bwMode="auto">
          <a:xfrm>
            <a:off x="0" y="0"/>
            <a:ext cx="9144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6084"/>
                                        </p:tgtEl>
                                        <p:attrNameLst>
                                          <p:attrName>style.visibility</p:attrName>
                                        </p:attrNameLst>
                                      </p:cBhvr>
                                      <p:to>
                                        <p:strVal val="visible"/>
                                      </p:to>
                                    </p:set>
                                    <p:anim calcmode="discrete" valueType="clr">
                                      <p:cBhvr override="childStyle">
                                        <p:cTn id="7" dur="80"/>
                                        <p:tgtEl>
                                          <p:spTgt spid="460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4"/>
                                        </p:tgtEl>
                                        <p:attrNameLst>
                                          <p:attrName>fillcolor</p:attrName>
                                        </p:attrNameLst>
                                      </p:cBhvr>
                                      <p:tavLst>
                                        <p:tav tm="0">
                                          <p:val>
                                            <p:clrVal>
                                              <a:schemeClr val="accent2"/>
                                            </p:clrVal>
                                          </p:val>
                                        </p:tav>
                                        <p:tav tm="50000">
                                          <p:val>
                                            <p:clrVal>
                                              <a:schemeClr val="hlink"/>
                                            </p:clrVal>
                                          </p:val>
                                        </p:tav>
                                      </p:tavLst>
                                    </p:anim>
                                    <p:set>
                                      <p:cBhvr>
                                        <p:cTn id="9" dur="80"/>
                                        <p:tgtEl>
                                          <p:spTgt spid="46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228600" y="5410200"/>
            <a:ext cx="8686800" cy="1143000"/>
          </a:xfrm>
        </p:spPr>
        <p:txBody>
          <a:bodyPr/>
          <a:lstStyle/>
          <a:p>
            <a:pPr eaLnBrk="1" hangingPunct="1"/>
            <a:r>
              <a:rPr lang="en-US" sz="4000" b="1" i="1" smtClean="0">
                <a:solidFill>
                  <a:schemeClr val="bg1"/>
                </a:solidFill>
              </a:rPr>
              <a:t>Trường học này là cây hoa, còn nụ cười là hương hoa bay toả khắp quê nhà.</a:t>
            </a:r>
          </a:p>
        </p:txBody>
      </p:sp>
      <p:pic>
        <p:nvPicPr>
          <p:cNvPr id="16387" name="Picture 7" descr="4ec9f291-ee67-40e0-a411-3c9090080b17"/>
          <p:cNvPicPr>
            <a:picLocks noChangeAspect="1" noChangeArrowheads="1"/>
          </p:cNvPicPr>
          <p:nvPr/>
        </p:nvPicPr>
        <p:blipFill>
          <a:blip r:embed="rId2"/>
          <a:srcRect/>
          <a:stretch>
            <a:fillRect/>
          </a:stretch>
        </p:blipFill>
        <p:spPr bwMode="auto">
          <a:xfrm>
            <a:off x="533400" y="228600"/>
            <a:ext cx="8229600" cy="4924425"/>
          </a:xfrm>
          <a:prstGeom prst="rect">
            <a:avLst/>
          </a:prstGeom>
          <a:noFill/>
          <a:ln w="9525">
            <a:noFill/>
            <a:miter lim="800000"/>
            <a:headEnd/>
            <a:tailEnd/>
          </a:ln>
        </p:spPr>
      </p:pic>
      <p:pic>
        <p:nvPicPr>
          <p:cNvPr id="16388" name="Picture 8" descr="NOTESTAF"/>
          <p:cNvPicPr>
            <a:picLocks noChangeAspect="1" noChangeArrowheads="1" noCrop="1"/>
          </p:cNvPicPr>
          <p:nvPr/>
        </p:nvPicPr>
        <p:blipFill>
          <a:blip r:embed="rId3"/>
          <a:srcRect/>
          <a:stretch>
            <a:fillRect/>
          </a:stretch>
        </p:blipFill>
        <p:spPr bwMode="auto">
          <a:xfrm>
            <a:off x="8429625" y="60960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8132"/>
                                        </p:tgtEl>
                                        <p:attrNameLst>
                                          <p:attrName>style.visibility</p:attrName>
                                        </p:attrNameLst>
                                      </p:cBhvr>
                                      <p:to>
                                        <p:strVal val="visible"/>
                                      </p:to>
                                    </p:set>
                                    <p:anim calcmode="discrete" valueType="clr">
                                      <p:cBhvr override="childStyle">
                                        <p:cTn id="7" dur="80"/>
                                        <p:tgtEl>
                                          <p:spTgt spid="481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2"/>
                                        </p:tgtEl>
                                        <p:attrNameLst>
                                          <p:attrName>fillcolor</p:attrName>
                                        </p:attrNameLst>
                                      </p:cBhvr>
                                      <p:tavLst>
                                        <p:tav tm="0">
                                          <p:val>
                                            <p:clrVal>
                                              <a:schemeClr val="accent2"/>
                                            </p:clrVal>
                                          </p:val>
                                        </p:tav>
                                        <p:tav tm="50000">
                                          <p:val>
                                            <p:clrVal>
                                              <a:schemeClr val="hlink"/>
                                            </p:clrVal>
                                          </p:val>
                                        </p:tav>
                                      </p:tavLst>
                                    </p:anim>
                                    <p:set>
                                      <p:cBhvr>
                                        <p:cTn id="9" dur="80"/>
                                        <p:tgtEl>
                                          <p:spTgt spid="481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4" descr="nhagiao2"/>
          <p:cNvPicPr>
            <a:picLocks noChangeAspect="1" noChangeArrowheads="1"/>
          </p:cNvPicPr>
          <p:nvPr/>
        </p:nvPicPr>
        <p:blipFill>
          <a:blip r:embed="rId2"/>
          <a:srcRect/>
          <a:stretch>
            <a:fillRect/>
          </a:stretch>
        </p:blipFill>
        <p:spPr bwMode="auto">
          <a:xfrm>
            <a:off x="762000" y="609600"/>
            <a:ext cx="7924800" cy="4457700"/>
          </a:xfrm>
          <a:prstGeom prst="rect">
            <a:avLst/>
          </a:prstGeom>
          <a:noFill/>
          <a:ln w="9525">
            <a:noFill/>
            <a:miter lim="800000"/>
            <a:headEnd/>
            <a:tailEnd/>
          </a:ln>
        </p:spPr>
      </p:pic>
      <p:pic>
        <p:nvPicPr>
          <p:cNvPr id="17411" name="Picture 7" descr="Picture14"/>
          <p:cNvPicPr>
            <a:picLocks noChangeAspect="1" noChangeArrowheads="1"/>
          </p:cNvPicPr>
          <p:nvPr/>
        </p:nvPicPr>
        <p:blipFill>
          <a:blip r:embed="rId3"/>
          <a:srcRect/>
          <a:stretch>
            <a:fillRect/>
          </a:stretch>
        </p:blipFill>
        <p:spPr bwMode="auto">
          <a:xfrm>
            <a:off x="0" y="0"/>
            <a:ext cx="2560638" cy="6858000"/>
          </a:xfrm>
          <a:prstGeom prst="rect">
            <a:avLst/>
          </a:prstGeom>
          <a:noFill/>
          <a:ln w="9525">
            <a:noFill/>
            <a:miter lim="800000"/>
            <a:headEnd/>
            <a:tailEnd/>
          </a:ln>
        </p:spPr>
      </p:pic>
      <p:sp>
        <p:nvSpPr>
          <p:cNvPr id="50178" name="Rectangle 2"/>
          <p:cNvSpPr>
            <a:spLocks noGrp="1" noChangeArrowheads="1"/>
          </p:cNvSpPr>
          <p:nvPr>
            <p:ph type="title"/>
          </p:nvPr>
        </p:nvSpPr>
        <p:spPr>
          <a:xfrm>
            <a:off x="228600" y="5181600"/>
            <a:ext cx="8915400" cy="1447800"/>
          </a:xfrm>
        </p:spPr>
        <p:txBody>
          <a:bodyPr/>
          <a:lstStyle/>
          <a:p>
            <a:pPr algn="l" eaLnBrk="1" hangingPunct="1"/>
            <a:r>
              <a:rPr lang="en-US" sz="3800" b="1" i="1" smtClean="0">
                <a:solidFill>
                  <a:schemeClr val="bg1"/>
                </a:solidFill>
              </a:rPr>
              <a:t>Em siêng năng gắng học hành ngày ngày, rồi mai sau đây sẽ nên người thành tài.</a:t>
            </a:r>
          </a:p>
        </p:txBody>
      </p:sp>
      <p:pic>
        <p:nvPicPr>
          <p:cNvPr id="17413" name="Picture 5" descr="NOTESTAF"/>
          <p:cNvPicPr>
            <a:picLocks noChangeAspect="1" noChangeArrowheads="1" noCrop="1"/>
          </p:cNvPicPr>
          <p:nvPr/>
        </p:nvPicPr>
        <p:blipFill>
          <a:blip r:embed="rId4"/>
          <a:srcRect/>
          <a:stretch>
            <a:fillRect/>
          </a:stretch>
        </p:blipFill>
        <p:spPr bwMode="auto">
          <a:xfrm>
            <a:off x="8229600" y="60198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78"/>
                                        </p:tgtEl>
                                        <p:attrNameLst>
                                          <p:attrName>style.visibility</p:attrName>
                                        </p:attrNameLst>
                                      </p:cBhvr>
                                      <p:to>
                                        <p:strVal val="visible"/>
                                      </p:to>
                                    </p:set>
                                    <p:anim calcmode="discrete" valueType="clr">
                                      <p:cBhvr override="childStyle">
                                        <p:cTn id="7" dur="80"/>
                                        <p:tgtEl>
                                          <p:spTgt spid="501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8"/>
                                        </p:tgtEl>
                                        <p:attrNameLst>
                                          <p:attrName>fillcolor</p:attrName>
                                        </p:attrNameLst>
                                      </p:cBhvr>
                                      <p:tavLst>
                                        <p:tav tm="0">
                                          <p:val>
                                            <p:clrVal>
                                              <a:schemeClr val="accent2"/>
                                            </p:clrVal>
                                          </p:val>
                                        </p:tav>
                                        <p:tav tm="50000">
                                          <p:val>
                                            <p:clrVal>
                                              <a:schemeClr val="hlink"/>
                                            </p:clrVal>
                                          </p:val>
                                        </p:tav>
                                      </p:tavLst>
                                    </p:anim>
                                    <p:set>
                                      <p:cBhvr>
                                        <p:cTn id="9" dur="80"/>
                                        <p:tgtEl>
                                          <p:spTgt spid="501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5410200"/>
            <a:ext cx="8534400" cy="1143000"/>
          </a:xfrm>
        </p:spPr>
        <p:txBody>
          <a:bodyPr/>
          <a:lstStyle/>
          <a:p>
            <a:pPr algn="l" eaLnBrk="1" hangingPunct="1"/>
            <a:r>
              <a:rPr lang="en-US" sz="3800" b="1" i="1" smtClean="0">
                <a:solidFill>
                  <a:schemeClr val="bg1"/>
                </a:solidFill>
              </a:rPr>
              <a:t> Dù cuộc đời nhịp thoi đưa, từng mùa hè từng cơn mưa, em vẫn nhớ trường xưa</a:t>
            </a:r>
          </a:p>
        </p:txBody>
      </p:sp>
      <p:pic>
        <p:nvPicPr>
          <p:cNvPr id="18435" name="Picture 4" descr="37441257834707"/>
          <p:cNvPicPr>
            <a:picLocks noChangeAspect="1" noChangeArrowheads="1"/>
          </p:cNvPicPr>
          <p:nvPr/>
        </p:nvPicPr>
        <p:blipFill>
          <a:blip r:embed="rId2"/>
          <a:srcRect/>
          <a:stretch>
            <a:fillRect/>
          </a:stretch>
        </p:blipFill>
        <p:spPr bwMode="auto">
          <a:xfrm>
            <a:off x="533400" y="304800"/>
            <a:ext cx="8077200" cy="4876800"/>
          </a:xfrm>
          <a:prstGeom prst="rect">
            <a:avLst/>
          </a:prstGeom>
          <a:noFill/>
          <a:ln w="9525">
            <a:noFill/>
            <a:miter lim="800000"/>
            <a:headEnd/>
            <a:tailEnd/>
          </a:ln>
        </p:spPr>
      </p:pic>
      <p:pic>
        <p:nvPicPr>
          <p:cNvPr id="18436" name="Picture 16" descr="NOTESTAF"/>
          <p:cNvPicPr>
            <a:picLocks noChangeAspect="1" noChangeArrowheads="1" noCrop="1"/>
          </p:cNvPicPr>
          <p:nvPr/>
        </p:nvPicPr>
        <p:blipFill>
          <a:blip r:embed="rId3"/>
          <a:srcRect/>
          <a:stretch>
            <a:fillRect/>
          </a:stretch>
        </p:blipFill>
        <p:spPr bwMode="auto">
          <a:xfrm>
            <a:off x="8429625" y="60198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2226"/>
                                        </p:tgtEl>
                                        <p:attrNameLst>
                                          <p:attrName>style.visibility</p:attrName>
                                        </p:attrNameLst>
                                      </p:cBhvr>
                                      <p:to>
                                        <p:strVal val="visible"/>
                                      </p:to>
                                    </p:set>
                                    <p:anim calcmode="discrete" valueType="clr">
                                      <p:cBhvr override="childStyle">
                                        <p:cTn id="7" dur="80"/>
                                        <p:tgtEl>
                                          <p:spTgt spid="522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26"/>
                                        </p:tgtEl>
                                        <p:attrNameLst>
                                          <p:attrName>fillcolor</p:attrName>
                                        </p:attrNameLst>
                                      </p:cBhvr>
                                      <p:tavLst>
                                        <p:tav tm="0">
                                          <p:val>
                                            <p:clrVal>
                                              <a:schemeClr val="accent2"/>
                                            </p:clrVal>
                                          </p:val>
                                        </p:tav>
                                        <p:tav tm="50000">
                                          <p:val>
                                            <p:clrVal>
                                              <a:schemeClr val="hlink"/>
                                            </p:clrVal>
                                          </p:val>
                                        </p:tav>
                                      </p:tavLst>
                                    </p:anim>
                                    <p:set>
                                      <p:cBhvr>
                                        <p:cTn id="9" dur="80"/>
                                        <p:tgtEl>
                                          <p:spTgt spid="522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819400" y="53975"/>
            <a:ext cx="5278438" cy="584200"/>
          </a:xfrm>
          <a:prstGeom prst="rect">
            <a:avLst/>
          </a:prstGeom>
          <a:noFill/>
          <a:ln w="9525">
            <a:noFill/>
            <a:miter lim="800000"/>
            <a:headEnd/>
            <a:tailEnd/>
          </a:ln>
        </p:spPr>
        <p:txBody>
          <a:bodyPr wrap="none">
            <a:spAutoFit/>
          </a:bodyPr>
          <a:lstStyle/>
          <a:p>
            <a:pPr eaLnBrk="1" hangingPunct="1"/>
            <a:r>
              <a:rPr lang="en-US" sz="3200" b="1">
                <a:solidFill>
                  <a:srgbClr val="FF6600"/>
                </a:solidFill>
              </a:rPr>
              <a:t>Hát gõ đệm có lĩnh xướng</a:t>
            </a:r>
          </a:p>
        </p:txBody>
      </p:sp>
      <p:sp>
        <p:nvSpPr>
          <p:cNvPr id="106499" name="Text Box 3"/>
          <p:cNvSpPr txBox="1">
            <a:spLocks noChangeArrowheads="1"/>
          </p:cNvSpPr>
          <p:nvPr/>
        </p:nvSpPr>
        <p:spPr bwMode="auto">
          <a:xfrm>
            <a:off x="685800" y="990600"/>
            <a:ext cx="2206625" cy="427038"/>
          </a:xfrm>
          <a:prstGeom prst="rect">
            <a:avLst/>
          </a:prstGeom>
          <a:noFill/>
          <a:ln w="9525">
            <a:noFill/>
            <a:miter lim="800000"/>
            <a:headEnd/>
            <a:tailEnd/>
          </a:ln>
        </p:spPr>
        <p:txBody>
          <a:bodyPr>
            <a:spAutoFit/>
          </a:bodyPr>
          <a:lstStyle/>
          <a:p>
            <a:pPr eaLnBrk="1" hangingPunct="1"/>
            <a:r>
              <a:rPr lang="en-US" sz="2200" b="1">
                <a:solidFill>
                  <a:srgbClr val="FFFF66"/>
                </a:solidFill>
              </a:rPr>
              <a:t>Lĩnh xướng 1:</a:t>
            </a:r>
          </a:p>
        </p:txBody>
      </p:sp>
      <p:sp>
        <p:nvSpPr>
          <p:cNvPr id="106500" name="Text Box 4"/>
          <p:cNvSpPr txBox="1">
            <a:spLocks noChangeArrowheads="1"/>
          </p:cNvSpPr>
          <p:nvPr/>
        </p:nvSpPr>
        <p:spPr bwMode="auto">
          <a:xfrm>
            <a:off x="228600" y="1524000"/>
            <a:ext cx="8915400" cy="1108075"/>
          </a:xfrm>
          <a:prstGeom prst="rect">
            <a:avLst/>
          </a:prstGeom>
          <a:noFill/>
          <a:ln w="38100">
            <a:noFill/>
            <a:miter lim="800000"/>
            <a:headEnd/>
            <a:tailEnd/>
          </a:ln>
        </p:spPr>
        <p:txBody>
          <a:bodyPr>
            <a:spAutoFit/>
          </a:bodyPr>
          <a:lstStyle/>
          <a:p>
            <a:pPr eaLnBrk="1" hangingPunct="1"/>
            <a:r>
              <a:rPr lang="en-US" sz="2200" b="1" i="1">
                <a:solidFill>
                  <a:schemeClr val="bg1"/>
                </a:solidFill>
              </a:rPr>
              <a:t>Trường làng em có hàng tre xanh,cây rợp bóng mát yêu đời yên lành</a:t>
            </a:r>
          </a:p>
          <a:p>
            <a:pPr eaLnBrk="1" hangingPunct="1"/>
            <a:r>
              <a:rPr lang="en-US" sz="2200" b="1">
                <a:solidFill>
                  <a:schemeClr val="bg1"/>
                </a:solidFill>
              </a:rPr>
              <a:t>  </a:t>
            </a:r>
            <a:r>
              <a:rPr lang="en-US" sz="2200" b="1">
                <a:solidFill>
                  <a:srgbClr val="FF99FF"/>
                </a:solidFill>
              </a:rPr>
              <a:t>X                  X         X            X             X             X          X           X</a:t>
            </a:r>
          </a:p>
        </p:txBody>
      </p:sp>
      <p:sp>
        <p:nvSpPr>
          <p:cNvPr id="106501" name="Text Box 5"/>
          <p:cNvSpPr txBox="1">
            <a:spLocks noChangeArrowheads="1"/>
          </p:cNvSpPr>
          <p:nvPr/>
        </p:nvSpPr>
        <p:spPr bwMode="auto">
          <a:xfrm>
            <a:off x="685800" y="2286000"/>
            <a:ext cx="2098675" cy="430213"/>
          </a:xfrm>
          <a:prstGeom prst="rect">
            <a:avLst/>
          </a:prstGeom>
          <a:noFill/>
          <a:ln w="9525">
            <a:noFill/>
            <a:miter lim="800000"/>
            <a:headEnd/>
            <a:tailEnd/>
          </a:ln>
        </p:spPr>
        <p:txBody>
          <a:bodyPr wrap="none">
            <a:spAutoFit/>
          </a:bodyPr>
          <a:lstStyle/>
          <a:p>
            <a:pPr eaLnBrk="1" hangingPunct="1"/>
            <a:r>
              <a:rPr lang="en-US" sz="2200" b="1">
                <a:solidFill>
                  <a:srgbClr val="FFFF66"/>
                </a:solidFill>
              </a:rPr>
              <a:t>Lĩnh xướng 2:</a:t>
            </a:r>
          </a:p>
        </p:txBody>
      </p:sp>
      <p:sp>
        <p:nvSpPr>
          <p:cNvPr id="106502" name="Text Box 6"/>
          <p:cNvSpPr txBox="1">
            <a:spLocks noChangeArrowheads="1"/>
          </p:cNvSpPr>
          <p:nvPr/>
        </p:nvSpPr>
        <p:spPr bwMode="auto">
          <a:xfrm>
            <a:off x="228600" y="2667000"/>
            <a:ext cx="8686800" cy="1108075"/>
          </a:xfrm>
          <a:prstGeom prst="rect">
            <a:avLst/>
          </a:prstGeom>
          <a:noFill/>
          <a:ln w="38100">
            <a:noFill/>
            <a:miter lim="800000"/>
            <a:headEnd/>
            <a:tailEnd/>
          </a:ln>
        </p:spPr>
        <p:txBody>
          <a:bodyPr>
            <a:spAutoFit/>
          </a:bodyPr>
          <a:lstStyle/>
          <a:p>
            <a:pPr eaLnBrk="1" hangingPunct="1"/>
            <a:r>
              <a:rPr lang="en-US" sz="2200" b="1" i="1">
                <a:solidFill>
                  <a:schemeClr val="bg1"/>
                </a:solidFill>
              </a:rPr>
              <a:t>Nhịp cầu tre lối về nhà em, qua rẫy nương xanh thấy vui êm đềm.</a:t>
            </a:r>
          </a:p>
          <a:p>
            <a:pPr eaLnBrk="1" hangingPunct="1"/>
            <a:r>
              <a:rPr lang="en-US" sz="2200" b="1">
                <a:solidFill>
                  <a:schemeClr val="bg1"/>
                </a:solidFill>
              </a:rPr>
              <a:t>  </a:t>
            </a:r>
            <a:r>
              <a:rPr lang="en-US" sz="2200" b="1">
                <a:solidFill>
                  <a:srgbClr val="FF99FF"/>
                </a:solidFill>
              </a:rPr>
              <a:t>X            X        X         X            X                X             X          X</a:t>
            </a:r>
          </a:p>
        </p:txBody>
      </p:sp>
      <p:sp>
        <p:nvSpPr>
          <p:cNvPr id="106503" name="Text Box 7"/>
          <p:cNvSpPr txBox="1">
            <a:spLocks noChangeArrowheads="1"/>
          </p:cNvSpPr>
          <p:nvPr/>
        </p:nvSpPr>
        <p:spPr bwMode="auto">
          <a:xfrm>
            <a:off x="609600" y="3581400"/>
            <a:ext cx="2062163" cy="430213"/>
          </a:xfrm>
          <a:prstGeom prst="rect">
            <a:avLst/>
          </a:prstGeom>
          <a:noFill/>
          <a:ln w="9525">
            <a:noFill/>
            <a:miter lim="800000"/>
            <a:headEnd/>
            <a:tailEnd/>
          </a:ln>
        </p:spPr>
        <p:txBody>
          <a:bodyPr wrap="none">
            <a:spAutoFit/>
          </a:bodyPr>
          <a:lstStyle/>
          <a:p>
            <a:pPr eaLnBrk="1" hangingPunct="1"/>
            <a:r>
              <a:rPr lang="en-US" sz="2200" b="1">
                <a:solidFill>
                  <a:srgbClr val="FFFF66"/>
                </a:solidFill>
              </a:rPr>
              <a:t>Lĩnh xư</a:t>
            </a:r>
            <a:r>
              <a:rPr lang="en-US" b="1">
                <a:solidFill>
                  <a:srgbClr val="FFFF66"/>
                </a:solidFill>
              </a:rPr>
              <a:t>ớ</a:t>
            </a:r>
            <a:r>
              <a:rPr lang="en-US" sz="2200" b="1">
                <a:solidFill>
                  <a:srgbClr val="FFFF66"/>
                </a:solidFill>
              </a:rPr>
              <a:t>ng 1:</a:t>
            </a:r>
          </a:p>
        </p:txBody>
      </p:sp>
      <p:sp>
        <p:nvSpPr>
          <p:cNvPr id="106504" name="Text Box 8"/>
          <p:cNvSpPr txBox="1">
            <a:spLocks noChangeArrowheads="1"/>
          </p:cNvSpPr>
          <p:nvPr/>
        </p:nvSpPr>
        <p:spPr bwMode="auto">
          <a:xfrm>
            <a:off x="381000" y="3962400"/>
            <a:ext cx="9525000" cy="1062038"/>
          </a:xfrm>
          <a:prstGeom prst="rect">
            <a:avLst/>
          </a:prstGeom>
          <a:noFill/>
          <a:ln w="38100">
            <a:noFill/>
            <a:miter lim="800000"/>
            <a:headEnd/>
            <a:tailEnd/>
          </a:ln>
        </p:spPr>
        <p:txBody>
          <a:bodyPr>
            <a:spAutoFit/>
          </a:bodyPr>
          <a:lstStyle/>
          <a:p>
            <a:pPr eaLnBrk="1" hangingPunct="1"/>
            <a:r>
              <a:rPr lang="en-US" sz="2100" b="1" i="1">
                <a:solidFill>
                  <a:schemeClr val="bg1"/>
                </a:solidFill>
              </a:rPr>
              <a:t>Tình quê hương gắn liền yêu thương, bao mùa mưa nắng em vẫn đến trường.</a:t>
            </a:r>
          </a:p>
          <a:p>
            <a:pPr eaLnBrk="1" hangingPunct="1"/>
            <a:r>
              <a:rPr lang="en-US" sz="2100" b="1">
                <a:solidFill>
                  <a:schemeClr val="bg1"/>
                </a:solidFill>
              </a:rPr>
              <a:t> </a:t>
            </a:r>
            <a:r>
              <a:rPr lang="en-US" sz="2100" b="1">
                <a:solidFill>
                  <a:srgbClr val="FF99FF"/>
                </a:solidFill>
              </a:rPr>
              <a:t>X                 X             X            X                  X               X           X             X</a:t>
            </a:r>
          </a:p>
        </p:txBody>
      </p:sp>
      <p:sp>
        <p:nvSpPr>
          <p:cNvPr id="106505" name="Text Box 9"/>
          <p:cNvSpPr txBox="1">
            <a:spLocks noChangeArrowheads="1"/>
          </p:cNvSpPr>
          <p:nvPr/>
        </p:nvSpPr>
        <p:spPr bwMode="auto">
          <a:xfrm>
            <a:off x="685800" y="4800600"/>
            <a:ext cx="2098675" cy="430213"/>
          </a:xfrm>
          <a:prstGeom prst="rect">
            <a:avLst/>
          </a:prstGeom>
          <a:noFill/>
          <a:ln w="9525">
            <a:noFill/>
            <a:miter lim="800000"/>
            <a:headEnd/>
            <a:tailEnd/>
          </a:ln>
        </p:spPr>
        <p:txBody>
          <a:bodyPr wrap="none">
            <a:spAutoFit/>
          </a:bodyPr>
          <a:lstStyle/>
          <a:p>
            <a:pPr eaLnBrk="1" hangingPunct="1"/>
            <a:r>
              <a:rPr lang="en-US" sz="2200" b="1">
                <a:solidFill>
                  <a:srgbClr val="FFFF66"/>
                </a:solidFill>
              </a:rPr>
              <a:t>Lĩnh xướng 2:</a:t>
            </a:r>
          </a:p>
        </p:txBody>
      </p:sp>
      <p:sp>
        <p:nvSpPr>
          <p:cNvPr id="106506" name="Text Box 10"/>
          <p:cNvSpPr txBox="1">
            <a:spLocks noChangeArrowheads="1"/>
          </p:cNvSpPr>
          <p:nvPr/>
        </p:nvSpPr>
        <p:spPr bwMode="auto">
          <a:xfrm>
            <a:off x="381000" y="5257800"/>
            <a:ext cx="8763000" cy="762000"/>
          </a:xfrm>
          <a:prstGeom prst="rect">
            <a:avLst/>
          </a:prstGeom>
          <a:noFill/>
          <a:ln w="38100">
            <a:noFill/>
            <a:miter lim="800000"/>
            <a:headEnd/>
            <a:tailEnd/>
          </a:ln>
        </p:spPr>
        <p:txBody>
          <a:bodyPr>
            <a:spAutoFit/>
          </a:bodyPr>
          <a:lstStyle/>
          <a:p>
            <a:pPr eaLnBrk="1" hangingPunct="1"/>
            <a:r>
              <a:rPr lang="en-US" sz="2200" b="1" i="1">
                <a:solidFill>
                  <a:schemeClr val="bg1"/>
                </a:solidFill>
              </a:rPr>
              <a:t>Thầy cô em đã dạy cho em, yêu nước yêu quê và yêu gia đình.</a:t>
            </a:r>
          </a:p>
          <a:p>
            <a:pPr eaLnBrk="1" hangingPunct="1"/>
            <a:r>
              <a:rPr lang="en-US" sz="2200" b="1">
                <a:solidFill>
                  <a:schemeClr val="bg1"/>
                </a:solidFill>
              </a:rPr>
              <a:t> </a:t>
            </a:r>
            <a:r>
              <a:rPr lang="en-US" sz="2200" b="1">
                <a:solidFill>
                  <a:srgbClr val="FF99FF"/>
                </a:solidFill>
              </a:rPr>
              <a:t>X            X         X          X            X            X        X          X</a:t>
            </a:r>
          </a:p>
        </p:txBody>
      </p:sp>
      <p:pic>
        <p:nvPicPr>
          <p:cNvPr id="106509" name="Ca bai (nhac).wav">
            <a:hlinkClick r:id="" action="ppaction://media"/>
          </p:cNvPr>
          <p:cNvPicPr>
            <a:picLocks noRot="1" noChangeAspect="1" noChangeArrowheads="1"/>
          </p:cNvPicPr>
          <p:nvPr>
            <a:audioFile r:link="rId1"/>
          </p:nvPr>
        </p:nvPicPr>
        <p:blipFill>
          <a:blip r:embed="rId3"/>
          <a:srcRect/>
          <a:stretch>
            <a:fillRect/>
          </a:stretch>
        </p:blipFill>
        <p:spPr bwMode="auto">
          <a:xfrm>
            <a:off x="8839200" y="6248400"/>
            <a:ext cx="304800" cy="304800"/>
          </a:xfrm>
          <a:prstGeom prst="rect">
            <a:avLst/>
          </a:prstGeom>
          <a:noFill/>
          <a:ln w="9525">
            <a:noFill/>
            <a:miter lim="800000"/>
            <a:headEnd/>
            <a:tailEnd/>
          </a:ln>
        </p:spPr>
      </p:pic>
      <p:pic>
        <p:nvPicPr>
          <p:cNvPr id="19468" name="Picture 14" descr="NOTESTAF"/>
          <p:cNvPicPr>
            <a:picLocks noChangeAspect="1" noChangeArrowheads="1" noCrop="1"/>
          </p:cNvPicPr>
          <p:nvPr/>
        </p:nvPicPr>
        <p:blipFill>
          <a:blip r:embed="rId4"/>
          <a:srcRect/>
          <a:stretch>
            <a:fillRect/>
          </a:stretch>
        </p:blipFill>
        <p:spPr bwMode="auto">
          <a:xfrm>
            <a:off x="8001000" y="6019800"/>
            <a:ext cx="714375" cy="571500"/>
          </a:xfrm>
          <a:prstGeom prst="rect">
            <a:avLst/>
          </a:prstGeom>
          <a:noFill/>
          <a:ln w="9525">
            <a:noFill/>
            <a:miter lim="800000"/>
            <a:headEnd/>
            <a:tailEnd/>
          </a:ln>
        </p:spPr>
      </p:pic>
      <p:pic>
        <p:nvPicPr>
          <p:cNvPr id="106511" name="Picture 15" descr="NhacCu-06LL"/>
          <p:cNvPicPr>
            <a:picLocks noChangeAspect="1" noChangeArrowheads="1"/>
          </p:cNvPicPr>
          <p:nvPr/>
        </p:nvPicPr>
        <p:blipFill>
          <a:blip r:embed="rId5"/>
          <a:srcRect/>
          <a:stretch>
            <a:fillRect/>
          </a:stretch>
        </p:blipFill>
        <p:spPr bwMode="auto">
          <a:xfrm>
            <a:off x="304800" y="82550"/>
            <a:ext cx="16764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1000" fill="hold"/>
                                        <p:tgtEl>
                                          <p:spTgt spid="106498"/>
                                        </p:tgtEl>
                                        <p:attrNameLst>
                                          <p:attrName>ppt_w</p:attrName>
                                        </p:attrNameLst>
                                      </p:cBhvr>
                                      <p:tavLst>
                                        <p:tav tm="0">
                                          <p:val>
                                            <p:fltVal val="0"/>
                                          </p:val>
                                        </p:tav>
                                        <p:tav tm="100000">
                                          <p:val>
                                            <p:strVal val="#ppt_w"/>
                                          </p:val>
                                        </p:tav>
                                      </p:tavLst>
                                    </p:anim>
                                    <p:anim calcmode="lin" valueType="num">
                                      <p:cBhvr>
                                        <p:cTn id="8" dur="1000" fill="hold"/>
                                        <p:tgtEl>
                                          <p:spTgt spid="10649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6499"/>
                                        </p:tgtEl>
                                        <p:attrNameLst>
                                          <p:attrName>style.visibility</p:attrName>
                                        </p:attrNameLst>
                                      </p:cBhvr>
                                      <p:to>
                                        <p:strVal val="visible"/>
                                      </p:to>
                                    </p:set>
                                    <p:anim calcmode="lin" valueType="num">
                                      <p:cBhvr>
                                        <p:cTn id="11" dur="1000" fill="hold"/>
                                        <p:tgtEl>
                                          <p:spTgt spid="106499"/>
                                        </p:tgtEl>
                                        <p:attrNameLst>
                                          <p:attrName>ppt_w</p:attrName>
                                        </p:attrNameLst>
                                      </p:cBhvr>
                                      <p:tavLst>
                                        <p:tav tm="0">
                                          <p:val>
                                            <p:fltVal val="0"/>
                                          </p:val>
                                        </p:tav>
                                        <p:tav tm="100000">
                                          <p:val>
                                            <p:strVal val="#ppt_w"/>
                                          </p:val>
                                        </p:tav>
                                      </p:tavLst>
                                    </p:anim>
                                    <p:anim calcmode="lin" valueType="num">
                                      <p:cBhvr>
                                        <p:cTn id="12" dur="1000" fill="hold"/>
                                        <p:tgtEl>
                                          <p:spTgt spid="10649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6500"/>
                                        </p:tgtEl>
                                        <p:attrNameLst>
                                          <p:attrName>style.visibility</p:attrName>
                                        </p:attrNameLst>
                                      </p:cBhvr>
                                      <p:to>
                                        <p:strVal val="visible"/>
                                      </p:to>
                                    </p:set>
                                    <p:anim calcmode="lin" valueType="num">
                                      <p:cBhvr>
                                        <p:cTn id="15" dur="1000" fill="hold"/>
                                        <p:tgtEl>
                                          <p:spTgt spid="106500"/>
                                        </p:tgtEl>
                                        <p:attrNameLst>
                                          <p:attrName>ppt_w</p:attrName>
                                        </p:attrNameLst>
                                      </p:cBhvr>
                                      <p:tavLst>
                                        <p:tav tm="0">
                                          <p:val>
                                            <p:fltVal val="0"/>
                                          </p:val>
                                        </p:tav>
                                        <p:tav tm="100000">
                                          <p:val>
                                            <p:strVal val="#ppt_w"/>
                                          </p:val>
                                        </p:tav>
                                      </p:tavLst>
                                    </p:anim>
                                    <p:anim calcmode="lin" valueType="num">
                                      <p:cBhvr>
                                        <p:cTn id="16" dur="1000" fill="hold"/>
                                        <p:tgtEl>
                                          <p:spTgt spid="10650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6501"/>
                                        </p:tgtEl>
                                        <p:attrNameLst>
                                          <p:attrName>style.visibility</p:attrName>
                                        </p:attrNameLst>
                                      </p:cBhvr>
                                      <p:to>
                                        <p:strVal val="visible"/>
                                      </p:to>
                                    </p:set>
                                    <p:anim calcmode="lin" valueType="num">
                                      <p:cBhvr>
                                        <p:cTn id="19" dur="1000" fill="hold"/>
                                        <p:tgtEl>
                                          <p:spTgt spid="106501"/>
                                        </p:tgtEl>
                                        <p:attrNameLst>
                                          <p:attrName>ppt_w</p:attrName>
                                        </p:attrNameLst>
                                      </p:cBhvr>
                                      <p:tavLst>
                                        <p:tav tm="0">
                                          <p:val>
                                            <p:fltVal val="0"/>
                                          </p:val>
                                        </p:tav>
                                        <p:tav tm="100000">
                                          <p:val>
                                            <p:strVal val="#ppt_w"/>
                                          </p:val>
                                        </p:tav>
                                      </p:tavLst>
                                    </p:anim>
                                    <p:anim calcmode="lin" valueType="num">
                                      <p:cBhvr>
                                        <p:cTn id="20" dur="1000" fill="hold"/>
                                        <p:tgtEl>
                                          <p:spTgt spid="10650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6502"/>
                                        </p:tgtEl>
                                        <p:attrNameLst>
                                          <p:attrName>style.visibility</p:attrName>
                                        </p:attrNameLst>
                                      </p:cBhvr>
                                      <p:to>
                                        <p:strVal val="visible"/>
                                      </p:to>
                                    </p:set>
                                    <p:anim calcmode="lin" valueType="num">
                                      <p:cBhvr>
                                        <p:cTn id="23" dur="1000" fill="hold"/>
                                        <p:tgtEl>
                                          <p:spTgt spid="106502"/>
                                        </p:tgtEl>
                                        <p:attrNameLst>
                                          <p:attrName>ppt_w</p:attrName>
                                        </p:attrNameLst>
                                      </p:cBhvr>
                                      <p:tavLst>
                                        <p:tav tm="0">
                                          <p:val>
                                            <p:fltVal val="0"/>
                                          </p:val>
                                        </p:tav>
                                        <p:tav tm="100000">
                                          <p:val>
                                            <p:strVal val="#ppt_w"/>
                                          </p:val>
                                        </p:tav>
                                      </p:tavLst>
                                    </p:anim>
                                    <p:anim calcmode="lin" valueType="num">
                                      <p:cBhvr>
                                        <p:cTn id="24" dur="1000" fill="hold"/>
                                        <p:tgtEl>
                                          <p:spTgt spid="10650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6503"/>
                                        </p:tgtEl>
                                        <p:attrNameLst>
                                          <p:attrName>style.visibility</p:attrName>
                                        </p:attrNameLst>
                                      </p:cBhvr>
                                      <p:to>
                                        <p:strVal val="visible"/>
                                      </p:to>
                                    </p:set>
                                    <p:anim calcmode="lin" valueType="num">
                                      <p:cBhvr>
                                        <p:cTn id="27" dur="1000" fill="hold"/>
                                        <p:tgtEl>
                                          <p:spTgt spid="106503"/>
                                        </p:tgtEl>
                                        <p:attrNameLst>
                                          <p:attrName>ppt_w</p:attrName>
                                        </p:attrNameLst>
                                      </p:cBhvr>
                                      <p:tavLst>
                                        <p:tav tm="0">
                                          <p:val>
                                            <p:fltVal val="0"/>
                                          </p:val>
                                        </p:tav>
                                        <p:tav tm="100000">
                                          <p:val>
                                            <p:strVal val="#ppt_w"/>
                                          </p:val>
                                        </p:tav>
                                      </p:tavLst>
                                    </p:anim>
                                    <p:anim calcmode="lin" valueType="num">
                                      <p:cBhvr>
                                        <p:cTn id="28" dur="1000" fill="hold"/>
                                        <p:tgtEl>
                                          <p:spTgt spid="10650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6504"/>
                                        </p:tgtEl>
                                        <p:attrNameLst>
                                          <p:attrName>style.visibility</p:attrName>
                                        </p:attrNameLst>
                                      </p:cBhvr>
                                      <p:to>
                                        <p:strVal val="visible"/>
                                      </p:to>
                                    </p:set>
                                    <p:anim calcmode="lin" valueType="num">
                                      <p:cBhvr>
                                        <p:cTn id="31" dur="1000" fill="hold"/>
                                        <p:tgtEl>
                                          <p:spTgt spid="106504"/>
                                        </p:tgtEl>
                                        <p:attrNameLst>
                                          <p:attrName>ppt_w</p:attrName>
                                        </p:attrNameLst>
                                      </p:cBhvr>
                                      <p:tavLst>
                                        <p:tav tm="0">
                                          <p:val>
                                            <p:fltVal val="0"/>
                                          </p:val>
                                        </p:tav>
                                        <p:tav tm="100000">
                                          <p:val>
                                            <p:strVal val="#ppt_w"/>
                                          </p:val>
                                        </p:tav>
                                      </p:tavLst>
                                    </p:anim>
                                    <p:anim calcmode="lin" valueType="num">
                                      <p:cBhvr>
                                        <p:cTn id="32" dur="1000" fill="hold"/>
                                        <p:tgtEl>
                                          <p:spTgt spid="10650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6505"/>
                                        </p:tgtEl>
                                        <p:attrNameLst>
                                          <p:attrName>style.visibility</p:attrName>
                                        </p:attrNameLst>
                                      </p:cBhvr>
                                      <p:to>
                                        <p:strVal val="visible"/>
                                      </p:to>
                                    </p:set>
                                    <p:anim calcmode="lin" valueType="num">
                                      <p:cBhvr>
                                        <p:cTn id="35" dur="1000" fill="hold"/>
                                        <p:tgtEl>
                                          <p:spTgt spid="106505"/>
                                        </p:tgtEl>
                                        <p:attrNameLst>
                                          <p:attrName>ppt_w</p:attrName>
                                        </p:attrNameLst>
                                      </p:cBhvr>
                                      <p:tavLst>
                                        <p:tav tm="0">
                                          <p:val>
                                            <p:fltVal val="0"/>
                                          </p:val>
                                        </p:tav>
                                        <p:tav tm="100000">
                                          <p:val>
                                            <p:strVal val="#ppt_w"/>
                                          </p:val>
                                        </p:tav>
                                      </p:tavLst>
                                    </p:anim>
                                    <p:anim calcmode="lin" valueType="num">
                                      <p:cBhvr>
                                        <p:cTn id="36" dur="1000" fill="hold"/>
                                        <p:tgtEl>
                                          <p:spTgt spid="10650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06506"/>
                                        </p:tgtEl>
                                        <p:attrNameLst>
                                          <p:attrName>style.visibility</p:attrName>
                                        </p:attrNameLst>
                                      </p:cBhvr>
                                      <p:to>
                                        <p:strVal val="visible"/>
                                      </p:to>
                                    </p:set>
                                    <p:anim calcmode="lin" valueType="num">
                                      <p:cBhvr>
                                        <p:cTn id="39" dur="1000" fill="hold"/>
                                        <p:tgtEl>
                                          <p:spTgt spid="106506"/>
                                        </p:tgtEl>
                                        <p:attrNameLst>
                                          <p:attrName>ppt_w</p:attrName>
                                        </p:attrNameLst>
                                      </p:cBhvr>
                                      <p:tavLst>
                                        <p:tav tm="0">
                                          <p:val>
                                            <p:fltVal val="0"/>
                                          </p:val>
                                        </p:tav>
                                        <p:tav tm="100000">
                                          <p:val>
                                            <p:strVal val="#ppt_w"/>
                                          </p:val>
                                        </p:tav>
                                      </p:tavLst>
                                    </p:anim>
                                    <p:anim calcmode="lin" valueType="num">
                                      <p:cBhvr>
                                        <p:cTn id="40" dur="1000" fill="hold"/>
                                        <p:tgtEl>
                                          <p:spTgt spid="106506"/>
                                        </p:tgtEl>
                                        <p:attrNameLst>
                                          <p:attrName>ppt_h</p:attrName>
                                        </p:attrNameLst>
                                      </p:cBhvr>
                                      <p:tavLst>
                                        <p:tav tm="0">
                                          <p:val>
                                            <p:fltVal val="0"/>
                                          </p:val>
                                        </p:tav>
                                        <p:tav tm="100000">
                                          <p:val>
                                            <p:strVal val="#ppt_h"/>
                                          </p:val>
                                        </p:tav>
                                      </p:tavLst>
                                    </p:anim>
                                  </p:childTnLst>
                                </p:cTn>
                              </p:par>
                              <p:par>
                                <p:cTn id="41" presetID="1" presetClass="mediacall" presetSubtype="0" fill="hold" nodeType="withEffect">
                                  <p:stCondLst>
                                    <p:cond delay="0"/>
                                  </p:stCondLst>
                                  <p:childTnLst>
                                    <p:cmd type="call" cmd="playFrom(0.0)">
                                      <p:cBhvr>
                                        <p:cTn id="42" dur="62137" fill="hold"/>
                                        <p:tgtEl>
                                          <p:spTgt spid="106509"/>
                                        </p:tgtEl>
                                      </p:cBhvr>
                                    </p:cmd>
                                  </p:childTnLst>
                                </p:cTn>
                              </p:par>
                              <p:par>
                                <p:cTn id="43" presetID="5" presetClass="entr" presetSubtype="10" fill="hold" nodeType="withEffect">
                                  <p:stCondLst>
                                    <p:cond delay="0"/>
                                  </p:stCondLst>
                                  <p:childTnLst>
                                    <p:set>
                                      <p:cBhvr>
                                        <p:cTn id="44" dur="1" fill="hold">
                                          <p:stCondLst>
                                            <p:cond delay="0"/>
                                          </p:stCondLst>
                                        </p:cTn>
                                        <p:tgtEl>
                                          <p:spTgt spid="106511"/>
                                        </p:tgtEl>
                                        <p:attrNameLst>
                                          <p:attrName>style.visibility</p:attrName>
                                        </p:attrNameLst>
                                      </p:cBhvr>
                                      <p:to>
                                        <p:strVal val="visible"/>
                                      </p:to>
                                    </p:set>
                                    <p:animEffect transition="in" filter="checkerboard(across)">
                                      <p:cBhvr>
                                        <p:cTn id="45" dur="500"/>
                                        <p:tgtEl>
                                          <p:spTgt spid="1065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106509"/>
                </p:tgtEl>
              </p:cMediaNode>
            </p:audio>
          </p:childTnLst>
        </p:cTn>
      </p:par>
    </p:tnLst>
    <p:bldLst>
      <p:bldP spid="106498" grpId="0"/>
      <p:bldP spid="106499" grpId="0"/>
      <p:bldP spid="106500" grpId="0"/>
      <p:bldP spid="106501" grpId="0"/>
      <p:bldP spid="106502" grpId="0"/>
      <p:bldP spid="106503" grpId="0"/>
      <p:bldP spid="106504" grpId="0"/>
      <p:bldP spid="106505" grpId="0"/>
      <p:bldP spid="10650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3733800" y="1295400"/>
            <a:ext cx="2819400" cy="762000"/>
          </a:xfrm>
          <a:prstGeom prst="rect">
            <a:avLst/>
          </a:prstGeom>
          <a:noFill/>
          <a:ln w="9525">
            <a:noFill/>
            <a:miter lim="800000"/>
            <a:headEnd/>
            <a:tailEnd/>
          </a:ln>
        </p:spPr>
        <p:txBody>
          <a:bodyPr>
            <a:spAutoFit/>
          </a:bodyPr>
          <a:lstStyle/>
          <a:p>
            <a:pPr eaLnBrk="1" hangingPunct="1"/>
            <a:r>
              <a:rPr lang="en-US" sz="4400" b="1">
                <a:solidFill>
                  <a:srgbClr val="FFFF66"/>
                </a:solidFill>
              </a:rPr>
              <a:t>Cả lớp</a:t>
            </a:r>
          </a:p>
        </p:txBody>
      </p:sp>
      <p:sp>
        <p:nvSpPr>
          <p:cNvPr id="119815" name="Text Box 7"/>
          <p:cNvSpPr txBox="1">
            <a:spLocks noChangeArrowheads="1"/>
          </p:cNvSpPr>
          <p:nvPr/>
        </p:nvSpPr>
        <p:spPr bwMode="auto">
          <a:xfrm>
            <a:off x="304800" y="2362200"/>
            <a:ext cx="8839200" cy="4708525"/>
          </a:xfrm>
          <a:prstGeom prst="rect">
            <a:avLst/>
          </a:prstGeom>
          <a:noFill/>
          <a:ln w="38100">
            <a:noFill/>
            <a:miter lim="800000"/>
            <a:headEnd/>
            <a:tailEnd/>
          </a:ln>
        </p:spPr>
        <p:txBody>
          <a:bodyPr>
            <a:spAutoFit/>
          </a:bodyPr>
          <a:lstStyle/>
          <a:p>
            <a:pPr eaLnBrk="1" hangingPunct="1"/>
            <a:r>
              <a:rPr lang="en-US" sz="2000" b="1" i="1">
                <a:solidFill>
                  <a:schemeClr val="bg1"/>
                </a:solidFill>
              </a:rPr>
              <a:t>Tre xanh kia sẽ có ngày rồi già, chồi non vươn lên thắm cây vườn mượt mà. </a:t>
            </a:r>
          </a:p>
          <a:p>
            <a:pPr eaLnBrk="1" hangingPunct="1"/>
            <a:r>
              <a:rPr lang="en-US" sz="2000" b="1" i="1">
                <a:solidFill>
                  <a:schemeClr val="bg1"/>
                </a:solidFill>
              </a:rPr>
              <a:t>  X             X              X          X             X              X                      X               X                                                                                                                                    Trường học này là cây hoa, còn nụ cười là hương hoa bay toả khắp quê nhà.</a:t>
            </a:r>
          </a:p>
          <a:p>
            <a:pPr eaLnBrk="1" hangingPunct="1"/>
            <a:r>
              <a:rPr lang="en-US" sz="2000" b="1" i="1">
                <a:solidFill>
                  <a:schemeClr val="bg1"/>
                </a:solidFill>
              </a:rPr>
              <a:t>  X                             X            X                        X                X          X              X </a:t>
            </a:r>
          </a:p>
          <a:p>
            <a:pPr eaLnBrk="1" hangingPunct="1"/>
            <a:r>
              <a:rPr lang="en-US" sz="2000" b="1" i="1">
                <a:solidFill>
                  <a:schemeClr val="bg1"/>
                </a:solidFill>
              </a:rPr>
              <a:t>Em siêng năng gắng học hành ngày ngày, rồi mai sau đây sẽ nên người thành tài. </a:t>
            </a:r>
          </a:p>
          <a:p>
            <a:pPr eaLnBrk="1" hangingPunct="1"/>
            <a:r>
              <a:rPr lang="en-US" sz="2000" b="1" i="1">
                <a:solidFill>
                  <a:schemeClr val="bg1"/>
                </a:solidFill>
              </a:rPr>
              <a:t>X               X                       X                  X            X           X                  X                X</a:t>
            </a:r>
          </a:p>
          <a:p>
            <a:pPr eaLnBrk="1" hangingPunct="1"/>
            <a:r>
              <a:rPr lang="en-US" sz="2000" b="1" i="1">
                <a:solidFill>
                  <a:schemeClr val="bg1"/>
                </a:solidFill>
              </a:rPr>
              <a:t>Dù cuộc đời nhịp thoi đưa, từng mùa hè từng cơn mưa, em vẫn nhớ trường xưa</a:t>
            </a:r>
          </a:p>
          <a:p>
            <a:pPr eaLnBrk="1" hangingPunct="1"/>
            <a:r>
              <a:rPr lang="en-US" sz="2000" b="1" i="1">
                <a:solidFill>
                  <a:schemeClr val="bg1"/>
                </a:solidFill>
              </a:rPr>
              <a:t>X                             X             X                             X             X          X                   X</a:t>
            </a:r>
          </a:p>
        </p:txBody>
      </p:sp>
      <p:pic>
        <p:nvPicPr>
          <p:cNvPr id="119816" name="Picture 8" descr="NhacCu-06LL"/>
          <p:cNvPicPr>
            <a:picLocks noChangeAspect="1" noChangeArrowheads="1"/>
          </p:cNvPicPr>
          <p:nvPr/>
        </p:nvPicPr>
        <p:blipFill>
          <a:blip r:embed="rId2"/>
          <a:srcRect/>
          <a:stretch>
            <a:fillRect/>
          </a:stretch>
        </p:blipFill>
        <p:spPr bwMode="auto">
          <a:xfrm>
            <a:off x="381000" y="228600"/>
            <a:ext cx="1676400" cy="908050"/>
          </a:xfrm>
          <a:prstGeom prst="rect">
            <a:avLst/>
          </a:prstGeom>
          <a:noFill/>
          <a:ln w="9525">
            <a:noFill/>
            <a:miter lim="800000"/>
            <a:headEnd/>
            <a:tailEnd/>
          </a:ln>
        </p:spPr>
      </p:pic>
      <p:pic>
        <p:nvPicPr>
          <p:cNvPr id="20485" name="Picture 9" descr="NOTESTAF"/>
          <p:cNvPicPr>
            <a:picLocks noChangeAspect="1" noChangeArrowheads="1" noCrop="1"/>
          </p:cNvPicPr>
          <p:nvPr/>
        </p:nvPicPr>
        <p:blipFill>
          <a:blip r:embed="rId3"/>
          <a:srcRect/>
          <a:stretch>
            <a:fillRect/>
          </a:stretch>
        </p:blipFill>
        <p:spPr bwMode="auto">
          <a:xfrm>
            <a:off x="8077200" y="6019800"/>
            <a:ext cx="714375" cy="571500"/>
          </a:xfrm>
          <a:prstGeom prst="rect">
            <a:avLst/>
          </a:prstGeom>
          <a:noFill/>
          <a:ln w="9525">
            <a:noFill/>
            <a:miter lim="800000"/>
            <a:headEnd/>
            <a:tailEnd/>
          </a:ln>
        </p:spPr>
      </p:pic>
      <p:pic>
        <p:nvPicPr>
          <p:cNvPr id="20486" name="Picture 10" descr="NOTESTAF"/>
          <p:cNvPicPr>
            <a:picLocks noChangeAspect="1" noChangeArrowheads="1" noCrop="1"/>
          </p:cNvPicPr>
          <p:nvPr/>
        </p:nvPicPr>
        <p:blipFill>
          <a:blip r:embed="rId3"/>
          <a:srcRect/>
          <a:stretch>
            <a:fillRect/>
          </a:stretch>
        </p:blipFill>
        <p:spPr bwMode="auto">
          <a:xfrm>
            <a:off x="7391400" y="6019800"/>
            <a:ext cx="714375" cy="571500"/>
          </a:xfrm>
          <a:prstGeom prst="rect">
            <a:avLst/>
          </a:prstGeom>
          <a:noFill/>
          <a:ln w="9525">
            <a:noFill/>
            <a:miter lim="800000"/>
            <a:headEnd/>
            <a:tailEnd/>
          </a:ln>
        </p:spPr>
      </p:pic>
      <p:sp>
        <p:nvSpPr>
          <p:cNvPr id="119820" name="Text Box 12"/>
          <p:cNvSpPr txBox="1">
            <a:spLocks noChangeArrowheads="1"/>
          </p:cNvSpPr>
          <p:nvPr/>
        </p:nvSpPr>
        <p:spPr bwMode="auto">
          <a:xfrm>
            <a:off x="2667000" y="457200"/>
            <a:ext cx="5278438" cy="584200"/>
          </a:xfrm>
          <a:prstGeom prst="rect">
            <a:avLst/>
          </a:prstGeom>
          <a:noFill/>
          <a:ln w="9525">
            <a:noFill/>
            <a:miter lim="800000"/>
            <a:headEnd/>
            <a:tailEnd/>
          </a:ln>
        </p:spPr>
        <p:txBody>
          <a:bodyPr wrap="none">
            <a:spAutoFit/>
          </a:bodyPr>
          <a:lstStyle/>
          <a:p>
            <a:pPr eaLnBrk="1" hangingPunct="1"/>
            <a:r>
              <a:rPr lang="en-US" sz="3200" b="1">
                <a:solidFill>
                  <a:srgbClr val="FF6600"/>
                </a:solidFill>
              </a:rPr>
              <a:t>Hát gõ đệm có lĩnh xướng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9814"/>
                                        </p:tgtEl>
                                        <p:attrNameLst>
                                          <p:attrName>style.visibility</p:attrName>
                                        </p:attrNameLst>
                                      </p:cBhvr>
                                      <p:to>
                                        <p:strVal val="visible"/>
                                      </p:to>
                                    </p:set>
                                    <p:anim calcmode="lin" valueType="num">
                                      <p:cBhvr>
                                        <p:cTn id="7" dur="1000" fill="hold"/>
                                        <p:tgtEl>
                                          <p:spTgt spid="119814"/>
                                        </p:tgtEl>
                                        <p:attrNameLst>
                                          <p:attrName>ppt_w</p:attrName>
                                        </p:attrNameLst>
                                      </p:cBhvr>
                                      <p:tavLst>
                                        <p:tav tm="0">
                                          <p:val>
                                            <p:fltVal val="0"/>
                                          </p:val>
                                        </p:tav>
                                        <p:tav tm="100000">
                                          <p:val>
                                            <p:strVal val="#ppt_w"/>
                                          </p:val>
                                        </p:tav>
                                      </p:tavLst>
                                    </p:anim>
                                    <p:anim calcmode="lin" valueType="num">
                                      <p:cBhvr>
                                        <p:cTn id="8" dur="1000" fill="hold"/>
                                        <p:tgtEl>
                                          <p:spTgt spid="1198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9815"/>
                                        </p:tgtEl>
                                        <p:attrNameLst>
                                          <p:attrName>style.visibility</p:attrName>
                                        </p:attrNameLst>
                                      </p:cBhvr>
                                      <p:to>
                                        <p:strVal val="visible"/>
                                      </p:to>
                                    </p:set>
                                    <p:anim calcmode="lin" valueType="num">
                                      <p:cBhvr>
                                        <p:cTn id="11" dur="1000" fill="hold"/>
                                        <p:tgtEl>
                                          <p:spTgt spid="119815"/>
                                        </p:tgtEl>
                                        <p:attrNameLst>
                                          <p:attrName>ppt_w</p:attrName>
                                        </p:attrNameLst>
                                      </p:cBhvr>
                                      <p:tavLst>
                                        <p:tav tm="0">
                                          <p:val>
                                            <p:fltVal val="0"/>
                                          </p:val>
                                        </p:tav>
                                        <p:tav tm="100000">
                                          <p:val>
                                            <p:strVal val="#ppt_w"/>
                                          </p:val>
                                        </p:tav>
                                      </p:tavLst>
                                    </p:anim>
                                    <p:anim calcmode="lin" valueType="num">
                                      <p:cBhvr>
                                        <p:cTn id="12" dur="1000" fill="hold"/>
                                        <p:tgtEl>
                                          <p:spTgt spid="119815"/>
                                        </p:tgtEl>
                                        <p:attrNameLst>
                                          <p:attrName>ppt_h</p:attrName>
                                        </p:attrNameLst>
                                      </p:cBhvr>
                                      <p:tavLst>
                                        <p:tav tm="0">
                                          <p:val>
                                            <p:fltVal val="0"/>
                                          </p:val>
                                        </p:tav>
                                        <p:tav tm="100000">
                                          <p:val>
                                            <p:strVal val="#ppt_h"/>
                                          </p:val>
                                        </p:tav>
                                      </p:tavLst>
                                    </p:anim>
                                  </p:childTnLst>
                                </p:cTn>
                              </p:par>
                              <p:par>
                                <p:cTn id="13" presetID="5" presetClass="entr" presetSubtype="10" fill="hold" nodeType="withEffect">
                                  <p:stCondLst>
                                    <p:cond delay="0"/>
                                  </p:stCondLst>
                                  <p:childTnLst>
                                    <p:set>
                                      <p:cBhvr>
                                        <p:cTn id="14" dur="1" fill="hold">
                                          <p:stCondLst>
                                            <p:cond delay="0"/>
                                          </p:stCondLst>
                                        </p:cTn>
                                        <p:tgtEl>
                                          <p:spTgt spid="119816"/>
                                        </p:tgtEl>
                                        <p:attrNameLst>
                                          <p:attrName>style.visibility</p:attrName>
                                        </p:attrNameLst>
                                      </p:cBhvr>
                                      <p:to>
                                        <p:strVal val="visible"/>
                                      </p:to>
                                    </p:set>
                                    <p:animEffect transition="in" filter="checkerboard(across)">
                                      <p:cBhvr>
                                        <p:cTn id="15" dur="500"/>
                                        <p:tgtEl>
                                          <p:spTgt spid="119816"/>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9820"/>
                                        </p:tgtEl>
                                        <p:attrNameLst>
                                          <p:attrName>style.visibility</p:attrName>
                                        </p:attrNameLst>
                                      </p:cBhvr>
                                      <p:to>
                                        <p:strVal val="visible"/>
                                      </p:to>
                                    </p:set>
                                    <p:anim calcmode="lin" valueType="num">
                                      <p:cBhvr>
                                        <p:cTn id="18" dur="1000" fill="hold"/>
                                        <p:tgtEl>
                                          <p:spTgt spid="119820"/>
                                        </p:tgtEl>
                                        <p:attrNameLst>
                                          <p:attrName>ppt_w</p:attrName>
                                        </p:attrNameLst>
                                      </p:cBhvr>
                                      <p:tavLst>
                                        <p:tav tm="0">
                                          <p:val>
                                            <p:fltVal val="0"/>
                                          </p:val>
                                        </p:tav>
                                        <p:tav tm="100000">
                                          <p:val>
                                            <p:strVal val="#ppt_w"/>
                                          </p:val>
                                        </p:tav>
                                      </p:tavLst>
                                    </p:anim>
                                    <p:anim calcmode="lin" valueType="num">
                                      <p:cBhvr>
                                        <p:cTn id="19" dur="1000" fill="hold"/>
                                        <p:tgtEl>
                                          <p:spTgt spid="119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P spid="119815" grpId="0"/>
      <p:bldP spid="1198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533400" y="2057400"/>
            <a:ext cx="8229600" cy="3429000"/>
          </a:xfrm>
        </p:spPr>
        <p:txBody>
          <a:bodyPr/>
          <a:lstStyle/>
          <a:p>
            <a:pPr marL="609600" indent="-609600" eaLnBrk="1" hangingPunct="1">
              <a:lnSpc>
                <a:spcPct val="80000"/>
              </a:lnSpc>
              <a:buFontTx/>
              <a:buAutoNum type="arabicPeriod"/>
            </a:pPr>
            <a:r>
              <a:rPr lang="en-US" sz="3600" b="1" smtClean="0">
                <a:solidFill>
                  <a:srgbClr val="000066"/>
                </a:solidFill>
              </a:rPr>
              <a:t>Em hãy cho biết bài hát </a:t>
            </a:r>
            <a:r>
              <a:rPr lang="en-US" sz="3600" b="1" i="1" smtClean="0">
                <a:solidFill>
                  <a:srgbClr val="000066"/>
                </a:solidFill>
              </a:rPr>
              <a:t>“</a:t>
            </a:r>
            <a:r>
              <a:rPr lang="en-US" sz="3600" b="1" i="1" smtClean="0">
                <a:solidFill>
                  <a:schemeClr val="accent2"/>
                </a:solidFill>
              </a:rPr>
              <a:t>Màu xanh quê hương”</a:t>
            </a:r>
            <a:r>
              <a:rPr lang="en-US" sz="3600" b="1" smtClean="0">
                <a:solidFill>
                  <a:srgbClr val="000066"/>
                </a:solidFill>
              </a:rPr>
              <a:t> do nhạc sĩ nào sáng tác?</a:t>
            </a:r>
          </a:p>
          <a:p>
            <a:pPr marL="609600" indent="-609600" eaLnBrk="1" hangingPunct="1">
              <a:lnSpc>
                <a:spcPct val="80000"/>
              </a:lnSpc>
              <a:buFontTx/>
              <a:buNone/>
            </a:pPr>
            <a:endParaRPr lang="en-US" sz="3600" b="1" smtClean="0">
              <a:solidFill>
                <a:srgbClr val="000066"/>
              </a:solidFill>
            </a:endParaRPr>
          </a:p>
          <a:p>
            <a:pPr marL="609600" indent="-609600" eaLnBrk="1" hangingPunct="1">
              <a:lnSpc>
                <a:spcPct val="80000"/>
              </a:lnSpc>
              <a:buFontTx/>
              <a:buNone/>
            </a:pPr>
            <a:r>
              <a:rPr lang="en-US" sz="3600" b="1" i="1" smtClean="0"/>
              <a:t>	        </a:t>
            </a:r>
            <a:r>
              <a:rPr lang="en-US" sz="3600" b="1" i="1" smtClean="0">
                <a:solidFill>
                  <a:srgbClr val="800000"/>
                </a:solidFill>
              </a:rPr>
              <a:t>Nhạc sĩ Nam Anh sáng tác</a:t>
            </a:r>
          </a:p>
          <a:p>
            <a:pPr marL="609600" indent="-609600" eaLnBrk="1" hangingPunct="1">
              <a:lnSpc>
                <a:spcPct val="80000"/>
              </a:lnSpc>
              <a:buFontTx/>
              <a:buNone/>
            </a:pPr>
            <a:r>
              <a:rPr lang="en-US" sz="3600" b="1" i="1" smtClean="0"/>
              <a:t>	</a:t>
            </a:r>
          </a:p>
        </p:txBody>
      </p:sp>
      <p:pic>
        <p:nvPicPr>
          <p:cNvPr id="3075" name="Picture 5" descr="Picture 326"/>
          <p:cNvPicPr>
            <a:picLocks noChangeAspect="1" noChangeArrowheads="1" noCrop="1"/>
          </p:cNvPicPr>
          <p:nvPr/>
        </p:nvPicPr>
        <p:blipFill>
          <a:blip r:embed="rId3"/>
          <a:srcRect/>
          <a:stretch>
            <a:fillRect/>
          </a:stretch>
        </p:blipFill>
        <p:spPr bwMode="auto">
          <a:xfrm>
            <a:off x="685800" y="304800"/>
            <a:ext cx="1447800" cy="1101725"/>
          </a:xfrm>
          <a:prstGeom prst="rect">
            <a:avLst/>
          </a:prstGeom>
          <a:noFill/>
          <a:ln w="9525">
            <a:noFill/>
            <a:miter lim="800000"/>
            <a:headEnd/>
            <a:tailEnd/>
          </a:ln>
        </p:spPr>
      </p:pic>
      <p:sp>
        <p:nvSpPr>
          <p:cNvPr id="3076" name="WordArt 7"/>
          <p:cNvSpPr>
            <a:spLocks noChangeArrowheads="1" noChangeShapeType="1" noTextEdit="1"/>
          </p:cNvSpPr>
          <p:nvPr/>
        </p:nvSpPr>
        <p:spPr bwMode="auto">
          <a:xfrm>
            <a:off x="2514600" y="609600"/>
            <a:ext cx="4648200" cy="6762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Kiểm tra bài cũ</a:t>
            </a:r>
          </a:p>
        </p:txBody>
      </p:sp>
      <p:pic>
        <p:nvPicPr>
          <p:cNvPr id="3077" name="Picture 8" descr="Picture9"/>
          <p:cNvPicPr>
            <a:picLocks noChangeAspect="1" noChangeArrowheads="1"/>
          </p:cNvPicPr>
          <p:nvPr/>
        </p:nvPicPr>
        <p:blipFill>
          <a:blip r:embed="rId4"/>
          <a:srcRect/>
          <a:stretch>
            <a:fillRect/>
          </a:stretch>
        </p:blipFill>
        <p:spPr bwMode="auto">
          <a:xfrm>
            <a:off x="2514600" y="6019800"/>
            <a:ext cx="3886200" cy="838200"/>
          </a:xfrm>
          <a:prstGeom prst="rect">
            <a:avLst/>
          </a:prstGeom>
          <a:noFill/>
          <a:ln w="9525">
            <a:noFill/>
            <a:miter lim="800000"/>
            <a:headEnd/>
            <a:tailEnd/>
          </a:ln>
        </p:spPr>
      </p:pic>
      <p:sp>
        <p:nvSpPr>
          <p:cNvPr id="83977" name="AutoShape 9"/>
          <p:cNvSpPr>
            <a:spLocks noChangeArrowheads="1"/>
          </p:cNvSpPr>
          <p:nvPr/>
        </p:nvSpPr>
        <p:spPr bwMode="gray">
          <a:xfrm>
            <a:off x="838200" y="3733800"/>
            <a:ext cx="838200" cy="228600"/>
          </a:xfrm>
          <a:prstGeom prst="rightArrow">
            <a:avLst>
              <a:gd name="adj1" fmla="val 62787"/>
              <a:gd name="adj2" fmla="val 151284"/>
            </a:avLst>
          </a:prstGeom>
          <a:solidFill>
            <a:srgbClr val="FF00FF">
              <a:alpha val="50195"/>
            </a:srgbClr>
          </a:solidFill>
          <a:ln w="19050" cap="rnd" algn="ctr">
            <a:solidFill>
              <a:srgbClr val="C0C0C0"/>
            </a:solidFill>
            <a:prstDash val="sysDot"/>
            <a:miter lim="800000"/>
            <a:headEnd/>
            <a:tailEnd/>
          </a:ln>
        </p:spPr>
        <p:txBody>
          <a:bodyPr wrap="none" anchor="ctr"/>
          <a:lstStyle/>
          <a:p>
            <a:pPr algn="ctr" eaLnBrk="1" hangingPunct="1"/>
            <a:r>
              <a:rPr lang="en-US" sz="2800"/>
              <a:t>     </a:t>
            </a:r>
            <a:endParaRPr lang="en-US" sz="2800" b="1">
              <a:solidFill>
                <a:srgbClr val="CC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7"/>
                                        </p:tgtEl>
                                        <p:attrNameLst>
                                          <p:attrName>style.visibility</p:attrName>
                                        </p:attrNameLst>
                                      </p:cBhvr>
                                      <p:to>
                                        <p:strVal val="visible"/>
                                      </p:to>
                                    </p:set>
                                    <p:animEffect transition="in" filter="checkerboard(across)">
                                      <p:cBhvr>
                                        <p:cTn id="12" dur="500"/>
                                        <p:tgtEl>
                                          <p:spTgt spid="839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checkerboard(across)">
                                      <p:cBhvr>
                                        <p:cTn id="17"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2" name="Moonlight Sonate  - RClayderman [NCT 38633999364360781250].mp3">
            <a:hlinkClick r:id="" action="ppaction://media"/>
          </p:cNvPr>
          <p:cNvPicPr>
            <a:picLocks noRot="1" noChangeAspect="1" noChangeArrowheads="1"/>
          </p:cNvPicPr>
          <p:nvPr>
            <a:audioFile r:link="rId1"/>
          </p:nvPr>
        </p:nvPicPr>
        <p:blipFill>
          <a:blip r:embed="rId4"/>
          <a:srcRect/>
          <a:stretch>
            <a:fillRect/>
          </a:stretch>
        </p:blipFill>
        <p:spPr bwMode="auto">
          <a:xfrm>
            <a:off x="8534400" y="6172200"/>
            <a:ext cx="304800" cy="304800"/>
          </a:xfrm>
          <a:prstGeom prst="rect">
            <a:avLst/>
          </a:prstGeom>
          <a:noFill/>
          <a:ln w="9525">
            <a:noFill/>
            <a:miter lim="800000"/>
            <a:headEnd/>
            <a:tailEnd/>
          </a:ln>
        </p:spPr>
      </p:pic>
      <p:pic>
        <p:nvPicPr>
          <p:cNvPr id="21507" name="Picture 8" descr="Untitled-9 copy"/>
          <p:cNvPicPr>
            <a:picLocks noChangeAspect="1" noChangeArrowheads="1"/>
          </p:cNvPicPr>
          <p:nvPr/>
        </p:nvPicPr>
        <p:blipFill>
          <a:blip r:embed="rId5">
            <a:clrChange>
              <a:clrFrom>
                <a:srgbClr val="C9CDD8"/>
              </a:clrFrom>
              <a:clrTo>
                <a:srgbClr val="C9CDD8">
                  <a:alpha val="0"/>
                </a:srgbClr>
              </a:clrTo>
            </a:clrChange>
            <a:lum contrast="30000"/>
          </a:blip>
          <a:srcRect/>
          <a:stretch>
            <a:fillRect/>
          </a:stretch>
        </p:blipFill>
        <p:spPr bwMode="auto">
          <a:xfrm>
            <a:off x="2819400" y="4044950"/>
            <a:ext cx="2614613" cy="2813050"/>
          </a:xfrm>
          <a:prstGeom prst="rect">
            <a:avLst/>
          </a:prstGeom>
          <a:noFill/>
          <a:ln w="9525">
            <a:noFill/>
            <a:miter lim="800000"/>
            <a:headEnd/>
            <a:tailEnd/>
          </a:ln>
        </p:spPr>
      </p:pic>
      <p:sp>
        <p:nvSpPr>
          <p:cNvPr id="21508" name="WordArt 9"/>
          <p:cNvSpPr>
            <a:spLocks noChangeArrowheads="1" noChangeShapeType="1" noTextEdit="1"/>
          </p:cNvSpPr>
          <p:nvPr/>
        </p:nvSpPr>
        <p:spPr bwMode="auto">
          <a:xfrm>
            <a:off x="2057400" y="1371600"/>
            <a:ext cx="5791200" cy="1066800"/>
          </a:xfrm>
          <a:prstGeom prst="rect">
            <a:avLst/>
          </a:prstGeom>
        </p:spPr>
        <p:txBody>
          <a:bodyPr wrap="none" fromWordArt="1">
            <a:prstTxWarp prst="textPlain">
              <a:avLst>
                <a:gd name="adj" fmla="val 50000"/>
              </a:avLst>
            </a:prstTxWarp>
          </a:bodyPr>
          <a:lstStyle/>
          <a:p>
            <a:pPr algn="ctr"/>
            <a:r>
              <a:rPr lang="vi-VN" sz="40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Hoạt động 3: </a:t>
            </a:r>
          </a:p>
          <a:p>
            <a:pPr algn="ctr"/>
            <a:r>
              <a:rPr lang="vi-VN" sz="40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Kể chuyện âm nhạc</a:t>
            </a:r>
            <a:endParaRPr lang="en-US" sz="40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1509" name="WordArt 15"/>
          <p:cNvSpPr>
            <a:spLocks noChangeArrowheads="1" noChangeShapeType="1" noTextEdit="1"/>
          </p:cNvSpPr>
          <p:nvPr/>
        </p:nvSpPr>
        <p:spPr bwMode="auto">
          <a:xfrm>
            <a:off x="1219200" y="3200400"/>
            <a:ext cx="7543800" cy="914400"/>
          </a:xfrm>
          <a:prstGeom prst="rect">
            <a:avLst/>
          </a:prstGeom>
        </p:spPr>
        <p:txBody>
          <a:bodyPr wrap="none" fromWordArt="1">
            <a:prstTxWarp prst="textPlain">
              <a:avLst>
                <a:gd name="adj" fmla="val 50000"/>
              </a:avLst>
            </a:prstTxWarp>
          </a:bodyPr>
          <a:lstStyle/>
          <a:p>
            <a:pPr algn="ctr"/>
            <a:r>
              <a:rPr lang="vi-VN" sz="4400" b="1" kern="10">
                <a:ln w="9525">
                  <a:solidFill>
                    <a:srgbClr val="000000"/>
                  </a:solidFill>
                  <a:round/>
                  <a:headEnd/>
                  <a:tailEnd/>
                </a:ln>
                <a:solidFill>
                  <a:srgbClr val="FFFFFF"/>
                </a:solidFill>
                <a:latin typeface="Arial"/>
                <a:cs typeface="Arial"/>
              </a:rPr>
              <a:t>KHÚC NHẠC DƯỚI TRĂNG</a:t>
            </a:r>
            <a:endParaRPr lang="en-US" sz="4400" b="1" kern="10">
              <a:ln w="9525">
                <a:solidFill>
                  <a:srgbClr val="000000"/>
                </a:solidFill>
                <a:round/>
                <a:headEnd/>
                <a:tailEnd/>
              </a:ln>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1699" fill="hold"/>
                                        <p:tgtEl>
                                          <p:spTgt spid="225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838200"/>
          </a:xfrm>
        </p:spPr>
        <p:txBody>
          <a:bodyPr/>
          <a:lstStyle/>
          <a:p>
            <a:pPr eaLnBrk="1" hangingPunct="1"/>
            <a:r>
              <a:rPr lang="en-US" b="1" smtClean="0">
                <a:solidFill>
                  <a:srgbClr val="FFFF66"/>
                </a:solidFill>
              </a:rPr>
              <a:t>Giới  thiệu nhạc sĩ Bét-tô-ven</a:t>
            </a:r>
          </a:p>
        </p:txBody>
      </p:sp>
      <p:sp>
        <p:nvSpPr>
          <p:cNvPr id="22531" name="Rectangle 9"/>
          <p:cNvSpPr>
            <a:spLocks noGrp="1" noChangeArrowheads="1"/>
          </p:cNvSpPr>
          <p:nvPr>
            <p:ph type="body" sz="half" idx="2"/>
          </p:nvPr>
        </p:nvSpPr>
        <p:spPr>
          <a:xfrm>
            <a:off x="4572000" y="1371600"/>
            <a:ext cx="4343400" cy="4525963"/>
          </a:xfrm>
        </p:spPr>
        <p:txBody>
          <a:bodyPr/>
          <a:lstStyle/>
          <a:p>
            <a:pPr eaLnBrk="1" hangingPunct="1"/>
            <a:r>
              <a:rPr lang="en-US" sz="3400" b="1" smtClean="0">
                <a:solidFill>
                  <a:schemeClr val="bg1"/>
                </a:solidFill>
              </a:rPr>
              <a:t>Lút-vích Van Bét-to-ven (1770- 1827) là nhạc sĩ thiên tài người Đức. </a:t>
            </a:r>
          </a:p>
          <a:p>
            <a:pPr eaLnBrk="1" hangingPunct="1"/>
            <a:r>
              <a:rPr lang="en-US" sz="3400" b="1" smtClean="0">
                <a:solidFill>
                  <a:schemeClr val="bg1"/>
                </a:solidFill>
              </a:rPr>
              <a:t>Bản Sô-nát </a:t>
            </a:r>
            <a:r>
              <a:rPr lang="en-US" sz="3400" b="1" i="1" smtClean="0">
                <a:solidFill>
                  <a:schemeClr val="bg1"/>
                </a:solidFill>
              </a:rPr>
              <a:t>Ánh trăng</a:t>
            </a:r>
            <a:r>
              <a:rPr lang="en-US" sz="3400" b="1" smtClean="0">
                <a:solidFill>
                  <a:schemeClr val="bg1"/>
                </a:solidFill>
              </a:rPr>
              <a:t> là một trong rất nhiều tác phẩm nổi tiếng của ông.</a:t>
            </a:r>
          </a:p>
          <a:p>
            <a:pPr eaLnBrk="1" hangingPunct="1"/>
            <a:endParaRPr lang="en-US" sz="3400" b="1" smtClean="0">
              <a:solidFill>
                <a:schemeClr val="bg1"/>
              </a:solidFill>
            </a:endParaRPr>
          </a:p>
        </p:txBody>
      </p:sp>
      <p:pic>
        <p:nvPicPr>
          <p:cNvPr id="54282" name="Picture 10" descr="be to ven"/>
          <p:cNvPicPr>
            <a:picLocks noChangeAspect="1" noChangeArrowheads="1"/>
          </p:cNvPicPr>
          <p:nvPr>
            <p:ph sz="half" idx="1"/>
          </p:nvPr>
        </p:nvPicPr>
        <p:blipFill>
          <a:blip r:embed="rId3">
            <a:lum bright="-12000" contrast="20000"/>
          </a:blip>
          <a:srcRect/>
          <a:stretch>
            <a:fillRect/>
          </a:stretch>
        </p:blipFill>
        <p:spPr>
          <a:xfrm>
            <a:off x="609600" y="1600200"/>
            <a:ext cx="3667125" cy="4572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dissolve">
                                      <p:cBhvr>
                                        <p:cTn id="7" dur="10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828800"/>
            <a:ext cx="8229600" cy="1143000"/>
          </a:xfrm>
        </p:spPr>
        <p:txBody>
          <a:bodyPr/>
          <a:lstStyle/>
          <a:p>
            <a:pPr eaLnBrk="1" hangingPunct="1"/>
            <a:r>
              <a:rPr lang="en-US" b="1" smtClean="0">
                <a:solidFill>
                  <a:srgbClr val="FFFF66"/>
                </a:solidFill>
              </a:rPr>
              <a:t>Kể chuyện theo tranh</a:t>
            </a:r>
          </a:p>
        </p:txBody>
      </p:sp>
      <p:pic>
        <p:nvPicPr>
          <p:cNvPr id="9222" name="Clip âm thanh 27.wav">
            <a:hlinkClick r:id="" action="ppaction://media"/>
          </p:cNvPr>
          <p:cNvPicPr>
            <a:picLocks noRot="1" noChangeAspect="1" noChangeArrowheads="1"/>
          </p:cNvPicPr>
          <p:nvPr>
            <a:audioFile r:link="rId1"/>
          </p:nvPr>
        </p:nvPicPr>
        <p:blipFill>
          <a:blip r:embed="rId4"/>
          <a:srcRect/>
          <a:stretch>
            <a:fillRect/>
          </a:stretch>
        </p:blipFill>
        <p:spPr bwMode="auto">
          <a:xfrm>
            <a:off x="8153400" y="6172200"/>
            <a:ext cx="304800" cy="304800"/>
          </a:xfrm>
          <a:prstGeom prst="rect">
            <a:avLst/>
          </a:prstGeom>
          <a:noFill/>
          <a:ln w="9525">
            <a:noFill/>
            <a:miter lim="800000"/>
            <a:headEnd/>
            <a:tailEnd/>
          </a:ln>
        </p:spPr>
      </p:pic>
      <p:sp>
        <p:nvSpPr>
          <p:cNvPr id="23556" name="WordArt 7"/>
          <p:cNvSpPr>
            <a:spLocks noChangeArrowheads="1" noChangeShapeType="1" noTextEdit="1"/>
          </p:cNvSpPr>
          <p:nvPr/>
        </p:nvSpPr>
        <p:spPr bwMode="auto">
          <a:xfrm>
            <a:off x="838200" y="3581400"/>
            <a:ext cx="7543800" cy="1219200"/>
          </a:xfrm>
          <a:prstGeom prst="rect">
            <a:avLst/>
          </a:prstGeom>
        </p:spPr>
        <p:txBody>
          <a:bodyPr wrap="none" fromWordArt="1">
            <a:prstTxWarp prst="textPlain">
              <a:avLst>
                <a:gd name="adj" fmla="val 50000"/>
              </a:avLst>
            </a:prstTxWarp>
          </a:bodyPr>
          <a:lstStyle/>
          <a:p>
            <a:pPr algn="ctr"/>
            <a:r>
              <a:rPr lang="vi-VN" sz="4400" b="1" kern="10">
                <a:ln w="9525">
                  <a:solidFill>
                    <a:srgbClr val="000000"/>
                  </a:solidFill>
                  <a:round/>
                  <a:headEnd/>
                  <a:tailEnd/>
                </a:ln>
                <a:solidFill>
                  <a:srgbClr val="FFFFFF"/>
                </a:solidFill>
                <a:latin typeface="Arial"/>
                <a:cs typeface="Arial"/>
              </a:rPr>
              <a:t>KHÚC NHẠC DƯỚI TRĂNG</a:t>
            </a:r>
            <a:endParaRPr lang="en-US" sz="4400" b="1" kern="10">
              <a:ln w="9525">
                <a:solidFill>
                  <a:srgbClr val="000000"/>
                </a:solidFill>
                <a:round/>
                <a:headEnd/>
                <a:tailEnd/>
              </a:ln>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
                <p:cTn id="7" repeatCount="indefinite" fill="hold" display="0">
                  <p:stCondLst>
                    <p:cond delay="indefinite"/>
                  </p:stCondLst>
                  <p:endCondLst>
                    <p:cond evt="onPrev" delay="0">
                      <p:tgtEl>
                        <p:sldTgt/>
                      </p:tgtEl>
                    </p:cond>
                    <p:cond evt="onStopAudio" delay="0">
                      <p:tgtEl>
                        <p:sldTgt/>
                      </p:tgtEl>
                    </p:cond>
                  </p:endCondLst>
                </p:cTn>
                <p:tgtEl>
                  <p:spTgt spid="922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685800" y="304800"/>
            <a:ext cx="7772400" cy="5635625"/>
            <a:chOff x="432" y="352"/>
            <a:chExt cx="5136" cy="3424"/>
          </a:xfrm>
        </p:grpSpPr>
        <p:pic>
          <p:nvPicPr>
            <p:cNvPr id="24581" name="Picture 5" descr="4"/>
            <p:cNvPicPr>
              <a:picLocks noChangeAspect="1" noChangeArrowheads="1"/>
            </p:cNvPicPr>
            <p:nvPr/>
          </p:nvPicPr>
          <p:blipFill>
            <a:blip r:embed="rId2"/>
            <a:srcRect/>
            <a:stretch>
              <a:fillRect/>
            </a:stretch>
          </p:blipFill>
          <p:spPr bwMode="auto">
            <a:xfrm>
              <a:off x="432" y="352"/>
              <a:ext cx="5136" cy="3424"/>
            </a:xfrm>
            <a:prstGeom prst="rect">
              <a:avLst/>
            </a:prstGeom>
            <a:noFill/>
            <a:ln w="38100">
              <a:solidFill>
                <a:schemeClr val="tx1"/>
              </a:solidFill>
              <a:miter lim="800000"/>
              <a:headEnd/>
              <a:tailEnd/>
            </a:ln>
          </p:spPr>
        </p:pic>
        <p:sp>
          <p:nvSpPr>
            <p:cNvPr id="24582" name="AutoShape 6"/>
            <p:cNvSpPr>
              <a:spLocks noChangeArrowheads="1"/>
            </p:cNvSpPr>
            <p:nvPr/>
          </p:nvSpPr>
          <p:spPr bwMode="auto">
            <a:xfrm>
              <a:off x="1104" y="384"/>
              <a:ext cx="480" cy="231"/>
            </a:xfrm>
            <a:prstGeom prst="moon">
              <a:avLst>
                <a:gd name="adj" fmla="val 50000"/>
              </a:avLst>
            </a:prstGeom>
            <a:solidFill>
              <a:srgbClr val="FFFF66"/>
            </a:solidFill>
            <a:ln w="9525">
              <a:solidFill>
                <a:schemeClr val="tx1"/>
              </a:solidFill>
              <a:miter lim="800000"/>
              <a:headEnd/>
              <a:tailEnd/>
            </a:ln>
          </p:spPr>
          <p:txBody>
            <a:bodyPr wrap="none" anchor="ctr"/>
            <a:lstStyle/>
            <a:p>
              <a:endParaRPr lang="en-US"/>
            </a:p>
          </p:txBody>
        </p:sp>
      </p:grpSp>
      <p:sp>
        <p:nvSpPr>
          <p:cNvPr id="24579" name="Oval 7"/>
          <p:cNvSpPr>
            <a:spLocks noChangeArrowheads="1"/>
          </p:cNvSpPr>
          <p:nvPr/>
        </p:nvSpPr>
        <p:spPr bwMode="auto">
          <a:xfrm>
            <a:off x="3962400" y="6019800"/>
            <a:ext cx="762000" cy="762000"/>
          </a:xfrm>
          <a:prstGeom prst="ellipse">
            <a:avLst/>
          </a:prstGeom>
          <a:solidFill>
            <a:srgbClr val="0066FF"/>
          </a:solidFill>
          <a:ln w="38100">
            <a:solidFill>
              <a:srgbClr val="0066FF"/>
            </a:solidFill>
            <a:round/>
            <a:headEnd/>
            <a:tailEnd/>
          </a:ln>
        </p:spPr>
        <p:txBody>
          <a:bodyPr wrap="none" anchor="ctr"/>
          <a:lstStyle/>
          <a:p>
            <a:endParaRPr lang="en-US"/>
          </a:p>
        </p:txBody>
      </p:sp>
      <p:sp>
        <p:nvSpPr>
          <p:cNvPr id="24580" name="WordArt 8"/>
          <p:cNvSpPr>
            <a:spLocks noChangeArrowheads="1" noChangeShapeType="1" noTextEdit="1"/>
          </p:cNvSpPr>
          <p:nvPr/>
        </p:nvSpPr>
        <p:spPr bwMode="auto">
          <a:xfrm>
            <a:off x="4191000" y="6172200"/>
            <a:ext cx="228600" cy="4191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FFFF"/>
                </a:solidFill>
                <a:effectLst>
                  <a:outerShdw dist="35921" dir="2700000" algn="ctr" rotWithShape="0">
                    <a:srgbClr val="C0C0C0">
                      <a:alpha val="79999"/>
                    </a:srgbClr>
                  </a:outerShdw>
                </a:effectLst>
                <a:latin typeface="Arial"/>
                <a:cs typeface="Aria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grpSp>
        <p:nvGrpSpPr>
          <p:cNvPr id="2" name="Group 4"/>
          <p:cNvGrpSpPr>
            <a:grpSpLocks/>
          </p:cNvGrpSpPr>
          <p:nvPr/>
        </p:nvGrpSpPr>
        <p:grpSpPr bwMode="auto">
          <a:xfrm>
            <a:off x="457200" y="228600"/>
            <a:ext cx="8153400" cy="5638800"/>
            <a:chOff x="384" y="368"/>
            <a:chExt cx="4944" cy="3296"/>
          </a:xfrm>
        </p:grpSpPr>
        <p:pic>
          <p:nvPicPr>
            <p:cNvPr id="25606" name="Picture 5" descr="3"/>
            <p:cNvPicPr>
              <a:picLocks noChangeAspect="1" noChangeArrowheads="1"/>
            </p:cNvPicPr>
            <p:nvPr/>
          </p:nvPicPr>
          <p:blipFill>
            <a:blip r:embed="rId2"/>
            <a:srcRect/>
            <a:stretch>
              <a:fillRect/>
            </a:stretch>
          </p:blipFill>
          <p:spPr bwMode="auto">
            <a:xfrm>
              <a:off x="384" y="368"/>
              <a:ext cx="4944" cy="3296"/>
            </a:xfrm>
            <a:prstGeom prst="rect">
              <a:avLst/>
            </a:prstGeom>
            <a:noFill/>
            <a:ln w="38100">
              <a:solidFill>
                <a:srgbClr val="000000"/>
              </a:solidFill>
              <a:miter lim="800000"/>
              <a:headEnd/>
              <a:tailEnd/>
            </a:ln>
          </p:spPr>
        </p:pic>
        <p:sp>
          <p:nvSpPr>
            <p:cNvPr id="25607" name="AutoShape 6"/>
            <p:cNvSpPr>
              <a:spLocks noChangeArrowheads="1"/>
            </p:cNvSpPr>
            <p:nvPr/>
          </p:nvSpPr>
          <p:spPr bwMode="auto">
            <a:xfrm>
              <a:off x="528" y="1344"/>
              <a:ext cx="624" cy="720"/>
            </a:xfrm>
            <a:prstGeom prst="moon">
              <a:avLst>
                <a:gd name="adj" fmla="val 50000"/>
              </a:avLst>
            </a:prstGeom>
            <a:solidFill>
              <a:srgbClr val="FFFF66"/>
            </a:solidFill>
            <a:ln w="9525">
              <a:solidFill>
                <a:schemeClr val="tx1"/>
              </a:solidFill>
              <a:miter lim="800000"/>
              <a:headEnd/>
              <a:tailEnd/>
            </a:ln>
          </p:spPr>
          <p:txBody>
            <a:bodyPr wrap="none" anchor="ctr"/>
            <a:lstStyle/>
            <a:p>
              <a:endParaRPr lang="en-US"/>
            </a:p>
          </p:txBody>
        </p:sp>
      </p:grpSp>
      <p:sp>
        <p:nvSpPr>
          <p:cNvPr id="25604" name="Oval 7"/>
          <p:cNvSpPr>
            <a:spLocks noChangeArrowheads="1"/>
          </p:cNvSpPr>
          <p:nvPr/>
        </p:nvSpPr>
        <p:spPr bwMode="auto">
          <a:xfrm>
            <a:off x="3886200" y="6019800"/>
            <a:ext cx="762000" cy="762000"/>
          </a:xfrm>
          <a:prstGeom prst="ellipse">
            <a:avLst/>
          </a:prstGeom>
          <a:solidFill>
            <a:srgbClr val="0066FF"/>
          </a:solidFill>
          <a:ln w="38100">
            <a:solidFill>
              <a:srgbClr val="0066FF"/>
            </a:solidFill>
            <a:round/>
            <a:headEnd/>
            <a:tailEnd/>
          </a:ln>
        </p:spPr>
        <p:txBody>
          <a:bodyPr wrap="none" anchor="ctr"/>
          <a:lstStyle/>
          <a:p>
            <a:endParaRPr lang="en-US"/>
          </a:p>
        </p:txBody>
      </p:sp>
      <p:sp>
        <p:nvSpPr>
          <p:cNvPr id="25605" name="WordArt 8"/>
          <p:cNvSpPr>
            <a:spLocks noChangeArrowheads="1" noChangeShapeType="1" noTextEdit="1"/>
          </p:cNvSpPr>
          <p:nvPr/>
        </p:nvSpPr>
        <p:spPr bwMode="auto">
          <a:xfrm>
            <a:off x="4148138" y="6172200"/>
            <a:ext cx="228600" cy="4191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FFFF"/>
                </a:solidFill>
                <a:effectLst>
                  <a:outerShdw dist="35921" dir="2700000" algn="ctr" rotWithShape="0">
                    <a:srgbClr val="C0C0C0">
                      <a:alpha val="79999"/>
                    </a:srgbClr>
                  </a:outerShdw>
                </a:effectLst>
                <a:latin typeface="Arial"/>
                <a:cs typeface="Aria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420" name="Picture 4" descr="1"/>
          <p:cNvPicPr>
            <a:picLocks noChangeAspect="1" noChangeArrowheads="1"/>
          </p:cNvPicPr>
          <p:nvPr>
            <p:ph type="body" idx="1"/>
          </p:nvPr>
        </p:nvPicPr>
        <p:blipFill>
          <a:blip r:embed="rId2" cstate="print"/>
          <a:srcRect/>
          <a:stretch>
            <a:fillRect/>
          </a:stretch>
        </p:blipFill>
        <p:spPr>
          <a:xfrm>
            <a:off x="2438400" y="533400"/>
            <a:ext cx="4495800" cy="5211763"/>
          </a:xfrm>
          <a:noFill/>
          <a:ln w="38100">
            <a:solidFill>
              <a:srgbClr val="000000"/>
            </a:solidFill>
          </a:ln>
        </p:spPr>
      </p:pic>
      <p:sp>
        <p:nvSpPr>
          <p:cNvPr id="26627" name="Oval 5"/>
          <p:cNvSpPr>
            <a:spLocks noChangeArrowheads="1"/>
          </p:cNvSpPr>
          <p:nvPr/>
        </p:nvSpPr>
        <p:spPr bwMode="auto">
          <a:xfrm>
            <a:off x="4114800" y="6019800"/>
            <a:ext cx="762000" cy="762000"/>
          </a:xfrm>
          <a:prstGeom prst="ellipse">
            <a:avLst/>
          </a:prstGeom>
          <a:solidFill>
            <a:srgbClr val="0066FF"/>
          </a:solidFill>
          <a:ln w="38100">
            <a:solidFill>
              <a:srgbClr val="0066FF"/>
            </a:solidFill>
            <a:round/>
            <a:headEnd/>
            <a:tailEnd/>
          </a:ln>
        </p:spPr>
        <p:txBody>
          <a:bodyPr wrap="none" anchor="ctr"/>
          <a:lstStyle/>
          <a:p>
            <a:endParaRPr lang="en-US"/>
          </a:p>
        </p:txBody>
      </p:sp>
      <p:sp>
        <p:nvSpPr>
          <p:cNvPr id="26628" name="WordArt 6"/>
          <p:cNvSpPr>
            <a:spLocks noChangeArrowheads="1" noChangeShapeType="1" noTextEdit="1"/>
          </p:cNvSpPr>
          <p:nvPr/>
        </p:nvSpPr>
        <p:spPr bwMode="auto">
          <a:xfrm>
            <a:off x="4343400" y="6172200"/>
            <a:ext cx="228600" cy="4191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FFFF"/>
                </a:solidFill>
                <a:effectLst>
                  <a:outerShdw dist="35921" dir="2700000" algn="ctr" rotWithShape="0">
                    <a:srgbClr val="C0C0C0">
                      <a:alpha val="79999"/>
                    </a:srgbClr>
                  </a:outerShdw>
                </a:effectLst>
                <a:latin typeface="Arial"/>
                <a:cs typeface="Aria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ox(in)">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609600" y="381000"/>
            <a:ext cx="8158163" cy="5356225"/>
            <a:chOff x="462" y="409"/>
            <a:chExt cx="5061" cy="3374"/>
          </a:xfrm>
        </p:grpSpPr>
        <p:pic>
          <p:nvPicPr>
            <p:cNvPr id="27653" name="Picture 5" descr="2"/>
            <p:cNvPicPr>
              <a:picLocks noChangeAspect="1" noChangeArrowheads="1"/>
            </p:cNvPicPr>
            <p:nvPr/>
          </p:nvPicPr>
          <p:blipFill>
            <a:blip r:embed="rId2"/>
            <a:srcRect/>
            <a:stretch>
              <a:fillRect/>
            </a:stretch>
          </p:blipFill>
          <p:spPr bwMode="auto">
            <a:xfrm>
              <a:off x="462" y="409"/>
              <a:ext cx="5061" cy="3374"/>
            </a:xfrm>
            <a:prstGeom prst="rect">
              <a:avLst/>
            </a:prstGeom>
            <a:noFill/>
            <a:ln w="38100">
              <a:solidFill>
                <a:srgbClr val="000000"/>
              </a:solidFill>
              <a:miter lim="800000"/>
              <a:headEnd/>
              <a:tailEnd/>
            </a:ln>
          </p:spPr>
        </p:pic>
        <p:sp>
          <p:nvSpPr>
            <p:cNvPr id="27654" name="AutoShape 6"/>
            <p:cNvSpPr>
              <a:spLocks noChangeArrowheads="1"/>
            </p:cNvSpPr>
            <p:nvPr/>
          </p:nvSpPr>
          <p:spPr bwMode="auto">
            <a:xfrm>
              <a:off x="528" y="912"/>
              <a:ext cx="720" cy="864"/>
            </a:xfrm>
            <a:prstGeom prst="moon">
              <a:avLst>
                <a:gd name="adj" fmla="val 50000"/>
              </a:avLst>
            </a:prstGeom>
            <a:solidFill>
              <a:srgbClr val="FFFF66"/>
            </a:solidFill>
            <a:ln w="9525">
              <a:solidFill>
                <a:schemeClr val="tx1"/>
              </a:solidFill>
              <a:miter lim="800000"/>
              <a:headEnd/>
              <a:tailEnd/>
            </a:ln>
          </p:spPr>
          <p:txBody>
            <a:bodyPr wrap="none" anchor="ctr"/>
            <a:lstStyle/>
            <a:p>
              <a:endParaRPr lang="en-US"/>
            </a:p>
          </p:txBody>
        </p:sp>
      </p:grpSp>
      <p:sp>
        <p:nvSpPr>
          <p:cNvPr id="27651" name="Oval 7"/>
          <p:cNvSpPr>
            <a:spLocks noChangeArrowheads="1"/>
          </p:cNvSpPr>
          <p:nvPr/>
        </p:nvSpPr>
        <p:spPr bwMode="auto">
          <a:xfrm>
            <a:off x="4038600" y="6019800"/>
            <a:ext cx="762000" cy="762000"/>
          </a:xfrm>
          <a:prstGeom prst="ellipse">
            <a:avLst/>
          </a:prstGeom>
          <a:solidFill>
            <a:srgbClr val="0066FF"/>
          </a:solidFill>
          <a:ln w="38100">
            <a:solidFill>
              <a:srgbClr val="0066FF"/>
            </a:solidFill>
            <a:round/>
            <a:headEnd/>
            <a:tailEnd/>
          </a:ln>
        </p:spPr>
        <p:txBody>
          <a:bodyPr wrap="none" anchor="ctr"/>
          <a:lstStyle/>
          <a:p>
            <a:endParaRPr lang="en-US"/>
          </a:p>
        </p:txBody>
      </p:sp>
      <p:sp>
        <p:nvSpPr>
          <p:cNvPr id="27652" name="WordArt 8"/>
          <p:cNvSpPr>
            <a:spLocks noChangeArrowheads="1" noChangeShapeType="1" noTextEdit="1"/>
          </p:cNvSpPr>
          <p:nvPr/>
        </p:nvSpPr>
        <p:spPr bwMode="auto">
          <a:xfrm>
            <a:off x="4267200" y="6172200"/>
            <a:ext cx="228600" cy="4191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FFFF"/>
                </a:solidFill>
                <a:effectLst>
                  <a:outerShdw dist="35921" dir="2700000" algn="ctr" rotWithShape="0">
                    <a:srgbClr val="C0C0C0">
                      <a:alpha val="79999"/>
                    </a:srgbClr>
                  </a:outerShdw>
                </a:effectLst>
                <a:latin typeface="Arial"/>
                <a:cs typeface="Aria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57200" y="2286000"/>
            <a:ext cx="8686800" cy="1066800"/>
          </a:xfrm>
          <a:prstGeom prst="rect">
            <a:avLst/>
          </a:prstGeom>
          <a:noFill/>
          <a:ln w="9525">
            <a:noFill/>
            <a:miter lim="800000"/>
            <a:headEnd/>
            <a:tailEnd/>
          </a:ln>
        </p:spPr>
        <p:txBody>
          <a:bodyPr>
            <a:spAutoFit/>
          </a:bodyPr>
          <a:lstStyle/>
          <a:p>
            <a:pPr algn="just" eaLnBrk="1" hangingPunct="1">
              <a:spcBef>
                <a:spcPct val="50000"/>
              </a:spcBef>
            </a:pPr>
            <a:r>
              <a:rPr lang="en-US" sz="3200" b="1">
                <a:solidFill>
                  <a:srgbClr val="FFFF66"/>
                </a:solidFill>
              </a:rPr>
              <a:t>Vì sao Bét-tô-ven lại ghé váo thăm nhà người thợ giày?</a:t>
            </a:r>
          </a:p>
        </p:txBody>
      </p:sp>
      <p:sp>
        <p:nvSpPr>
          <p:cNvPr id="63492" name="Text Box 4"/>
          <p:cNvSpPr txBox="1">
            <a:spLocks noChangeArrowheads="1"/>
          </p:cNvSpPr>
          <p:nvPr/>
        </p:nvSpPr>
        <p:spPr bwMode="auto">
          <a:xfrm>
            <a:off x="457200" y="4495800"/>
            <a:ext cx="8229600" cy="1066800"/>
          </a:xfrm>
          <a:prstGeom prst="rect">
            <a:avLst/>
          </a:prstGeom>
          <a:noFill/>
          <a:ln w="9525">
            <a:noFill/>
            <a:miter lim="800000"/>
            <a:headEnd/>
            <a:tailEnd/>
          </a:ln>
        </p:spPr>
        <p:txBody>
          <a:bodyPr>
            <a:spAutoFit/>
          </a:bodyPr>
          <a:lstStyle/>
          <a:p>
            <a:pPr algn="just" eaLnBrk="1" hangingPunct="1">
              <a:spcBef>
                <a:spcPct val="50000"/>
              </a:spcBef>
            </a:pPr>
            <a:r>
              <a:rPr lang="en-US" sz="3200" b="1">
                <a:solidFill>
                  <a:srgbClr val="FFFF66"/>
                </a:solidFill>
              </a:rPr>
              <a:t> Tại sao Bét-tô-ven lại chơi đàn với một xúc  động mãnh liệt?</a:t>
            </a:r>
          </a:p>
        </p:txBody>
      </p:sp>
      <p:sp>
        <p:nvSpPr>
          <p:cNvPr id="63493" name="Text Box 5"/>
          <p:cNvSpPr txBox="1">
            <a:spLocks noChangeArrowheads="1"/>
          </p:cNvSpPr>
          <p:nvPr/>
        </p:nvSpPr>
        <p:spPr bwMode="auto">
          <a:xfrm>
            <a:off x="685800" y="5562600"/>
            <a:ext cx="7696200" cy="954088"/>
          </a:xfrm>
          <a:prstGeom prst="rect">
            <a:avLst/>
          </a:prstGeom>
          <a:noFill/>
          <a:ln w="9525">
            <a:noFill/>
            <a:miter lim="800000"/>
            <a:headEnd/>
            <a:tailEnd/>
          </a:ln>
        </p:spPr>
        <p:txBody>
          <a:bodyPr>
            <a:spAutoFit/>
          </a:bodyPr>
          <a:lstStyle/>
          <a:p>
            <a:pPr eaLnBrk="1" hangingPunct="1">
              <a:spcBef>
                <a:spcPct val="50000"/>
              </a:spcBef>
            </a:pPr>
            <a:r>
              <a:rPr lang="en-US" sz="2800" b="1" i="1">
                <a:solidFill>
                  <a:schemeClr val="bg1"/>
                </a:solidFill>
              </a:rPr>
              <a:t>Vì ông nhận ra con gái người thợ giày bị mù.</a:t>
            </a:r>
          </a:p>
        </p:txBody>
      </p:sp>
      <p:sp>
        <p:nvSpPr>
          <p:cNvPr id="63496" name="Text Box 8"/>
          <p:cNvSpPr txBox="1">
            <a:spLocks noChangeArrowheads="1"/>
          </p:cNvSpPr>
          <p:nvPr/>
        </p:nvSpPr>
        <p:spPr bwMode="auto">
          <a:xfrm>
            <a:off x="609600" y="381000"/>
            <a:ext cx="8458200" cy="579438"/>
          </a:xfrm>
          <a:prstGeom prst="rect">
            <a:avLst/>
          </a:prstGeom>
          <a:noFill/>
          <a:ln w="9525">
            <a:noFill/>
            <a:miter lim="800000"/>
            <a:headEnd/>
            <a:tailEnd/>
          </a:ln>
        </p:spPr>
        <p:txBody>
          <a:bodyPr>
            <a:spAutoFit/>
          </a:bodyPr>
          <a:lstStyle/>
          <a:p>
            <a:pPr algn="just" eaLnBrk="1" hangingPunct="1">
              <a:spcBef>
                <a:spcPct val="50000"/>
              </a:spcBef>
            </a:pPr>
            <a:r>
              <a:rPr lang="en-US" sz="3200" b="1">
                <a:solidFill>
                  <a:srgbClr val="FFFF66"/>
                </a:solidFill>
              </a:rPr>
              <a:t>Truyện có mấy nhân vật chính?</a:t>
            </a:r>
          </a:p>
        </p:txBody>
      </p:sp>
      <p:sp>
        <p:nvSpPr>
          <p:cNvPr id="63497" name="Text Box 9"/>
          <p:cNvSpPr txBox="1">
            <a:spLocks noChangeArrowheads="1"/>
          </p:cNvSpPr>
          <p:nvPr/>
        </p:nvSpPr>
        <p:spPr bwMode="auto">
          <a:xfrm>
            <a:off x="533400" y="914400"/>
            <a:ext cx="8610600" cy="946150"/>
          </a:xfrm>
          <a:prstGeom prst="rect">
            <a:avLst/>
          </a:prstGeom>
          <a:noFill/>
          <a:ln w="9525">
            <a:noFill/>
            <a:miter lim="800000"/>
            <a:headEnd/>
            <a:tailEnd/>
          </a:ln>
        </p:spPr>
        <p:txBody>
          <a:bodyPr>
            <a:spAutoFit/>
          </a:bodyPr>
          <a:lstStyle/>
          <a:p>
            <a:pPr algn="just" eaLnBrk="1" hangingPunct="1">
              <a:spcBef>
                <a:spcPct val="50000"/>
              </a:spcBef>
            </a:pPr>
            <a:r>
              <a:rPr lang="en-US" sz="2800" b="1" i="1">
                <a:solidFill>
                  <a:schemeClr val="bg1"/>
                </a:solidFill>
              </a:rPr>
              <a:t>Truyện có 3 nhân vật chính: Bét-tô-ven, cô gái mù và người cha.</a:t>
            </a:r>
          </a:p>
        </p:txBody>
      </p:sp>
      <p:sp>
        <p:nvSpPr>
          <p:cNvPr id="63502" name="Text Box 14"/>
          <p:cNvSpPr txBox="1">
            <a:spLocks noChangeArrowheads="1"/>
          </p:cNvSpPr>
          <p:nvPr/>
        </p:nvSpPr>
        <p:spPr bwMode="auto">
          <a:xfrm>
            <a:off x="762000" y="3352800"/>
            <a:ext cx="7467600" cy="954088"/>
          </a:xfrm>
          <a:prstGeom prst="rect">
            <a:avLst/>
          </a:prstGeom>
          <a:noFill/>
          <a:ln w="9525">
            <a:noFill/>
            <a:miter lim="800000"/>
            <a:headEnd/>
            <a:tailEnd/>
          </a:ln>
        </p:spPr>
        <p:txBody>
          <a:bodyPr>
            <a:spAutoFit/>
          </a:bodyPr>
          <a:lstStyle/>
          <a:p>
            <a:pPr eaLnBrk="1" hangingPunct="1">
              <a:spcBef>
                <a:spcPct val="50000"/>
              </a:spcBef>
            </a:pPr>
            <a:r>
              <a:rPr lang="en-US" sz="2800" b="1" i="1">
                <a:solidFill>
                  <a:schemeClr val="bg1"/>
                </a:solidFill>
              </a:rPr>
              <a:t>Bởi vì ông nghe thấy tiếng đàn dương cầm.</a:t>
            </a:r>
          </a:p>
        </p:txBody>
      </p:sp>
      <p:sp>
        <p:nvSpPr>
          <p:cNvPr id="63508" name="Rectangle 20"/>
          <p:cNvSpPr>
            <a:spLocks noGrp="1" noEditPoints="1" noChangeArrowheads="1" noTextEdit="1"/>
          </p:cNvSpPr>
          <p:nvPr>
            <p:ph type="subTitle" idx="1"/>
          </p:nvPr>
        </p:nvSpPr>
        <p:spPr>
          <a:xfrm>
            <a:off x="0" y="228600"/>
            <a:ext cx="533400" cy="609600"/>
          </a:xfrm>
          <a:custGeom>
            <a:avLst/>
            <a:gdLst>
              <a:gd name="T0" fmla="*/ 181554 w 21600"/>
              <a:gd name="T1" fmla="*/ 1298 h 21600"/>
              <a:gd name="T2" fmla="*/ 182072 w 21600"/>
              <a:gd name="T3" fmla="*/ 279400 h 21600"/>
              <a:gd name="T4" fmla="*/ 535450 w 21600"/>
              <a:gd name="T5" fmla="*/ 283944 h 21600"/>
              <a:gd name="T6" fmla="*/ 181554 w 21600"/>
              <a:gd name="T7" fmla="*/ 1298 h 21600"/>
              <a:gd name="T8" fmla="*/ 533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a:solidFill>
              <a:srgbClr val="000000"/>
            </a:solidFill>
            <a:round/>
          </a:ln>
          <a:effectLst>
            <a:outerShdw dist="107763" dir="2700000" algn="ctr" rotWithShape="0">
              <a:srgbClr val="808080"/>
            </a:outerShdw>
          </a:effectLst>
        </p:spPr>
        <p:txBody>
          <a:bodyPr/>
          <a:lstStyle/>
          <a:p>
            <a:pPr>
              <a:defRPr/>
            </a:pPr>
            <a:endParaRPr lang="en-US"/>
          </a:p>
        </p:txBody>
      </p:sp>
      <p:sp>
        <p:nvSpPr>
          <p:cNvPr id="63510" name="AutoShape 22"/>
          <p:cNvSpPr>
            <a:spLocks noEditPoints="1" noChangeArrowheads="1"/>
          </p:cNvSpPr>
          <p:nvPr/>
        </p:nvSpPr>
        <p:spPr bwMode="auto">
          <a:xfrm>
            <a:off x="0" y="4038600"/>
            <a:ext cx="533400" cy="609600"/>
          </a:xfrm>
          <a:custGeom>
            <a:avLst/>
            <a:gdLst>
              <a:gd name="T0" fmla="*/ 181554 w 21600"/>
              <a:gd name="T1" fmla="*/ 1298 h 21600"/>
              <a:gd name="T2" fmla="*/ 182072 w 21600"/>
              <a:gd name="T3" fmla="*/ 279400 h 21600"/>
              <a:gd name="T4" fmla="*/ 535450 w 21600"/>
              <a:gd name="T5" fmla="*/ 283944 h 21600"/>
              <a:gd name="T6" fmla="*/ 181554 w 21600"/>
              <a:gd name="T7" fmla="*/ 1298 h 21600"/>
              <a:gd name="T8" fmla="*/ 533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63511" name="AutoShape 23"/>
          <p:cNvSpPr>
            <a:spLocks noEditPoints="1" noChangeArrowheads="1"/>
          </p:cNvSpPr>
          <p:nvPr/>
        </p:nvSpPr>
        <p:spPr bwMode="auto">
          <a:xfrm>
            <a:off x="0" y="1981200"/>
            <a:ext cx="533400" cy="609600"/>
          </a:xfrm>
          <a:custGeom>
            <a:avLst/>
            <a:gdLst>
              <a:gd name="T0" fmla="*/ 181554 w 21600"/>
              <a:gd name="T1" fmla="*/ 1298 h 21600"/>
              <a:gd name="T2" fmla="*/ 182072 w 21600"/>
              <a:gd name="T3" fmla="*/ 279400 h 21600"/>
              <a:gd name="T4" fmla="*/ 535450 w 21600"/>
              <a:gd name="T5" fmla="*/ 283944 h 21600"/>
              <a:gd name="T6" fmla="*/ 181554 w 21600"/>
              <a:gd name="T7" fmla="*/ 1298 h 21600"/>
              <a:gd name="T8" fmla="*/ 533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28683" name="Picture 25" descr="NOTESTAF"/>
          <p:cNvPicPr>
            <a:picLocks noChangeAspect="1" noChangeArrowheads="1" noCrop="1"/>
          </p:cNvPicPr>
          <p:nvPr/>
        </p:nvPicPr>
        <p:blipFill>
          <a:blip r:embed="rId2"/>
          <a:srcRect/>
          <a:stretch>
            <a:fillRect/>
          </a:stretch>
        </p:blipFill>
        <p:spPr bwMode="auto">
          <a:xfrm>
            <a:off x="8001000" y="60198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3508">
                                            <p:bg/>
                                          </p:spTgt>
                                        </p:tgtEl>
                                        <p:attrNameLst>
                                          <p:attrName>style.visibility</p:attrName>
                                        </p:attrNameLst>
                                      </p:cBhvr>
                                      <p:to>
                                        <p:strVal val="visible"/>
                                      </p:to>
                                    </p:set>
                                    <p:anim calcmode="lin" valueType="num">
                                      <p:cBhvr>
                                        <p:cTn id="7" dur="500" fill="hold"/>
                                        <p:tgtEl>
                                          <p:spTgt spid="63508">
                                            <p:bg/>
                                          </p:spTgt>
                                        </p:tgtEl>
                                        <p:attrNameLst>
                                          <p:attrName>ppt_w</p:attrName>
                                        </p:attrNameLst>
                                      </p:cBhvr>
                                      <p:tavLst>
                                        <p:tav tm="0">
                                          <p:val>
                                            <p:fltVal val="0"/>
                                          </p:val>
                                        </p:tav>
                                        <p:tav tm="100000">
                                          <p:val>
                                            <p:strVal val="#ppt_w"/>
                                          </p:val>
                                        </p:tav>
                                      </p:tavLst>
                                    </p:anim>
                                    <p:anim calcmode="lin" valueType="num">
                                      <p:cBhvr>
                                        <p:cTn id="8" dur="500" fill="hold"/>
                                        <p:tgtEl>
                                          <p:spTgt spid="63508">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nodePh="1">
                                  <p:stCondLst>
                                    <p:cond delay="0"/>
                                  </p:stCondLst>
                                  <p:endCondLst>
                                    <p:cond evt="begin" delay="0">
                                      <p:tn val="9"/>
                                    </p:cond>
                                  </p:endCondLst>
                                  <p:childTnLst>
                                    <p:set>
                                      <p:cBhvr>
                                        <p:cTn id="10" dur="1" fill="hold">
                                          <p:stCondLst>
                                            <p:cond delay="0"/>
                                          </p:stCondLst>
                                        </p:cTn>
                                        <p:tgtEl>
                                          <p:spTgt spid="63508">
                                            <p:txEl>
                                              <p:pRg st="0" end="0"/>
                                            </p:txEl>
                                          </p:spTgt>
                                        </p:tgtEl>
                                        <p:attrNameLst>
                                          <p:attrName>style.visibility</p:attrName>
                                        </p:attrNameLst>
                                      </p:cBhvr>
                                      <p:to>
                                        <p:strVal val="visible"/>
                                      </p:to>
                                    </p:set>
                                    <p:anim calcmode="lin" valueType="num">
                                      <p:cBhvr>
                                        <p:cTn id="11" dur="500" fill="hold"/>
                                        <p:tgtEl>
                                          <p:spTgt spid="6350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3508">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3511"/>
                                        </p:tgtEl>
                                        <p:attrNameLst>
                                          <p:attrName>style.visibility</p:attrName>
                                        </p:attrNameLst>
                                      </p:cBhvr>
                                      <p:to>
                                        <p:strVal val="visible"/>
                                      </p:to>
                                    </p:set>
                                    <p:anim calcmode="lin" valueType="num">
                                      <p:cBhvr>
                                        <p:cTn id="15" dur="500" fill="hold"/>
                                        <p:tgtEl>
                                          <p:spTgt spid="63511"/>
                                        </p:tgtEl>
                                        <p:attrNameLst>
                                          <p:attrName>ppt_w</p:attrName>
                                        </p:attrNameLst>
                                      </p:cBhvr>
                                      <p:tavLst>
                                        <p:tav tm="0">
                                          <p:val>
                                            <p:fltVal val="0"/>
                                          </p:val>
                                        </p:tav>
                                        <p:tav tm="100000">
                                          <p:val>
                                            <p:strVal val="#ppt_w"/>
                                          </p:val>
                                        </p:tav>
                                      </p:tavLst>
                                    </p:anim>
                                    <p:anim calcmode="lin" valueType="num">
                                      <p:cBhvr>
                                        <p:cTn id="16" dur="500" fill="hold"/>
                                        <p:tgtEl>
                                          <p:spTgt spid="63511"/>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63510"/>
                                        </p:tgtEl>
                                        <p:attrNameLst>
                                          <p:attrName>style.visibility</p:attrName>
                                        </p:attrNameLst>
                                      </p:cBhvr>
                                      <p:to>
                                        <p:strVal val="visible"/>
                                      </p:to>
                                    </p:set>
                                    <p:anim calcmode="lin" valueType="num">
                                      <p:cBhvr>
                                        <p:cTn id="19" dur="500" fill="hold"/>
                                        <p:tgtEl>
                                          <p:spTgt spid="63510"/>
                                        </p:tgtEl>
                                        <p:attrNameLst>
                                          <p:attrName>ppt_w</p:attrName>
                                        </p:attrNameLst>
                                      </p:cBhvr>
                                      <p:tavLst>
                                        <p:tav tm="0">
                                          <p:val>
                                            <p:fltVal val="0"/>
                                          </p:val>
                                        </p:tav>
                                        <p:tav tm="100000">
                                          <p:val>
                                            <p:strVal val="#ppt_w"/>
                                          </p:val>
                                        </p:tav>
                                      </p:tavLst>
                                    </p:anim>
                                    <p:anim calcmode="lin" valueType="num">
                                      <p:cBhvr>
                                        <p:cTn id="20" dur="500" fill="hold"/>
                                        <p:tgtEl>
                                          <p:spTgt spid="6351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63496">
                                            <p:txEl>
                                              <p:pRg st="0" end="0"/>
                                            </p:txEl>
                                          </p:spTgt>
                                        </p:tgtEl>
                                        <p:attrNameLst>
                                          <p:attrName>style.visibility</p:attrName>
                                        </p:attrNameLst>
                                      </p:cBhvr>
                                      <p:to>
                                        <p:strVal val="visible"/>
                                      </p:to>
                                    </p:set>
                                    <p:animEffect transition="in" filter="box(in)">
                                      <p:cBhvr>
                                        <p:cTn id="25" dur="500"/>
                                        <p:tgtEl>
                                          <p:spTgt spid="6349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63497">
                                            <p:txEl>
                                              <p:pRg st="0" end="0"/>
                                            </p:txEl>
                                          </p:spTgt>
                                        </p:tgtEl>
                                        <p:attrNameLst>
                                          <p:attrName>style.visibility</p:attrName>
                                        </p:attrNameLst>
                                      </p:cBhvr>
                                      <p:to>
                                        <p:strVal val="visible"/>
                                      </p:to>
                                    </p:set>
                                    <p:animEffect transition="in" filter="box(in)">
                                      <p:cBhvr>
                                        <p:cTn id="30" dur="500"/>
                                        <p:tgtEl>
                                          <p:spTgt spid="6349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63490">
                                            <p:txEl>
                                              <p:pRg st="0" end="0"/>
                                            </p:txEl>
                                          </p:spTgt>
                                        </p:tgtEl>
                                        <p:attrNameLst>
                                          <p:attrName>style.visibility</p:attrName>
                                        </p:attrNameLst>
                                      </p:cBhvr>
                                      <p:to>
                                        <p:strVal val="visible"/>
                                      </p:to>
                                    </p:set>
                                    <p:animEffect transition="in" filter="box(in)">
                                      <p:cBhvr>
                                        <p:cTn id="35" dur="500"/>
                                        <p:tgtEl>
                                          <p:spTgt spid="63490">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63502">
                                            <p:txEl>
                                              <p:pRg st="0" end="0"/>
                                            </p:txEl>
                                          </p:spTgt>
                                        </p:tgtEl>
                                        <p:attrNameLst>
                                          <p:attrName>style.visibility</p:attrName>
                                        </p:attrNameLst>
                                      </p:cBhvr>
                                      <p:to>
                                        <p:strVal val="visible"/>
                                      </p:to>
                                    </p:set>
                                    <p:animEffect transition="in" filter="box(in)">
                                      <p:cBhvr>
                                        <p:cTn id="40" dur="500"/>
                                        <p:tgtEl>
                                          <p:spTgt spid="63502">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63492">
                                            <p:txEl>
                                              <p:pRg st="0" end="0"/>
                                            </p:txEl>
                                          </p:spTgt>
                                        </p:tgtEl>
                                        <p:attrNameLst>
                                          <p:attrName>style.visibility</p:attrName>
                                        </p:attrNameLst>
                                      </p:cBhvr>
                                      <p:to>
                                        <p:strVal val="visible"/>
                                      </p:to>
                                    </p:set>
                                    <p:animEffect transition="in" filter="box(in)">
                                      <p:cBhvr>
                                        <p:cTn id="45" dur="500"/>
                                        <p:tgtEl>
                                          <p:spTgt spid="63492">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63493">
                                            <p:txEl>
                                              <p:pRg st="0" end="0"/>
                                            </p:txEl>
                                          </p:spTgt>
                                        </p:tgtEl>
                                        <p:attrNameLst>
                                          <p:attrName>style.visibility</p:attrName>
                                        </p:attrNameLst>
                                      </p:cBhvr>
                                      <p:to>
                                        <p:strVal val="visible"/>
                                      </p:to>
                                    </p:set>
                                    <p:animEffect transition="in" filter="box(in)">
                                      <p:cBhvr>
                                        <p:cTn id="50" dur="500"/>
                                        <p:tgtEl>
                                          <p:spTgt spid="63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build="p" animBg="1"/>
      <p:bldP spid="63510" grpId="0" animBg="1"/>
      <p:bldP spid="635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381000" y="3276600"/>
            <a:ext cx="8534400" cy="914400"/>
          </a:xfrm>
          <a:prstGeom prst="rect">
            <a:avLst/>
          </a:prstGeom>
          <a:noFill/>
          <a:ln w="9525">
            <a:noFill/>
            <a:miter lim="800000"/>
            <a:headEnd/>
            <a:tailEnd/>
          </a:ln>
        </p:spPr>
        <p:txBody>
          <a:bodyPr>
            <a:spAutoFit/>
          </a:bodyPr>
          <a:lstStyle/>
          <a:p>
            <a:pPr algn="just" eaLnBrk="1" hangingPunct="1">
              <a:spcBef>
                <a:spcPct val="50000"/>
              </a:spcBef>
            </a:pPr>
            <a:r>
              <a:rPr lang="en-US" sz="2700">
                <a:solidFill>
                  <a:srgbClr val="FFFF66"/>
                </a:solidFill>
              </a:rPr>
              <a:t>Giai </a:t>
            </a:r>
            <a:r>
              <a:rPr lang="vi-VN" sz="2700">
                <a:solidFill>
                  <a:srgbClr val="FFFF66"/>
                </a:solidFill>
              </a:rPr>
              <a:t>đ</a:t>
            </a:r>
            <a:r>
              <a:rPr lang="en-US" sz="2700">
                <a:solidFill>
                  <a:srgbClr val="FFFF66"/>
                </a:solidFill>
              </a:rPr>
              <a:t>iệu bản sô-nat </a:t>
            </a:r>
            <a:r>
              <a:rPr lang="en-US" sz="2700" i="1">
                <a:solidFill>
                  <a:srgbClr val="FFFF66"/>
                </a:solidFill>
              </a:rPr>
              <a:t>Ánh tr</a:t>
            </a:r>
            <a:r>
              <a:rPr lang="vi-VN" sz="2700" i="1">
                <a:solidFill>
                  <a:srgbClr val="FFFF66"/>
                </a:solidFill>
              </a:rPr>
              <a:t>ă</a:t>
            </a:r>
            <a:r>
              <a:rPr lang="en-US" sz="2700" i="1">
                <a:solidFill>
                  <a:srgbClr val="FFFF66"/>
                </a:solidFill>
              </a:rPr>
              <a:t>ng</a:t>
            </a:r>
            <a:r>
              <a:rPr lang="en-US" sz="2700">
                <a:solidFill>
                  <a:srgbClr val="FFFF66"/>
                </a:solidFill>
              </a:rPr>
              <a:t> xuất hiện khi ông nhìn thấy những gì ?</a:t>
            </a:r>
            <a:r>
              <a:rPr lang="en-US" sz="2700">
                <a:solidFill>
                  <a:schemeClr val="bg1"/>
                </a:solidFill>
              </a:rPr>
              <a:t> </a:t>
            </a:r>
          </a:p>
        </p:txBody>
      </p:sp>
      <p:sp>
        <p:nvSpPr>
          <p:cNvPr id="74757" name="Text Box 5"/>
          <p:cNvSpPr txBox="1">
            <a:spLocks noChangeArrowheads="1"/>
          </p:cNvSpPr>
          <p:nvPr/>
        </p:nvSpPr>
        <p:spPr bwMode="auto">
          <a:xfrm>
            <a:off x="457200" y="4648200"/>
            <a:ext cx="8458200" cy="1338263"/>
          </a:xfrm>
          <a:prstGeom prst="rect">
            <a:avLst/>
          </a:prstGeom>
          <a:noFill/>
          <a:ln w="9525">
            <a:noFill/>
            <a:miter lim="800000"/>
            <a:headEnd/>
            <a:tailEnd/>
          </a:ln>
        </p:spPr>
        <p:txBody>
          <a:bodyPr>
            <a:spAutoFit/>
          </a:bodyPr>
          <a:lstStyle/>
          <a:p>
            <a:pPr algn="just" eaLnBrk="1" hangingPunct="1">
              <a:spcBef>
                <a:spcPct val="50000"/>
              </a:spcBef>
            </a:pPr>
            <a:r>
              <a:rPr lang="en-US" sz="2700">
                <a:solidFill>
                  <a:schemeClr val="bg1"/>
                </a:solidFill>
              </a:rPr>
              <a:t>Khi ông nhìn thấy ánh tr</a:t>
            </a:r>
            <a:r>
              <a:rPr lang="vi-VN" sz="2700">
                <a:solidFill>
                  <a:schemeClr val="bg1"/>
                </a:solidFill>
              </a:rPr>
              <a:t>ă</a:t>
            </a:r>
            <a:r>
              <a:rPr lang="en-US" sz="2700">
                <a:solidFill>
                  <a:schemeClr val="bg1"/>
                </a:solidFill>
              </a:rPr>
              <a:t>ng vàng, nền trời xanh thẳm có những ngôi sao lấp lánh, nóc nhà thờ, hàng cây d</a:t>
            </a:r>
            <a:r>
              <a:rPr lang="vi-VN" sz="2700">
                <a:solidFill>
                  <a:schemeClr val="bg1"/>
                </a:solidFill>
              </a:rPr>
              <a:t>ươ</a:t>
            </a:r>
            <a:r>
              <a:rPr lang="en-US" sz="2700">
                <a:solidFill>
                  <a:schemeClr val="bg1"/>
                </a:solidFill>
              </a:rPr>
              <a:t>ng liễu.</a:t>
            </a:r>
          </a:p>
        </p:txBody>
      </p:sp>
      <p:sp>
        <p:nvSpPr>
          <p:cNvPr id="29700" name="Text Box 6"/>
          <p:cNvSpPr txBox="1">
            <a:spLocks noChangeArrowheads="1"/>
          </p:cNvSpPr>
          <p:nvPr/>
        </p:nvSpPr>
        <p:spPr bwMode="auto">
          <a:xfrm>
            <a:off x="533400" y="914400"/>
            <a:ext cx="8229600" cy="914400"/>
          </a:xfrm>
          <a:prstGeom prst="rect">
            <a:avLst/>
          </a:prstGeom>
          <a:noFill/>
          <a:ln w="9525">
            <a:noFill/>
            <a:miter lim="800000"/>
            <a:headEnd/>
            <a:tailEnd/>
          </a:ln>
        </p:spPr>
        <p:txBody>
          <a:bodyPr>
            <a:spAutoFit/>
          </a:bodyPr>
          <a:lstStyle/>
          <a:p>
            <a:pPr algn="just" eaLnBrk="1" hangingPunct="1">
              <a:spcBef>
                <a:spcPct val="50000"/>
              </a:spcBef>
            </a:pPr>
            <a:r>
              <a:rPr lang="en-US" sz="2700">
                <a:solidFill>
                  <a:srgbClr val="FFFF66"/>
                </a:solidFill>
              </a:rPr>
              <a:t>Tại sao Bét-tô-ven lại ch</a:t>
            </a:r>
            <a:r>
              <a:rPr lang="vi-VN" sz="2700">
                <a:solidFill>
                  <a:srgbClr val="FFFF66"/>
                </a:solidFill>
              </a:rPr>
              <a:t>ơ</a:t>
            </a:r>
            <a:r>
              <a:rPr lang="en-US" sz="2700">
                <a:solidFill>
                  <a:srgbClr val="FFFF66"/>
                </a:solidFill>
              </a:rPr>
              <a:t>i </a:t>
            </a:r>
            <a:r>
              <a:rPr lang="vi-VN" sz="2700">
                <a:solidFill>
                  <a:srgbClr val="FFFF66"/>
                </a:solidFill>
              </a:rPr>
              <a:t>đ</a:t>
            </a:r>
            <a:r>
              <a:rPr lang="en-US" sz="2700">
                <a:solidFill>
                  <a:srgbClr val="FFFF66"/>
                </a:solidFill>
              </a:rPr>
              <a:t>àn với một xúc </a:t>
            </a:r>
            <a:r>
              <a:rPr lang="vi-VN" sz="2700">
                <a:solidFill>
                  <a:srgbClr val="FFFF66"/>
                </a:solidFill>
              </a:rPr>
              <a:t>đ</a:t>
            </a:r>
            <a:r>
              <a:rPr lang="en-US" sz="2700">
                <a:solidFill>
                  <a:srgbClr val="FFFF66"/>
                </a:solidFill>
              </a:rPr>
              <a:t>ộng mãnh liệt ?</a:t>
            </a:r>
          </a:p>
        </p:txBody>
      </p:sp>
      <p:sp>
        <p:nvSpPr>
          <p:cNvPr id="74759" name="Text Box 7"/>
          <p:cNvSpPr txBox="1">
            <a:spLocks noChangeArrowheads="1"/>
          </p:cNvSpPr>
          <p:nvPr/>
        </p:nvSpPr>
        <p:spPr bwMode="auto">
          <a:xfrm>
            <a:off x="685800" y="2286000"/>
            <a:ext cx="7696200" cy="503238"/>
          </a:xfrm>
          <a:prstGeom prst="rect">
            <a:avLst/>
          </a:prstGeom>
          <a:noFill/>
          <a:ln w="9525">
            <a:noFill/>
            <a:miter lim="800000"/>
            <a:headEnd/>
            <a:tailEnd/>
          </a:ln>
        </p:spPr>
        <p:txBody>
          <a:bodyPr>
            <a:spAutoFit/>
          </a:bodyPr>
          <a:lstStyle/>
          <a:p>
            <a:pPr eaLnBrk="1" hangingPunct="1">
              <a:spcBef>
                <a:spcPct val="50000"/>
              </a:spcBef>
            </a:pPr>
            <a:r>
              <a:rPr lang="en-US" sz="2700">
                <a:solidFill>
                  <a:schemeClr val="bg1"/>
                </a:solidFill>
              </a:rPr>
              <a:t>Vì ông nhận ra con gái ng</a:t>
            </a:r>
            <a:r>
              <a:rPr lang="vi-VN" sz="2700">
                <a:solidFill>
                  <a:schemeClr val="bg1"/>
                </a:solidFill>
              </a:rPr>
              <a:t>ư</a:t>
            </a:r>
            <a:r>
              <a:rPr lang="en-US" sz="2700">
                <a:solidFill>
                  <a:schemeClr val="bg1"/>
                </a:solidFill>
              </a:rPr>
              <a:t>ời thợ giày bị mù.</a:t>
            </a:r>
          </a:p>
        </p:txBody>
      </p:sp>
      <p:sp>
        <p:nvSpPr>
          <p:cNvPr id="74761" name="AutoShape 9"/>
          <p:cNvSpPr>
            <a:spLocks noEditPoints="1" noChangeArrowheads="1"/>
          </p:cNvSpPr>
          <p:nvPr/>
        </p:nvSpPr>
        <p:spPr bwMode="auto">
          <a:xfrm>
            <a:off x="0" y="228600"/>
            <a:ext cx="533400" cy="609600"/>
          </a:xfrm>
          <a:custGeom>
            <a:avLst/>
            <a:gdLst>
              <a:gd name="T0" fmla="*/ 181554 w 21600"/>
              <a:gd name="T1" fmla="*/ 1298 h 21600"/>
              <a:gd name="T2" fmla="*/ 182072 w 21600"/>
              <a:gd name="T3" fmla="*/ 279400 h 21600"/>
              <a:gd name="T4" fmla="*/ 535450 w 21600"/>
              <a:gd name="T5" fmla="*/ 283944 h 21600"/>
              <a:gd name="T6" fmla="*/ 181554 w 21600"/>
              <a:gd name="T7" fmla="*/ 1298 h 21600"/>
              <a:gd name="T8" fmla="*/ 533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74762" name="AutoShape 10"/>
          <p:cNvSpPr>
            <a:spLocks noEditPoints="1" noChangeArrowheads="1"/>
          </p:cNvSpPr>
          <p:nvPr/>
        </p:nvSpPr>
        <p:spPr bwMode="auto">
          <a:xfrm>
            <a:off x="0" y="3200400"/>
            <a:ext cx="533400" cy="609600"/>
          </a:xfrm>
          <a:custGeom>
            <a:avLst/>
            <a:gdLst>
              <a:gd name="T0" fmla="*/ 181554 w 21600"/>
              <a:gd name="T1" fmla="*/ 1298 h 21600"/>
              <a:gd name="T2" fmla="*/ 182072 w 21600"/>
              <a:gd name="T3" fmla="*/ 279400 h 21600"/>
              <a:gd name="T4" fmla="*/ 535450 w 21600"/>
              <a:gd name="T5" fmla="*/ 283944 h 21600"/>
              <a:gd name="T6" fmla="*/ 181554 w 21600"/>
              <a:gd name="T7" fmla="*/ 1298 h 21600"/>
              <a:gd name="T8" fmla="*/ 533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29704" name="Picture 12" descr="NOTESTAF"/>
          <p:cNvPicPr>
            <a:picLocks noChangeAspect="1" noChangeArrowheads="1" noCrop="1"/>
          </p:cNvPicPr>
          <p:nvPr/>
        </p:nvPicPr>
        <p:blipFill>
          <a:blip r:embed="rId2"/>
          <a:srcRect/>
          <a:stretch>
            <a:fillRect/>
          </a:stretch>
        </p:blipFill>
        <p:spPr bwMode="auto">
          <a:xfrm>
            <a:off x="8001000" y="6019800"/>
            <a:ext cx="714375"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74761"/>
                                        </p:tgtEl>
                                        <p:attrNameLst>
                                          <p:attrName>style.visibility</p:attrName>
                                        </p:attrNameLst>
                                      </p:cBhvr>
                                      <p:to>
                                        <p:strVal val="visible"/>
                                      </p:to>
                                    </p:set>
                                    <p:anim calcmode="lin" valueType="num">
                                      <p:cBhvr>
                                        <p:cTn id="7" dur="5000" fill="hold"/>
                                        <p:tgtEl>
                                          <p:spTgt spid="74761"/>
                                        </p:tgtEl>
                                        <p:attrNameLst>
                                          <p:attrName>ppt_w</p:attrName>
                                        </p:attrNameLst>
                                      </p:cBhvr>
                                      <p:tavLst>
                                        <p:tav tm="0" fmla="#ppt_w*sin(2.5*pi*$)">
                                          <p:val>
                                            <p:fltVal val="0"/>
                                          </p:val>
                                        </p:tav>
                                        <p:tav tm="100000">
                                          <p:val>
                                            <p:fltVal val="1"/>
                                          </p:val>
                                        </p:tav>
                                      </p:tavLst>
                                    </p:anim>
                                    <p:anim calcmode="lin" valueType="num">
                                      <p:cBhvr>
                                        <p:cTn id="8" dur="5000" fill="hold"/>
                                        <p:tgtEl>
                                          <p:spTgt spid="7476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9" presetClass="entr" presetSubtype="10" fill="hold" grpId="0" nodeType="afterEffect">
                                  <p:stCondLst>
                                    <p:cond delay="0"/>
                                  </p:stCondLst>
                                  <p:childTnLst>
                                    <p:set>
                                      <p:cBhvr>
                                        <p:cTn id="11" dur="1" fill="hold">
                                          <p:stCondLst>
                                            <p:cond delay="0"/>
                                          </p:stCondLst>
                                        </p:cTn>
                                        <p:tgtEl>
                                          <p:spTgt spid="74762"/>
                                        </p:tgtEl>
                                        <p:attrNameLst>
                                          <p:attrName>style.visibility</p:attrName>
                                        </p:attrNameLst>
                                      </p:cBhvr>
                                      <p:to>
                                        <p:strVal val="visible"/>
                                      </p:to>
                                    </p:set>
                                    <p:anim calcmode="lin" valueType="num">
                                      <p:cBhvr>
                                        <p:cTn id="12" dur="5000" fill="hold"/>
                                        <p:tgtEl>
                                          <p:spTgt spid="74762"/>
                                        </p:tgtEl>
                                        <p:attrNameLst>
                                          <p:attrName>ppt_w</p:attrName>
                                        </p:attrNameLst>
                                      </p:cBhvr>
                                      <p:tavLst>
                                        <p:tav tm="0" fmla="#ppt_w*sin(2.5*pi*$)">
                                          <p:val>
                                            <p:fltVal val="0"/>
                                          </p:val>
                                        </p:tav>
                                        <p:tav tm="100000">
                                          <p:val>
                                            <p:fltVal val="1"/>
                                          </p:val>
                                        </p:tav>
                                      </p:tavLst>
                                    </p:anim>
                                    <p:anim calcmode="lin" valueType="num">
                                      <p:cBhvr>
                                        <p:cTn id="13" dur="5000" fill="hold"/>
                                        <p:tgtEl>
                                          <p:spTgt spid="7476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74759">
                                            <p:txEl>
                                              <p:pRg st="0" end="0"/>
                                            </p:txEl>
                                          </p:spTgt>
                                        </p:tgtEl>
                                        <p:attrNameLst>
                                          <p:attrName>style.visibility</p:attrName>
                                        </p:attrNameLst>
                                      </p:cBhvr>
                                      <p:to>
                                        <p:strVal val="visible"/>
                                      </p:to>
                                    </p:set>
                                    <p:animEffect transition="in" filter="box(in)">
                                      <p:cBhvr>
                                        <p:cTn id="18" dur="500"/>
                                        <p:tgtEl>
                                          <p:spTgt spid="7475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4756">
                                            <p:txEl>
                                              <p:pRg st="0" end="0"/>
                                            </p:txEl>
                                          </p:spTgt>
                                        </p:tgtEl>
                                        <p:attrNameLst>
                                          <p:attrName>style.visibility</p:attrName>
                                        </p:attrNameLst>
                                      </p:cBhvr>
                                      <p:to>
                                        <p:strVal val="visible"/>
                                      </p:to>
                                    </p:set>
                                    <p:animEffect transition="in" filter="box(in)">
                                      <p:cBhvr>
                                        <p:cTn id="23" dur="500"/>
                                        <p:tgtEl>
                                          <p:spTgt spid="7475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74757">
                                            <p:txEl>
                                              <p:pRg st="0" end="0"/>
                                            </p:txEl>
                                          </p:spTgt>
                                        </p:tgtEl>
                                        <p:attrNameLst>
                                          <p:attrName>style.visibility</p:attrName>
                                        </p:attrNameLst>
                                      </p:cBhvr>
                                      <p:to>
                                        <p:strVal val="visible"/>
                                      </p:to>
                                    </p:set>
                                    <p:animEffect transition="in" filter="box(in)">
                                      <p:cBhvr>
                                        <p:cTn id="28" dur="500"/>
                                        <p:tgtEl>
                                          <p:spTgt spid="747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animBg="1"/>
      <p:bldP spid="747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4" descr="4"/>
          <p:cNvPicPr>
            <a:picLocks noChangeAspect="1" noChangeArrowheads="1"/>
          </p:cNvPicPr>
          <p:nvPr/>
        </p:nvPicPr>
        <p:blipFill>
          <a:blip r:embed="rId2" cstate="print"/>
          <a:srcRect/>
          <a:stretch>
            <a:fillRect/>
          </a:stretch>
        </p:blipFill>
        <p:spPr bwMode="auto">
          <a:xfrm>
            <a:off x="685800" y="304800"/>
            <a:ext cx="3702050" cy="2468563"/>
          </a:xfrm>
          <a:prstGeom prst="rect">
            <a:avLst/>
          </a:prstGeom>
          <a:noFill/>
          <a:ln w="38100">
            <a:solidFill>
              <a:srgbClr val="000000"/>
            </a:solidFill>
            <a:miter lim="800000"/>
            <a:headEnd/>
            <a:tailEnd/>
          </a:ln>
        </p:spPr>
      </p:pic>
      <p:pic>
        <p:nvPicPr>
          <p:cNvPr id="30723" name="Picture 5" descr="3"/>
          <p:cNvPicPr>
            <a:picLocks noChangeAspect="1" noChangeArrowheads="1"/>
          </p:cNvPicPr>
          <p:nvPr/>
        </p:nvPicPr>
        <p:blipFill>
          <a:blip r:embed="rId3"/>
          <a:srcRect/>
          <a:stretch>
            <a:fillRect/>
          </a:stretch>
        </p:blipFill>
        <p:spPr bwMode="auto">
          <a:xfrm>
            <a:off x="5181600" y="304800"/>
            <a:ext cx="3810000" cy="2540000"/>
          </a:xfrm>
          <a:prstGeom prst="rect">
            <a:avLst/>
          </a:prstGeom>
          <a:noFill/>
          <a:ln w="38100">
            <a:solidFill>
              <a:srgbClr val="000000"/>
            </a:solidFill>
            <a:miter lim="800000"/>
            <a:headEnd/>
            <a:tailEnd/>
          </a:ln>
        </p:spPr>
      </p:pic>
      <p:pic>
        <p:nvPicPr>
          <p:cNvPr id="30724" name="Picture 6" descr="1"/>
          <p:cNvPicPr>
            <a:picLocks noChangeAspect="1" noChangeArrowheads="1"/>
          </p:cNvPicPr>
          <p:nvPr/>
        </p:nvPicPr>
        <p:blipFill>
          <a:blip r:embed="rId4"/>
          <a:srcRect/>
          <a:stretch>
            <a:fillRect/>
          </a:stretch>
        </p:blipFill>
        <p:spPr bwMode="auto">
          <a:xfrm>
            <a:off x="1371600" y="3505200"/>
            <a:ext cx="2263775" cy="2876550"/>
          </a:xfrm>
          <a:prstGeom prst="rect">
            <a:avLst/>
          </a:prstGeom>
          <a:noFill/>
          <a:ln w="38100">
            <a:solidFill>
              <a:srgbClr val="000000"/>
            </a:solidFill>
            <a:miter lim="800000"/>
            <a:headEnd/>
            <a:tailEnd/>
          </a:ln>
        </p:spPr>
      </p:pic>
      <p:pic>
        <p:nvPicPr>
          <p:cNvPr id="30725" name="Picture 7" descr="2"/>
          <p:cNvPicPr>
            <a:picLocks noChangeAspect="1" noChangeArrowheads="1"/>
          </p:cNvPicPr>
          <p:nvPr/>
        </p:nvPicPr>
        <p:blipFill>
          <a:blip r:embed="rId5"/>
          <a:srcRect/>
          <a:stretch>
            <a:fillRect/>
          </a:stretch>
        </p:blipFill>
        <p:spPr bwMode="auto">
          <a:xfrm>
            <a:off x="4953000" y="3657600"/>
            <a:ext cx="3919538" cy="2692400"/>
          </a:xfrm>
          <a:prstGeom prst="rect">
            <a:avLst/>
          </a:prstGeom>
          <a:noFill/>
          <a:ln w="38100">
            <a:solidFill>
              <a:srgbClr val="000000"/>
            </a:solidFill>
            <a:miter lim="800000"/>
            <a:headEnd/>
            <a:tailEnd/>
          </a:ln>
        </p:spPr>
      </p:pic>
      <p:sp>
        <p:nvSpPr>
          <p:cNvPr id="30726" name="Oval 16"/>
          <p:cNvSpPr>
            <a:spLocks noChangeArrowheads="1"/>
          </p:cNvSpPr>
          <p:nvPr/>
        </p:nvSpPr>
        <p:spPr bwMode="auto">
          <a:xfrm>
            <a:off x="76200" y="1295400"/>
            <a:ext cx="533400" cy="609600"/>
          </a:xfrm>
          <a:prstGeom prst="ellipse">
            <a:avLst/>
          </a:prstGeom>
          <a:solidFill>
            <a:srgbClr val="0066FF"/>
          </a:solidFill>
          <a:ln w="38100">
            <a:solidFill>
              <a:srgbClr val="0066FF"/>
            </a:solidFill>
            <a:round/>
            <a:headEnd/>
            <a:tailEnd/>
          </a:ln>
        </p:spPr>
        <p:txBody>
          <a:bodyPr wrap="none" anchor="ctr"/>
          <a:lstStyle/>
          <a:p>
            <a:pPr algn="ctr"/>
            <a:r>
              <a:rPr lang="en-US" sz="3200" b="1">
                <a:solidFill>
                  <a:schemeClr val="bg1"/>
                </a:solidFill>
              </a:rPr>
              <a:t>1</a:t>
            </a:r>
          </a:p>
        </p:txBody>
      </p:sp>
      <p:sp>
        <p:nvSpPr>
          <p:cNvPr id="30727" name="Oval 18"/>
          <p:cNvSpPr>
            <a:spLocks noChangeArrowheads="1"/>
          </p:cNvSpPr>
          <p:nvPr/>
        </p:nvSpPr>
        <p:spPr bwMode="auto">
          <a:xfrm>
            <a:off x="4495800" y="1295400"/>
            <a:ext cx="533400" cy="609600"/>
          </a:xfrm>
          <a:prstGeom prst="ellipse">
            <a:avLst/>
          </a:prstGeom>
          <a:solidFill>
            <a:srgbClr val="0066FF"/>
          </a:solidFill>
          <a:ln w="38100">
            <a:solidFill>
              <a:srgbClr val="0066FF"/>
            </a:solidFill>
            <a:round/>
            <a:headEnd/>
            <a:tailEnd/>
          </a:ln>
        </p:spPr>
        <p:txBody>
          <a:bodyPr wrap="none" anchor="ctr"/>
          <a:lstStyle/>
          <a:p>
            <a:pPr algn="ctr"/>
            <a:r>
              <a:rPr lang="en-US" sz="3200" b="1">
                <a:solidFill>
                  <a:schemeClr val="bg1"/>
                </a:solidFill>
              </a:rPr>
              <a:t>2</a:t>
            </a:r>
          </a:p>
        </p:txBody>
      </p:sp>
      <p:sp>
        <p:nvSpPr>
          <p:cNvPr id="30728" name="Oval 19"/>
          <p:cNvSpPr>
            <a:spLocks noChangeArrowheads="1"/>
          </p:cNvSpPr>
          <p:nvPr/>
        </p:nvSpPr>
        <p:spPr bwMode="auto">
          <a:xfrm>
            <a:off x="304800" y="4876800"/>
            <a:ext cx="533400" cy="609600"/>
          </a:xfrm>
          <a:prstGeom prst="ellipse">
            <a:avLst/>
          </a:prstGeom>
          <a:solidFill>
            <a:srgbClr val="0066FF"/>
          </a:solidFill>
          <a:ln w="38100">
            <a:solidFill>
              <a:srgbClr val="0066FF"/>
            </a:solidFill>
            <a:round/>
            <a:headEnd/>
            <a:tailEnd/>
          </a:ln>
        </p:spPr>
        <p:txBody>
          <a:bodyPr wrap="none" anchor="ctr"/>
          <a:lstStyle/>
          <a:p>
            <a:pPr algn="ctr"/>
            <a:r>
              <a:rPr lang="en-US" sz="3200" b="1">
                <a:solidFill>
                  <a:schemeClr val="bg1"/>
                </a:solidFill>
              </a:rPr>
              <a:t>3</a:t>
            </a:r>
          </a:p>
        </p:txBody>
      </p:sp>
      <p:sp>
        <p:nvSpPr>
          <p:cNvPr id="30729" name="Oval 20"/>
          <p:cNvSpPr>
            <a:spLocks noChangeArrowheads="1"/>
          </p:cNvSpPr>
          <p:nvPr/>
        </p:nvSpPr>
        <p:spPr bwMode="auto">
          <a:xfrm>
            <a:off x="4191000" y="4876800"/>
            <a:ext cx="533400" cy="609600"/>
          </a:xfrm>
          <a:prstGeom prst="ellipse">
            <a:avLst/>
          </a:prstGeom>
          <a:solidFill>
            <a:srgbClr val="0066FF"/>
          </a:solidFill>
          <a:ln w="38100">
            <a:solidFill>
              <a:srgbClr val="0066FF"/>
            </a:solidFill>
            <a:round/>
            <a:headEnd/>
            <a:tailEnd/>
          </a:ln>
        </p:spPr>
        <p:txBody>
          <a:bodyPr wrap="none" anchor="ctr"/>
          <a:lstStyle/>
          <a:p>
            <a:pPr algn="ctr"/>
            <a:r>
              <a:rPr lang="en-US" sz="3200" b="1">
                <a:solidFill>
                  <a:schemeClr val="bg1"/>
                </a:solidFill>
              </a:rPr>
              <a:t>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9">
            <a:hlinkClick r:id="rId3" action="ppaction://hlinkfile" highlightClick="1"/>
          </p:cNvPr>
          <p:cNvSpPr>
            <a:spLocks noChangeArrowheads="1"/>
          </p:cNvSpPr>
          <p:nvPr/>
        </p:nvSpPr>
        <p:spPr bwMode="auto">
          <a:xfrm>
            <a:off x="4114800" y="3810000"/>
            <a:ext cx="1295400" cy="1143000"/>
          </a:xfrm>
          <a:prstGeom prst="actionButtonForwardNext">
            <a:avLst/>
          </a:prstGeom>
          <a:gradFill rotWithShape="1">
            <a:gsLst>
              <a:gs pos="0">
                <a:schemeClr val="bg1"/>
              </a:gs>
              <a:gs pos="100000">
                <a:srgbClr val="00CC00"/>
              </a:gs>
            </a:gsLst>
            <a:path path="rect">
              <a:fillToRect l="50000" t="50000" r="50000" b="50000"/>
            </a:path>
          </a:gradFill>
          <a:ln w="9525">
            <a:noFill/>
            <a:miter lim="800000"/>
            <a:headEnd/>
            <a:tailEnd/>
          </a:ln>
        </p:spPr>
        <p:txBody>
          <a:bodyPr wrap="none" anchor="ctr"/>
          <a:lstStyle/>
          <a:p>
            <a:endParaRPr lang="en-US"/>
          </a:p>
        </p:txBody>
      </p:sp>
      <p:sp>
        <p:nvSpPr>
          <p:cNvPr id="4099" name="Rectangle 10"/>
          <p:cNvSpPr>
            <a:spLocks noGrp="1" noChangeArrowheads="1"/>
          </p:cNvSpPr>
          <p:nvPr>
            <p:ph type="title"/>
          </p:nvPr>
        </p:nvSpPr>
        <p:spPr>
          <a:xfrm>
            <a:off x="609600" y="2590800"/>
            <a:ext cx="8229600" cy="1143000"/>
          </a:xfrm>
        </p:spPr>
        <p:txBody>
          <a:bodyPr/>
          <a:lstStyle/>
          <a:p>
            <a:pPr eaLnBrk="1" hangingPunct="1"/>
            <a:r>
              <a:rPr lang="en-US" sz="3600" b="1" smtClean="0">
                <a:solidFill>
                  <a:srgbClr val="800000"/>
                </a:solidFill>
              </a:rPr>
              <a:t>Nhóm học sinh biễu diễn</a:t>
            </a:r>
          </a:p>
        </p:txBody>
      </p:sp>
      <p:pic>
        <p:nvPicPr>
          <p:cNvPr id="4100" name="Picture 11" descr="Picture9"/>
          <p:cNvPicPr>
            <a:picLocks noChangeAspect="1" noChangeArrowheads="1"/>
          </p:cNvPicPr>
          <p:nvPr/>
        </p:nvPicPr>
        <p:blipFill>
          <a:blip r:embed="rId4"/>
          <a:srcRect/>
          <a:stretch>
            <a:fillRect/>
          </a:stretch>
        </p:blipFill>
        <p:spPr bwMode="auto">
          <a:xfrm rot="-403348">
            <a:off x="5486400" y="5334000"/>
            <a:ext cx="3200400" cy="838200"/>
          </a:xfrm>
          <a:prstGeom prst="rect">
            <a:avLst/>
          </a:prstGeom>
          <a:noFill/>
          <a:ln w="9525">
            <a:noFill/>
            <a:miter lim="800000"/>
            <a:headEnd/>
            <a:tailEnd/>
          </a:ln>
        </p:spPr>
      </p:pic>
      <p:pic>
        <p:nvPicPr>
          <p:cNvPr id="4101" name="Picture 12" descr="Picture9"/>
          <p:cNvPicPr>
            <a:picLocks noChangeAspect="1" noChangeArrowheads="1"/>
          </p:cNvPicPr>
          <p:nvPr/>
        </p:nvPicPr>
        <p:blipFill>
          <a:blip r:embed="rId4"/>
          <a:srcRect/>
          <a:stretch>
            <a:fillRect/>
          </a:stretch>
        </p:blipFill>
        <p:spPr bwMode="auto">
          <a:xfrm rot="-272883">
            <a:off x="304800" y="304800"/>
            <a:ext cx="3200400" cy="838200"/>
          </a:xfrm>
          <a:prstGeom prst="rect">
            <a:avLst/>
          </a:prstGeom>
          <a:noFill/>
          <a:ln w="9525">
            <a:noFill/>
            <a:miter lim="800000"/>
            <a:headEnd/>
            <a:tailEnd/>
          </a:ln>
        </p:spPr>
      </p:pic>
      <p:sp>
        <p:nvSpPr>
          <p:cNvPr id="4102" name="Rectangle 14"/>
          <p:cNvSpPr>
            <a:spLocks noChangeArrowheads="1"/>
          </p:cNvSpPr>
          <p:nvPr/>
        </p:nvSpPr>
        <p:spPr bwMode="auto">
          <a:xfrm>
            <a:off x="296863" y="1524000"/>
            <a:ext cx="9077325" cy="1089025"/>
          </a:xfrm>
          <a:prstGeom prst="rect">
            <a:avLst/>
          </a:prstGeom>
          <a:noFill/>
          <a:ln w="9525">
            <a:noFill/>
            <a:miter lim="800000"/>
            <a:headEnd/>
            <a:tailEnd/>
          </a:ln>
        </p:spPr>
        <p:txBody>
          <a:bodyPr wrap="none">
            <a:spAutoFit/>
          </a:bodyPr>
          <a:lstStyle/>
          <a:p>
            <a:pPr algn="ctr" eaLnBrk="1" hangingPunct="1">
              <a:lnSpc>
                <a:spcPct val="80000"/>
              </a:lnSpc>
              <a:spcBef>
                <a:spcPct val="20000"/>
              </a:spcBef>
            </a:pPr>
            <a:r>
              <a:rPr lang="en-US" sz="3600" b="1">
                <a:solidFill>
                  <a:srgbClr val="000066"/>
                </a:solidFill>
              </a:rPr>
              <a:t>2. Yêu cầu đội văn nghệ hát múa bài hát </a:t>
            </a:r>
          </a:p>
          <a:p>
            <a:pPr algn="ctr" eaLnBrk="1" hangingPunct="1">
              <a:lnSpc>
                <a:spcPct val="80000"/>
              </a:lnSpc>
              <a:spcBef>
                <a:spcPct val="20000"/>
              </a:spcBef>
            </a:pPr>
            <a:r>
              <a:rPr lang="en-US" sz="3600" b="1" i="1">
                <a:solidFill>
                  <a:srgbClr val="000066"/>
                </a:solidFill>
              </a:rPr>
              <a:t>“ Em vẫn nhớ trường xưa”</a:t>
            </a:r>
          </a:p>
        </p:txBody>
      </p:sp>
      <p:sp>
        <p:nvSpPr>
          <p:cNvPr id="115727" name="AutoShape 15"/>
          <p:cNvSpPr>
            <a:spLocks noChangeArrowheads="1"/>
          </p:cNvSpPr>
          <p:nvPr/>
        </p:nvSpPr>
        <p:spPr bwMode="gray">
          <a:xfrm>
            <a:off x="1066800" y="3048000"/>
            <a:ext cx="838200" cy="228600"/>
          </a:xfrm>
          <a:prstGeom prst="rightArrow">
            <a:avLst>
              <a:gd name="adj1" fmla="val 62787"/>
              <a:gd name="adj2" fmla="val 151284"/>
            </a:avLst>
          </a:prstGeom>
          <a:solidFill>
            <a:srgbClr val="FF00FF">
              <a:alpha val="50195"/>
            </a:srgbClr>
          </a:solidFill>
          <a:ln w="19050" cap="rnd" algn="ctr">
            <a:solidFill>
              <a:srgbClr val="C0C0C0"/>
            </a:solidFill>
            <a:prstDash val="sysDot"/>
            <a:miter lim="800000"/>
            <a:headEnd/>
            <a:tailEnd/>
          </a:ln>
        </p:spPr>
        <p:txBody>
          <a:bodyPr wrap="none" anchor="ctr"/>
          <a:lstStyle/>
          <a:p>
            <a:pPr algn="ctr" eaLnBrk="1" hangingPunct="1"/>
            <a:r>
              <a:rPr lang="en-US" sz="2800"/>
              <a:t>     </a:t>
            </a:r>
            <a:endParaRPr lang="en-US" sz="2800" b="1">
              <a:solidFill>
                <a:srgbClr val="CC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5727"/>
                                        </p:tgtEl>
                                        <p:attrNameLst>
                                          <p:attrName>style.visibility</p:attrName>
                                        </p:attrNameLst>
                                      </p:cBhvr>
                                      <p:to>
                                        <p:strVal val="visible"/>
                                      </p:to>
                                    </p:set>
                                    <p:animEffect transition="in" filter="checkerboard(across)">
                                      <p:cBhvr>
                                        <p:cTn id="7" dur="500"/>
                                        <p:tgtEl>
                                          <p:spTgt spid="11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1066800"/>
            <a:ext cx="8915400" cy="4800600"/>
          </a:xfrm>
        </p:spPr>
        <p:txBody>
          <a:bodyPr/>
          <a:lstStyle/>
          <a:p>
            <a:pPr algn="l" eaLnBrk="1" hangingPunct="1"/>
            <a:r>
              <a:rPr lang="en-US" b="1" smtClean="0">
                <a:solidFill>
                  <a:srgbClr val="FFFF00"/>
                </a:solidFill>
              </a:rPr>
              <a:t/>
            </a:r>
            <a:br>
              <a:rPr lang="en-US" b="1" smtClean="0">
                <a:solidFill>
                  <a:srgbClr val="FFFF00"/>
                </a:solidFill>
              </a:rPr>
            </a:br>
            <a:r>
              <a:rPr lang="en-US" b="1" smtClean="0">
                <a:solidFill>
                  <a:srgbClr val="FFFF00"/>
                </a:solidFill>
              </a:rPr>
              <a:t>   </a:t>
            </a:r>
            <a:r>
              <a:rPr lang="en-US" sz="4000" b="1" i="1" smtClean="0">
                <a:solidFill>
                  <a:schemeClr val="bg1"/>
                </a:solidFill>
              </a:rPr>
              <a:t>Bét-tô-ven sáng tác ra bản nhạc nổi tiếng bởi vì ông có tấm lòng nhân ái, biết đồng cảm với người nghèo khó và ông biết cảm nhận rung động trước vẻ đẹp của thiên nhiên.</a:t>
            </a:r>
            <a:br>
              <a:rPr lang="en-US" sz="4000" b="1" i="1" smtClean="0">
                <a:solidFill>
                  <a:schemeClr val="bg1"/>
                </a:solidFill>
              </a:rPr>
            </a:br>
            <a:endParaRPr lang="en-US" sz="4000" b="1" i="1" smtClean="0">
              <a:solidFill>
                <a:schemeClr val="bg1"/>
              </a:solidFill>
            </a:endParaRPr>
          </a:p>
        </p:txBody>
      </p:sp>
      <p:pic>
        <p:nvPicPr>
          <p:cNvPr id="31747" name="Picture 6" descr="NOTESTAF"/>
          <p:cNvPicPr>
            <a:picLocks noChangeAspect="1" noChangeArrowheads="1" noCrop="1"/>
          </p:cNvPicPr>
          <p:nvPr/>
        </p:nvPicPr>
        <p:blipFill>
          <a:blip r:embed="rId3"/>
          <a:srcRect/>
          <a:stretch>
            <a:fillRect/>
          </a:stretch>
        </p:blipFill>
        <p:spPr bwMode="auto">
          <a:xfrm>
            <a:off x="8001000" y="6019800"/>
            <a:ext cx="714375" cy="571500"/>
          </a:xfrm>
          <a:prstGeom prst="rect">
            <a:avLst/>
          </a:prstGeom>
          <a:noFill/>
          <a:ln w="9525">
            <a:noFill/>
            <a:miter lim="800000"/>
            <a:headEnd/>
            <a:tailEnd/>
          </a:ln>
        </p:spPr>
      </p:pic>
      <p:sp>
        <p:nvSpPr>
          <p:cNvPr id="31748" name="Rectangle 9"/>
          <p:cNvSpPr>
            <a:spLocks noChangeArrowheads="1"/>
          </p:cNvSpPr>
          <p:nvPr/>
        </p:nvSpPr>
        <p:spPr bwMode="auto">
          <a:xfrm>
            <a:off x="304800" y="381000"/>
            <a:ext cx="8610600" cy="1739900"/>
          </a:xfrm>
          <a:prstGeom prst="rect">
            <a:avLst/>
          </a:prstGeom>
          <a:noFill/>
          <a:ln w="9525">
            <a:noFill/>
            <a:miter lim="800000"/>
            <a:headEnd/>
            <a:tailEnd/>
          </a:ln>
        </p:spPr>
        <p:txBody>
          <a:bodyPr>
            <a:spAutoFit/>
          </a:bodyPr>
          <a:lstStyle/>
          <a:p>
            <a:r>
              <a:rPr lang="en-US" sz="3600" b="1">
                <a:solidFill>
                  <a:srgbClr val="FFFF00"/>
                </a:solidFill>
              </a:rPr>
              <a:t>    Qua câu chuyện em thấy Bét-tô-ven </a:t>
            </a:r>
          </a:p>
          <a:p>
            <a:r>
              <a:rPr lang="en-US" sz="3600" b="1">
                <a:solidFill>
                  <a:srgbClr val="FFFF00"/>
                </a:solidFill>
              </a:rPr>
              <a:t>là người như thế nào ?</a:t>
            </a:r>
            <a:br>
              <a:rPr lang="en-US" sz="3600" b="1">
                <a:solidFill>
                  <a:srgbClr val="FFFF00"/>
                </a:solidFill>
              </a:rPr>
            </a:br>
            <a:endParaRPr lang="en-US" sz="36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14"/>
                                        </p:tgtEl>
                                        <p:attrNameLst>
                                          <p:attrName>style.visibility</p:attrName>
                                        </p:attrNameLst>
                                      </p:cBhvr>
                                      <p:to>
                                        <p:strVal val="visible"/>
                                      </p:to>
                                    </p:set>
                                    <p:anim calcmode="discrete" valueType="clr">
                                      <p:cBhvr override="childStyle">
                                        <p:cTn id="7" dur="80"/>
                                        <p:tgtEl>
                                          <p:spTgt spid="64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4"/>
                                        </p:tgtEl>
                                        <p:attrNameLst>
                                          <p:attrName>fillcolor</p:attrName>
                                        </p:attrNameLst>
                                      </p:cBhvr>
                                      <p:tavLst>
                                        <p:tav tm="0">
                                          <p:val>
                                            <p:clrVal>
                                              <a:schemeClr val="accent2"/>
                                            </p:clrVal>
                                          </p:val>
                                        </p:tav>
                                        <p:tav tm="50000">
                                          <p:val>
                                            <p:clrVal>
                                              <a:schemeClr val="hlink"/>
                                            </p:clrVal>
                                          </p:val>
                                        </p:tav>
                                      </p:tavLst>
                                    </p:anim>
                                    <p:set>
                                      <p:cBhvr>
                                        <p:cTn id="9" dur="80"/>
                                        <p:tgtEl>
                                          <p:spTgt spid="645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304800"/>
            <a:ext cx="8915400" cy="2514600"/>
          </a:xfrm>
        </p:spPr>
        <p:txBody>
          <a:bodyPr/>
          <a:lstStyle/>
          <a:p>
            <a:pPr algn="l" eaLnBrk="1" hangingPunct="1"/>
            <a:r>
              <a:rPr lang="en-US" sz="4000" b="1" i="1" smtClean="0">
                <a:solidFill>
                  <a:srgbClr val="FFFF66"/>
                </a:solidFill>
              </a:rPr>
              <a:t>   Em có cảm nhận gì sau khi nghe xong câu chuyện? Em rút ra được bài học gì cho bản thân?</a:t>
            </a:r>
          </a:p>
        </p:txBody>
      </p:sp>
      <p:pic>
        <p:nvPicPr>
          <p:cNvPr id="32771" name="Picture 5" descr="NOTESTAF"/>
          <p:cNvPicPr>
            <a:picLocks noChangeAspect="1" noChangeArrowheads="1" noCrop="1"/>
          </p:cNvPicPr>
          <p:nvPr/>
        </p:nvPicPr>
        <p:blipFill>
          <a:blip r:embed="rId3"/>
          <a:srcRect/>
          <a:stretch>
            <a:fillRect/>
          </a:stretch>
        </p:blipFill>
        <p:spPr bwMode="auto">
          <a:xfrm>
            <a:off x="8001000" y="6019800"/>
            <a:ext cx="7143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1143000"/>
          </a:xfrm>
        </p:spPr>
        <p:txBody>
          <a:bodyPr/>
          <a:lstStyle/>
          <a:p>
            <a:pPr eaLnBrk="1" hangingPunct="1"/>
            <a:r>
              <a:rPr lang="en-US" sz="4800" b="1" u="sng" smtClean="0">
                <a:solidFill>
                  <a:srgbClr val="CC00CC"/>
                </a:solidFill>
              </a:rPr>
              <a:t>Hoạt động 3</a:t>
            </a:r>
            <a:r>
              <a:rPr lang="en-US" sz="4800" b="1" smtClean="0"/>
              <a:t/>
            </a:r>
            <a:br>
              <a:rPr lang="en-US" sz="4800" b="1" smtClean="0"/>
            </a:br>
            <a:r>
              <a:rPr lang="en-US" sz="4800" b="1" smtClean="0">
                <a:solidFill>
                  <a:srgbClr val="0000FF"/>
                </a:solidFill>
              </a:rPr>
              <a:t>Củng cố dặn dò</a:t>
            </a:r>
          </a:p>
        </p:txBody>
      </p:sp>
      <p:sp>
        <p:nvSpPr>
          <p:cNvPr id="33795" name="Rectangle 3"/>
          <p:cNvSpPr>
            <a:spLocks noGrp="1" noChangeArrowheads="1"/>
          </p:cNvSpPr>
          <p:nvPr>
            <p:ph type="body" idx="1"/>
          </p:nvPr>
        </p:nvSpPr>
        <p:spPr>
          <a:xfrm>
            <a:off x="457200" y="1981200"/>
            <a:ext cx="8229600" cy="4144963"/>
          </a:xfrm>
        </p:spPr>
        <p:txBody>
          <a:bodyPr/>
          <a:lstStyle/>
          <a:p>
            <a:pPr eaLnBrk="1" hangingPunct="1"/>
            <a:r>
              <a:rPr lang="en-US" smtClean="0">
                <a:solidFill>
                  <a:srgbClr val="FF3300"/>
                </a:solidFill>
              </a:rPr>
              <a:t>Dặn học sinh về nhà ôn tập lại 2 bài hát</a:t>
            </a:r>
            <a:r>
              <a:rPr lang="en-US" smtClean="0"/>
              <a:t> </a:t>
            </a:r>
            <a:r>
              <a:rPr lang="en-US" i="1" smtClean="0">
                <a:solidFill>
                  <a:srgbClr val="003300"/>
                </a:solidFill>
              </a:rPr>
              <a:t>Màu xanh quê hương, Em vẫn nhớ trường xưa.</a:t>
            </a:r>
          </a:p>
          <a:p>
            <a:pPr eaLnBrk="1" hangingPunct="1"/>
            <a:r>
              <a:rPr lang="en-US" smtClean="0">
                <a:solidFill>
                  <a:srgbClr val="FF3300"/>
                </a:solidFill>
              </a:rPr>
              <a:t>Kể câu chuyện khúc nhạc dưới trăng cho bạn bè, người thân nghe.</a:t>
            </a:r>
          </a:p>
          <a:p>
            <a:pPr eaLnBrk="1" hangingPunct="1"/>
            <a:r>
              <a:rPr lang="en-US" smtClean="0">
                <a:solidFill>
                  <a:srgbClr val="FF3300"/>
                </a:solidFill>
              </a:rPr>
              <a:t>Chuẩn bị bài mới tiết 29: </a:t>
            </a:r>
            <a:r>
              <a:rPr lang="en-US" i="1" smtClean="0">
                <a:solidFill>
                  <a:srgbClr val="FF3300"/>
                </a:solidFill>
              </a:rPr>
              <a:t>Ôn tập TĐN số 7, số 8. Nghe nhạc.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122" name="Group 12"/>
          <p:cNvGrpSpPr>
            <a:grpSpLocks/>
          </p:cNvGrpSpPr>
          <p:nvPr/>
        </p:nvGrpSpPr>
        <p:grpSpPr bwMode="auto">
          <a:xfrm>
            <a:off x="914400" y="2057400"/>
            <a:ext cx="7696200" cy="3657600"/>
            <a:chOff x="528" y="1056"/>
            <a:chExt cx="4848" cy="1968"/>
          </a:xfrm>
        </p:grpSpPr>
        <p:pic>
          <p:nvPicPr>
            <p:cNvPr id="5139" name="Picture 4" descr="Mau luyen thanh"/>
            <p:cNvPicPr>
              <a:picLocks noChangeAspect="1" noChangeArrowheads="1"/>
            </p:cNvPicPr>
            <p:nvPr/>
          </p:nvPicPr>
          <p:blipFill>
            <a:blip r:embed="rId3"/>
            <a:srcRect l="30847" t="9407" b="83299"/>
            <a:stretch>
              <a:fillRect/>
            </a:stretch>
          </p:blipFill>
          <p:spPr bwMode="auto">
            <a:xfrm>
              <a:off x="528" y="1056"/>
              <a:ext cx="4704" cy="1440"/>
            </a:xfrm>
            <a:prstGeom prst="rect">
              <a:avLst/>
            </a:prstGeom>
            <a:noFill/>
            <a:ln w="9525">
              <a:noFill/>
              <a:miter lim="800000"/>
              <a:headEnd/>
              <a:tailEnd/>
            </a:ln>
          </p:spPr>
        </p:pic>
        <p:sp>
          <p:nvSpPr>
            <p:cNvPr id="5140" name="Rectangle 11"/>
            <p:cNvSpPr>
              <a:spLocks noChangeArrowheads="1"/>
            </p:cNvSpPr>
            <p:nvPr/>
          </p:nvSpPr>
          <p:spPr bwMode="auto">
            <a:xfrm>
              <a:off x="528" y="2496"/>
              <a:ext cx="4848" cy="528"/>
            </a:xfrm>
            <a:prstGeom prst="rect">
              <a:avLst/>
            </a:prstGeom>
            <a:solidFill>
              <a:schemeClr val="bg1"/>
            </a:solidFill>
            <a:ln w="9525">
              <a:solidFill>
                <a:schemeClr val="bg1"/>
              </a:solidFill>
              <a:miter lim="800000"/>
              <a:headEnd/>
              <a:tailEnd/>
            </a:ln>
          </p:spPr>
          <p:txBody>
            <a:bodyPr wrap="none" anchor="ctr"/>
            <a:lstStyle/>
            <a:p>
              <a:pPr algn="ctr"/>
              <a:r>
                <a:rPr lang="en-US" sz="3600"/>
                <a:t> Đồ … Rê … Mi … Rê …   Đồ</a:t>
              </a:r>
            </a:p>
          </p:txBody>
        </p:sp>
      </p:grpSp>
      <p:sp>
        <p:nvSpPr>
          <p:cNvPr id="5123" name="WordArt 13"/>
          <p:cNvSpPr>
            <a:spLocks noChangeArrowheads="1" noChangeShapeType="1" noTextEdit="1"/>
          </p:cNvSpPr>
          <p:nvPr/>
        </p:nvSpPr>
        <p:spPr bwMode="auto">
          <a:xfrm>
            <a:off x="2057400" y="533400"/>
            <a:ext cx="5715000" cy="904875"/>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3399FF"/>
                    </a:gs>
                    <a:gs pos="100000">
                      <a:srgbClr val="0000CC"/>
                    </a:gs>
                  </a:gsLst>
                  <a:path path="rect">
                    <a:fillToRect l="50000" t="50000" r="50000" b="50000"/>
                  </a:path>
                </a:gradFill>
                <a:effectLst>
                  <a:outerShdw dist="35921" dir="2700000" algn="ctr" rotWithShape="0">
                    <a:srgbClr val="C0C0C0">
                      <a:alpha val="79999"/>
                    </a:srgbClr>
                  </a:outerShdw>
                </a:effectLst>
                <a:latin typeface="Arial"/>
                <a:cs typeface="Arial"/>
              </a:rPr>
              <a:t>Luyện thanh khởi động giọng</a:t>
            </a:r>
            <a:endParaRPr lang="en-US" sz="3600" b="1" kern="10">
              <a:ln w="9525">
                <a:noFill/>
                <a:round/>
                <a:headEnd/>
                <a:tailEnd/>
              </a:ln>
              <a:gradFill rotWithShape="1">
                <a:gsLst>
                  <a:gs pos="0">
                    <a:srgbClr val="3399FF"/>
                  </a:gs>
                  <a:gs pos="100000">
                    <a:srgbClr val="0000CC"/>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grpSp>
        <p:nvGrpSpPr>
          <p:cNvPr id="5124" name="Group 14"/>
          <p:cNvGrpSpPr>
            <a:grpSpLocks/>
          </p:cNvGrpSpPr>
          <p:nvPr/>
        </p:nvGrpSpPr>
        <p:grpSpPr bwMode="auto">
          <a:xfrm>
            <a:off x="609600" y="5715000"/>
            <a:ext cx="7924800" cy="609600"/>
            <a:chOff x="240" y="144"/>
            <a:chExt cx="5136" cy="816"/>
          </a:xfrm>
        </p:grpSpPr>
        <p:pic>
          <p:nvPicPr>
            <p:cNvPr id="5134" name="Picture 15" descr="4950300"/>
            <p:cNvPicPr>
              <a:picLocks noChangeAspect="1" noChangeArrowheads="1" noCrop="1"/>
            </p:cNvPicPr>
            <p:nvPr/>
          </p:nvPicPr>
          <p:blipFill>
            <a:blip r:embed="rId4"/>
            <a:srcRect/>
            <a:stretch>
              <a:fillRect/>
            </a:stretch>
          </p:blipFill>
          <p:spPr bwMode="auto">
            <a:xfrm>
              <a:off x="240" y="144"/>
              <a:ext cx="1056" cy="816"/>
            </a:xfrm>
            <a:prstGeom prst="rect">
              <a:avLst/>
            </a:prstGeom>
            <a:noFill/>
            <a:ln w="9525">
              <a:noFill/>
              <a:miter lim="800000"/>
              <a:headEnd/>
              <a:tailEnd/>
            </a:ln>
          </p:spPr>
        </p:pic>
        <p:pic>
          <p:nvPicPr>
            <p:cNvPr id="5135" name="Picture 16" descr="4950300"/>
            <p:cNvPicPr>
              <a:picLocks noChangeAspect="1" noChangeArrowheads="1" noCrop="1"/>
            </p:cNvPicPr>
            <p:nvPr/>
          </p:nvPicPr>
          <p:blipFill>
            <a:blip r:embed="rId4"/>
            <a:srcRect/>
            <a:stretch>
              <a:fillRect/>
            </a:stretch>
          </p:blipFill>
          <p:spPr bwMode="auto">
            <a:xfrm>
              <a:off x="3312" y="144"/>
              <a:ext cx="1056" cy="816"/>
            </a:xfrm>
            <a:prstGeom prst="rect">
              <a:avLst/>
            </a:prstGeom>
            <a:noFill/>
            <a:ln w="9525">
              <a:noFill/>
              <a:miter lim="800000"/>
              <a:headEnd/>
              <a:tailEnd/>
            </a:ln>
          </p:spPr>
        </p:pic>
        <p:pic>
          <p:nvPicPr>
            <p:cNvPr id="5136" name="Picture 17" descr="4950300"/>
            <p:cNvPicPr>
              <a:picLocks noChangeAspect="1" noChangeArrowheads="1" noCrop="1"/>
            </p:cNvPicPr>
            <p:nvPr/>
          </p:nvPicPr>
          <p:blipFill>
            <a:blip r:embed="rId4"/>
            <a:srcRect/>
            <a:stretch>
              <a:fillRect/>
            </a:stretch>
          </p:blipFill>
          <p:spPr bwMode="auto">
            <a:xfrm>
              <a:off x="1248" y="144"/>
              <a:ext cx="1056" cy="816"/>
            </a:xfrm>
            <a:prstGeom prst="rect">
              <a:avLst/>
            </a:prstGeom>
            <a:noFill/>
            <a:ln w="9525">
              <a:noFill/>
              <a:miter lim="800000"/>
              <a:headEnd/>
              <a:tailEnd/>
            </a:ln>
          </p:spPr>
        </p:pic>
        <p:pic>
          <p:nvPicPr>
            <p:cNvPr id="5137" name="Picture 18" descr="4950300"/>
            <p:cNvPicPr>
              <a:picLocks noChangeAspect="1" noChangeArrowheads="1" noCrop="1"/>
            </p:cNvPicPr>
            <p:nvPr/>
          </p:nvPicPr>
          <p:blipFill>
            <a:blip r:embed="rId4"/>
            <a:srcRect/>
            <a:stretch>
              <a:fillRect/>
            </a:stretch>
          </p:blipFill>
          <p:spPr bwMode="auto">
            <a:xfrm>
              <a:off x="2256" y="144"/>
              <a:ext cx="1056" cy="816"/>
            </a:xfrm>
            <a:prstGeom prst="rect">
              <a:avLst/>
            </a:prstGeom>
            <a:noFill/>
            <a:ln w="9525">
              <a:noFill/>
              <a:miter lim="800000"/>
              <a:headEnd/>
              <a:tailEnd/>
            </a:ln>
          </p:spPr>
        </p:pic>
        <p:pic>
          <p:nvPicPr>
            <p:cNvPr id="5138" name="Picture 19" descr="4950300"/>
            <p:cNvPicPr>
              <a:picLocks noChangeAspect="1" noChangeArrowheads="1" noCrop="1"/>
            </p:cNvPicPr>
            <p:nvPr/>
          </p:nvPicPr>
          <p:blipFill>
            <a:blip r:embed="rId4"/>
            <a:srcRect/>
            <a:stretch>
              <a:fillRect/>
            </a:stretch>
          </p:blipFill>
          <p:spPr bwMode="auto">
            <a:xfrm>
              <a:off x="4320" y="144"/>
              <a:ext cx="1056" cy="816"/>
            </a:xfrm>
            <a:prstGeom prst="rect">
              <a:avLst/>
            </a:prstGeom>
            <a:noFill/>
            <a:ln w="9525">
              <a:noFill/>
              <a:miter lim="800000"/>
              <a:headEnd/>
              <a:tailEnd/>
            </a:ln>
          </p:spPr>
        </p:pic>
      </p:grpSp>
      <p:pic>
        <p:nvPicPr>
          <p:cNvPr id="5125" name="Picture 20" descr="Picture8"/>
          <p:cNvPicPr>
            <a:picLocks noChangeAspect="1" noChangeArrowheads="1"/>
          </p:cNvPicPr>
          <p:nvPr/>
        </p:nvPicPr>
        <p:blipFill>
          <a:blip r:embed="rId5"/>
          <a:srcRect/>
          <a:stretch>
            <a:fillRect/>
          </a:stretch>
        </p:blipFill>
        <p:spPr bwMode="auto">
          <a:xfrm>
            <a:off x="381000" y="304800"/>
            <a:ext cx="1254125" cy="1447800"/>
          </a:xfrm>
          <a:prstGeom prst="rect">
            <a:avLst/>
          </a:prstGeom>
          <a:noFill/>
          <a:ln w="9525">
            <a:noFill/>
            <a:miter lim="800000"/>
            <a:headEnd/>
            <a:tailEnd/>
          </a:ln>
        </p:spPr>
      </p:pic>
      <p:pic>
        <p:nvPicPr>
          <p:cNvPr id="5126" name="Picture 21" descr="Picture9"/>
          <p:cNvPicPr>
            <a:picLocks noChangeAspect="1" noChangeArrowheads="1"/>
          </p:cNvPicPr>
          <p:nvPr/>
        </p:nvPicPr>
        <p:blipFill>
          <a:blip r:embed="rId6"/>
          <a:srcRect/>
          <a:stretch>
            <a:fillRect/>
          </a:stretch>
        </p:blipFill>
        <p:spPr bwMode="auto">
          <a:xfrm>
            <a:off x="3048000" y="1752600"/>
            <a:ext cx="3200400" cy="838200"/>
          </a:xfrm>
          <a:prstGeom prst="rect">
            <a:avLst/>
          </a:prstGeom>
          <a:noFill/>
          <a:ln w="9525">
            <a:noFill/>
            <a:miter lim="800000"/>
            <a:headEnd/>
            <a:tailEnd/>
          </a:ln>
        </p:spPr>
      </p:pic>
      <p:pic>
        <p:nvPicPr>
          <p:cNvPr id="5127" name="Picture 24" descr="Picture19"/>
          <p:cNvPicPr>
            <a:picLocks noChangeAspect="1" noChangeArrowheads="1" noCrop="1"/>
          </p:cNvPicPr>
          <p:nvPr/>
        </p:nvPicPr>
        <p:blipFill>
          <a:blip r:embed="rId7"/>
          <a:srcRect/>
          <a:stretch>
            <a:fillRect/>
          </a:stretch>
        </p:blipFill>
        <p:spPr bwMode="auto">
          <a:xfrm>
            <a:off x="8153400" y="0"/>
            <a:ext cx="990600" cy="1104900"/>
          </a:xfrm>
          <a:prstGeom prst="rect">
            <a:avLst/>
          </a:prstGeom>
          <a:noFill/>
          <a:ln w="9525">
            <a:noFill/>
            <a:miter lim="800000"/>
            <a:headEnd/>
            <a:tailEnd/>
          </a:ln>
        </p:spPr>
      </p:pic>
      <p:grpSp>
        <p:nvGrpSpPr>
          <p:cNvPr id="5128" name="Group 26"/>
          <p:cNvGrpSpPr>
            <a:grpSpLocks/>
          </p:cNvGrpSpPr>
          <p:nvPr/>
        </p:nvGrpSpPr>
        <p:grpSpPr bwMode="auto">
          <a:xfrm>
            <a:off x="609600" y="5791200"/>
            <a:ext cx="7924800" cy="609600"/>
            <a:chOff x="240" y="144"/>
            <a:chExt cx="5136" cy="816"/>
          </a:xfrm>
        </p:grpSpPr>
        <p:pic>
          <p:nvPicPr>
            <p:cNvPr id="5129" name="Picture 27" descr="4950300"/>
            <p:cNvPicPr>
              <a:picLocks noChangeAspect="1" noChangeArrowheads="1" noCrop="1"/>
            </p:cNvPicPr>
            <p:nvPr/>
          </p:nvPicPr>
          <p:blipFill>
            <a:blip r:embed="rId4"/>
            <a:srcRect/>
            <a:stretch>
              <a:fillRect/>
            </a:stretch>
          </p:blipFill>
          <p:spPr bwMode="auto">
            <a:xfrm>
              <a:off x="240" y="144"/>
              <a:ext cx="1056" cy="816"/>
            </a:xfrm>
            <a:prstGeom prst="rect">
              <a:avLst/>
            </a:prstGeom>
            <a:noFill/>
            <a:ln w="9525">
              <a:noFill/>
              <a:miter lim="800000"/>
              <a:headEnd/>
              <a:tailEnd/>
            </a:ln>
          </p:spPr>
        </p:pic>
        <p:pic>
          <p:nvPicPr>
            <p:cNvPr id="5130" name="Picture 28" descr="4950300"/>
            <p:cNvPicPr>
              <a:picLocks noChangeAspect="1" noChangeArrowheads="1" noCrop="1"/>
            </p:cNvPicPr>
            <p:nvPr/>
          </p:nvPicPr>
          <p:blipFill>
            <a:blip r:embed="rId4"/>
            <a:srcRect/>
            <a:stretch>
              <a:fillRect/>
            </a:stretch>
          </p:blipFill>
          <p:spPr bwMode="auto">
            <a:xfrm>
              <a:off x="3312" y="144"/>
              <a:ext cx="1056" cy="816"/>
            </a:xfrm>
            <a:prstGeom prst="rect">
              <a:avLst/>
            </a:prstGeom>
            <a:noFill/>
            <a:ln w="9525">
              <a:noFill/>
              <a:miter lim="800000"/>
              <a:headEnd/>
              <a:tailEnd/>
            </a:ln>
          </p:spPr>
        </p:pic>
        <p:pic>
          <p:nvPicPr>
            <p:cNvPr id="5131" name="Picture 29" descr="4950300"/>
            <p:cNvPicPr>
              <a:picLocks noChangeAspect="1" noChangeArrowheads="1" noCrop="1"/>
            </p:cNvPicPr>
            <p:nvPr/>
          </p:nvPicPr>
          <p:blipFill>
            <a:blip r:embed="rId4"/>
            <a:srcRect/>
            <a:stretch>
              <a:fillRect/>
            </a:stretch>
          </p:blipFill>
          <p:spPr bwMode="auto">
            <a:xfrm>
              <a:off x="1248" y="144"/>
              <a:ext cx="1056" cy="816"/>
            </a:xfrm>
            <a:prstGeom prst="rect">
              <a:avLst/>
            </a:prstGeom>
            <a:noFill/>
            <a:ln w="9525">
              <a:noFill/>
              <a:miter lim="800000"/>
              <a:headEnd/>
              <a:tailEnd/>
            </a:ln>
          </p:spPr>
        </p:pic>
        <p:pic>
          <p:nvPicPr>
            <p:cNvPr id="5132" name="Picture 30" descr="4950300"/>
            <p:cNvPicPr>
              <a:picLocks noChangeAspect="1" noChangeArrowheads="1" noCrop="1"/>
            </p:cNvPicPr>
            <p:nvPr/>
          </p:nvPicPr>
          <p:blipFill>
            <a:blip r:embed="rId4"/>
            <a:srcRect/>
            <a:stretch>
              <a:fillRect/>
            </a:stretch>
          </p:blipFill>
          <p:spPr bwMode="auto">
            <a:xfrm>
              <a:off x="2256" y="144"/>
              <a:ext cx="1056" cy="816"/>
            </a:xfrm>
            <a:prstGeom prst="rect">
              <a:avLst/>
            </a:prstGeom>
            <a:noFill/>
            <a:ln w="9525">
              <a:noFill/>
              <a:miter lim="800000"/>
              <a:headEnd/>
              <a:tailEnd/>
            </a:ln>
          </p:spPr>
        </p:pic>
        <p:pic>
          <p:nvPicPr>
            <p:cNvPr id="5133" name="Picture 31" descr="4950300"/>
            <p:cNvPicPr>
              <a:picLocks noChangeAspect="1" noChangeArrowheads="1" noCrop="1"/>
            </p:cNvPicPr>
            <p:nvPr/>
          </p:nvPicPr>
          <p:blipFill>
            <a:blip r:embed="rId4"/>
            <a:srcRect/>
            <a:stretch>
              <a:fillRect/>
            </a:stretch>
          </p:blipFill>
          <p:spPr bwMode="auto">
            <a:xfrm>
              <a:off x="4320" y="144"/>
              <a:ext cx="1056" cy="81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4452" name="Nhac dem bai Mau xanh que huong.mp3">
            <a:hlinkClick r:id="" action="ppaction://media"/>
          </p:cNvPr>
          <p:cNvPicPr>
            <a:picLocks noRot="1" noChangeAspect="1" noChangeArrowheads="1"/>
          </p:cNvPicPr>
          <p:nvPr>
            <p:ph sz="half" idx="1"/>
            <a:audioFile r:link="rId1"/>
          </p:nvPr>
        </p:nvPicPr>
        <p:blipFill>
          <a:blip r:embed="rId4"/>
          <a:srcRect/>
          <a:stretch>
            <a:fillRect/>
          </a:stretch>
        </p:blipFill>
        <p:spPr>
          <a:xfrm>
            <a:off x="1524000" y="6019800"/>
            <a:ext cx="304800" cy="304800"/>
          </a:xfrm>
        </p:spPr>
      </p:pic>
      <p:sp>
        <p:nvSpPr>
          <p:cNvPr id="6147" name="WordArt 6"/>
          <p:cNvSpPr>
            <a:spLocks noChangeArrowheads="1" noChangeShapeType="1" noTextEdit="1"/>
          </p:cNvSpPr>
          <p:nvPr/>
        </p:nvSpPr>
        <p:spPr bwMode="auto">
          <a:xfrm>
            <a:off x="838200" y="1219200"/>
            <a:ext cx="6924675" cy="1435100"/>
          </a:xfrm>
          <a:prstGeom prst="rect">
            <a:avLst/>
          </a:prstGeom>
        </p:spPr>
        <p:txBody>
          <a:bodyPr wrap="none" fromWordArt="1">
            <a:prstTxWarp prst="textSlantUp">
              <a:avLst>
                <a:gd name="adj" fmla="val 32056"/>
              </a:avLst>
            </a:prstTxWarp>
          </a:bodyPr>
          <a:lstStyle/>
          <a:p>
            <a:pPr algn="ctr"/>
            <a:r>
              <a:rPr lang="vi-VN" sz="44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Hoạt động 1: Ôn tập bài hát </a:t>
            </a:r>
            <a:endParaRPr lang="en-US" sz="44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
        <p:nvSpPr>
          <p:cNvPr id="6148" name="WordArt 7"/>
          <p:cNvSpPr>
            <a:spLocks noChangeArrowheads="1" noChangeShapeType="1" noTextEdit="1"/>
          </p:cNvSpPr>
          <p:nvPr/>
        </p:nvSpPr>
        <p:spPr bwMode="auto">
          <a:xfrm>
            <a:off x="1447800" y="2895600"/>
            <a:ext cx="6934200" cy="1371600"/>
          </a:xfrm>
          <a:prstGeom prst="rect">
            <a:avLst/>
          </a:prstGeom>
        </p:spPr>
        <p:txBody>
          <a:bodyPr wrap="none" fromWordArt="1">
            <a:prstTxWarp prst="textWave2">
              <a:avLst>
                <a:gd name="adj1" fmla="val 13005"/>
                <a:gd name="adj2" fmla="val 0"/>
              </a:avLst>
            </a:prstTxWarp>
          </a:bodyPr>
          <a:lstStyle/>
          <a:p>
            <a:pPr algn="ctr"/>
            <a:r>
              <a:rPr lang="vi-VN" sz="4400" b="1" kern="10">
                <a:ln w="12700">
                  <a:solidFill>
                    <a:srgbClr val="EAEAEA"/>
                  </a:solidFill>
                  <a:round/>
                  <a:headEnd/>
                  <a:tailEnd/>
                </a:ln>
                <a:gradFill rotWithShape="1">
                  <a:gsLst>
                    <a:gs pos="0">
                      <a:srgbClr val="008000"/>
                    </a:gs>
                    <a:gs pos="100000">
                      <a:srgbClr val="00CC00"/>
                    </a:gs>
                  </a:gsLst>
                  <a:lin ang="0" scaled="1"/>
                </a:gradFill>
                <a:effectLst>
                  <a:outerShdw dist="35921" dir="2700000" sy="50000" kx="2115830" algn="bl" rotWithShape="0">
                    <a:srgbClr val="C0C0C0">
                      <a:alpha val="79999"/>
                    </a:srgbClr>
                  </a:outerShdw>
                </a:effectLst>
                <a:latin typeface="Arial"/>
                <a:cs typeface="Arial"/>
              </a:rPr>
              <a:t>“Màu xanh quê hương”</a:t>
            </a:r>
            <a:endParaRPr lang="en-US" sz="4400" b="1" kern="10">
              <a:ln w="12700">
                <a:solidFill>
                  <a:srgbClr val="EAEAEA"/>
                </a:solidFill>
                <a:round/>
                <a:headEnd/>
                <a:tailEnd/>
              </a:ln>
              <a:gradFill rotWithShape="1">
                <a:gsLst>
                  <a:gs pos="0">
                    <a:srgbClr val="008000"/>
                  </a:gs>
                  <a:gs pos="100000">
                    <a:srgbClr val="00CC00"/>
                  </a:gs>
                </a:gsLst>
                <a:lin ang="0" scaled="1"/>
              </a:gradFill>
              <a:effectLst>
                <a:outerShdw dist="35921" dir="2700000" sy="50000" kx="2115830" algn="bl" rotWithShape="0">
                  <a:srgbClr val="C0C0C0">
                    <a:alpha val="79999"/>
                  </a:srgbClr>
                </a:outerShdw>
              </a:effectLst>
              <a:latin typeface="Arial"/>
              <a:cs typeface="Arial"/>
            </a:endParaRPr>
          </a:p>
        </p:txBody>
      </p:sp>
      <p:pic>
        <p:nvPicPr>
          <p:cNvPr id="6149" name="Picture 9" descr="Picture9"/>
          <p:cNvPicPr>
            <a:picLocks noChangeAspect="1" noChangeArrowheads="1"/>
          </p:cNvPicPr>
          <p:nvPr/>
        </p:nvPicPr>
        <p:blipFill>
          <a:blip r:embed="rId5"/>
          <a:srcRect/>
          <a:stretch>
            <a:fillRect/>
          </a:stretch>
        </p:blipFill>
        <p:spPr bwMode="auto">
          <a:xfrm rot="-535652">
            <a:off x="0" y="762000"/>
            <a:ext cx="3200400" cy="838200"/>
          </a:xfrm>
          <a:prstGeom prst="rect">
            <a:avLst/>
          </a:prstGeom>
          <a:noFill/>
          <a:ln w="9525">
            <a:noFill/>
            <a:miter lim="800000"/>
            <a:headEnd/>
            <a:tailEnd/>
          </a:ln>
        </p:spPr>
      </p:pic>
      <p:pic>
        <p:nvPicPr>
          <p:cNvPr id="6150" name="Picture 10" descr="Picture9"/>
          <p:cNvPicPr>
            <a:picLocks noChangeAspect="1" noChangeArrowheads="1"/>
          </p:cNvPicPr>
          <p:nvPr/>
        </p:nvPicPr>
        <p:blipFill>
          <a:blip r:embed="rId5">
            <a:lum contrast="30000"/>
          </a:blip>
          <a:srcRect/>
          <a:stretch>
            <a:fillRect/>
          </a:stretch>
        </p:blipFill>
        <p:spPr bwMode="auto">
          <a:xfrm rot="-535652">
            <a:off x="5715000" y="5638800"/>
            <a:ext cx="32004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5107" fill="hold"/>
                                        <p:tgtEl>
                                          <p:spTgt spid="1044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445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7924800" cy="457200"/>
          </a:xfrm>
        </p:spPr>
        <p:txBody>
          <a:bodyPr/>
          <a:lstStyle/>
          <a:p>
            <a:pPr eaLnBrk="1" hangingPunct="1"/>
            <a:r>
              <a:rPr lang="en-US" sz="2200" b="1" smtClean="0">
                <a:solidFill>
                  <a:schemeClr val="tx1"/>
                </a:solidFill>
              </a:rPr>
              <a:t>Hoạt động 1: Ôn tập bài hát “</a:t>
            </a:r>
            <a:r>
              <a:rPr lang="en-US" sz="2200" b="1" i="1" smtClean="0">
                <a:solidFill>
                  <a:schemeClr val="tx1"/>
                </a:solidFill>
              </a:rPr>
              <a:t>Màu xanh quê hương</a:t>
            </a:r>
            <a:r>
              <a:rPr lang="en-US" sz="2000" b="1" smtClean="0">
                <a:solidFill>
                  <a:srgbClr val="003300"/>
                </a:solidFill>
              </a:rPr>
              <a:t>”</a:t>
            </a:r>
            <a:endParaRPr lang="en-US" sz="2000" b="1" smtClean="0"/>
          </a:p>
        </p:txBody>
      </p:sp>
      <p:sp>
        <p:nvSpPr>
          <p:cNvPr id="7171" name="Rectangle 3"/>
          <p:cNvSpPr>
            <a:spLocks noGrp="1" noChangeArrowheads="1"/>
          </p:cNvSpPr>
          <p:nvPr>
            <p:ph type="body" idx="1"/>
          </p:nvPr>
        </p:nvSpPr>
        <p:spPr/>
        <p:txBody>
          <a:bodyPr/>
          <a:lstStyle/>
          <a:p>
            <a:pPr eaLnBrk="1" hangingPunct="1"/>
            <a:endParaRPr lang="en-US" smtClean="0"/>
          </a:p>
        </p:txBody>
      </p:sp>
      <p:grpSp>
        <p:nvGrpSpPr>
          <p:cNvPr id="7172" name="Group 14"/>
          <p:cNvGrpSpPr>
            <a:grpSpLocks/>
          </p:cNvGrpSpPr>
          <p:nvPr/>
        </p:nvGrpSpPr>
        <p:grpSpPr bwMode="auto">
          <a:xfrm>
            <a:off x="0" y="1143000"/>
            <a:ext cx="9525000" cy="6249988"/>
            <a:chOff x="0" y="470"/>
            <a:chExt cx="5760" cy="4051"/>
          </a:xfrm>
        </p:grpSpPr>
        <p:pic>
          <p:nvPicPr>
            <p:cNvPr id="7176" name="Picture 15" descr="Picture1"/>
            <p:cNvPicPr>
              <a:picLocks noChangeAspect="1" noChangeArrowheads="1"/>
            </p:cNvPicPr>
            <p:nvPr/>
          </p:nvPicPr>
          <p:blipFill>
            <a:blip r:embed="rId4"/>
            <a:srcRect/>
            <a:stretch>
              <a:fillRect/>
            </a:stretch>
          </p:blipFill>
          <p:spPr bwMode="auto">
            <a:xfrm>
              <a:off x="0" y="470"/>
              <a:ext cx="5520" cy="3600"/>
            </a:xfrm>
            <a:prstGeom prst="rect">
              <a:avLst/>
            </a:prstGeom>
            <a:noFill/>
            <a:ln w="9525">
              <a:noFill/>
              <a:miter lim="800000"/>
              <a:headEnd/>
              <a:tailEnd/>
            </a:ln>
          </p:spPr>
        </p:pic>
        <p:sp>
          <p:nvSpPr>
            <p:cNvPr id="7177" name="Text Box 16"/>
            <p:cNvSpPr txBox="1">
              <a:spLocks noChangeArrowheads="1"/>
            </p:cNvSpPr>
            <p:nvPr/>
          </p:nvSpPr>
          <p:spPr bwMode="auto">
            <a:xfrm>
              <a:off x="672" y="998"/>
              <a:ext cx="4896" cy="45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FF"/>
                  </a:solidFill>
                </a:rPr>
                <a:t>                </a:t>
              </a:r>
              <a:r>
                <a:rPr lang="en-US" sz="2000">
                  <a:solidFill>
                    <a:srgbClr val="000099"/>
                  </a:solidFill>
                </a:rPr>
                <a:t>Xanh  xanh  quê      hương    ai    trồng hàng  cây  đang lớn                                                                                                                                                                                           	 (Bay     xa    bay)         xa    theo  ngàn   lời      ca   trên khắp </a:t>
              </a:r>
            </a:p>
          </p:txBody>
        </p:sp>
        <p:sp>
          <p:nvSpPr>
            <p:cNvPr id="7178" name="Text Box 17"/>
            <p:cNvSpPr txBox="1">
              <a:spLocks noChangeArrowheads="1"/>
            </p:cNvSpPr>
            <p:nvPr/>
          </p:nvSpPr>
          <p:spPr bwMode="auto">
            <a:xfrm>
              <a:off x="0" y="1684"/>
              <a:ext cx="5616" cy="45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FF"/>
                  </a:solidFill>
                </a:rPr>
                <a:t>               </a:t>
              </a:r>
              <a:r>
                <a:rPr lang="en-US" sz="2000">
                  <a:solidFill>
                    <a:srgbClr val="000099"/>
                  </a:solidFill>
                  <a:latin typeface="Times New Roman" pitchFamily="18" charset="0"/>
                </a:rPr>
                <a:t>dần   xanh    tốt   nơi      đây.  Lung  linh   lung      linh   khi    Mặt Trời       	miền sông    núi quê         ta.   Bay    cao    bay       cao    lá      cờ  vàng</a:t>
              </a:r>
            </a:p>
          </p:txBody>
        </p:sp>
        <p:sp>
          <p:nvSpPr>
            <p:cNvPr id="7179" name="Text Box 18"/>
            <p:cNvSpPr txBox="1">
              <a:spLocks noChangeArrowheads="1"/>
            </p:cNvSpPr>
            <p:nvPr/>
          </p:nvSpPr>
          <p:spPr bwMode="auto">
            <a:xfrm>
              <a:off x="0" y="2340"/>
              <a:ext cx="5760" cy="459"/>
            </a:xfrm>
            <a:prstGeom prst="rect">
              <a:avLst/>
            </a:prstGeom>
            <a:noFill/>
            <a:ln w="9525">
              <a:noFill/>
              <a:miter lim="800000"/>
              <a:headEnd/>
              <a:tailEnd/>
            </a:ln>
          </p:spPr>
          <p:txBody>
            <a:bodyPr>
              <a:spAutoFit/>
            </a:bodyPr>
            <a:lstStyle/>
            <a:p>
              <a:pPr eaLnBrk="1" hangingPunct="1">
                <a:spcBef>
                  <a:spcPct val="50000"/>
                </a:spcBef>
              </a:pPr>
              <a:r>
                <a:rPr lang="en-US" sz="2000">
                  <a:solidFill>
                    <a:srgbClr val="0000FF"/>
                  </a:solidFill>
                </a:rPr>
                <a:t>                </a:t>
              </a:r>
              <a:r>
                <a:rPr lang="en-US" sz="2000">
                  <a:solidFill>
                    <a:srgbClr val="000099"/>
                  </a:solidFill>
                  <a:latin typeface="Times New Roman" pitchFamily="18" charset="0"/>
                </a:rPr>
                <a:t>lên    cho    cánh      đồng  ngô    lúa  tươi      thêm.  Rung  rinh    rung            	 sao    trong nắng      hồng  cơn    gió   lao        xao.   Xanh   tươi    xanh</a:t>
              </a:r>
            </a:p>
          </p:txBody>
        </p:sp>
        <p:sp>
          <p:nvSpPr>
            <p:cNvPr id="7180" name="Text Box 19"/>
            <p:cNvSpPr txBox="1">
              <a:spLocks noChangeArrowheads="1"/>
            </p:cNvSpPr>
            <p:nvPr/>
          </p:nvSpPr>
          <p:spPr bwMode="auto">
            <a:xfrm>
              <a:off x="0" y="2990"/>
              <a:ext cx="5735" cy="45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FF"/>
                  </a:solidFill>
                </a:rPr>
                <a:t>              </a:t>
              </a:r>
              <a:r>
                <a:rPr lang="en-US" sz="2000">
                  <a:solidFill>
                    <a:srgbClr val="000099"/>
                  </a:solidFill>
                  <a:latin typeface="Times New Roman" pitchFamily="18" charset="0"/>
                </a:rPr>
                <a:t>rinh          chào cây             lá        bên           đường. Tung  tăng    tung                            	tươi             làng                xóm     quê           mình. Ôi      bao     yêu</a:t>
              </a:r>
            </a:p>
          </p:txBody>
        </p:sp>
        <p:sp>
          <p:nvSpPr>
            <p:cNvPr id="7181" name="Text Box 20"/>
            <p:cNvSpPr txBox="1">
              <a:spLocks noChangeArrowheads="1"/>
            </p:cNvSpPr>
            <p:nvPr/>
          </p:nvSpPr>
          <p:spPr bwMode="auto">
            <a:xfrm>
              <a:off x="0" y="3770"/>
              <a:ext cx="5760" cy="751"/>
            </a:xfrm>
            <a:prstGeom prst="rect">
              <a:avLst/>
            </a:prstGeom>
            <a:noFill/>
            <a:ln w="9525">
              <a:noFill/>
              <a:miter lim="800000"/>
              <a:headEnd/>
              <a:tailEnd/>
            </a:ln>
          </p:spPr>
          <p:txBody>
            <a:bodyPr>
              <a:spAutoFit/>
            </a:bodyPr>
            <a:lstStyle/>
            <a:p>
              <a:pPr eaLnBrk="1" hangingPunct="1">
                <a:spcBef>
                  <a:spcPct val="50000"/>
                </a:spcBef>
              </a:pPr>
              <a:r>
                <a:rPr lang="en-US" sz="2000">
                  <a:solidFill>
                    <a:srgbClr val="0000FF"/>
                  </a:solidFill>
                </a:rPr>
                <a:t>	  </a:t>
              </a:r>
              <a:r>
                <a:rPr lang="en-US" sz="2000">
                  <a:solidFill>
                    <a:srgbClr val="000099"/>
                  </a:solidFill>
                  <a:latin typeface="Times New Roman" pitchFamily="18" charset="0"/>
                </a:rPr>
                <a:t>tăng      đàn em        bé        tới       trường. Bay  xa    bay…                             	 thương      Tổ            quốc     thanh…                                             …bình</a:t>
              </a:r>
            </a:p>
            <a:p>
              <a:pPr eaLnBrk="1" hangingPunct="1">
                <a:spcBef>
                  <a:spcPct val="50000"/>
                </a:spcBef>
              </a:pPr>
              <a:endParaRPr lang="en-US" sz="2000">
                <a:solidFill>
                  <a:srgbClr val="000099"/>
                </a:solidFill>
                <a:latin typeface="Times New Roman" pitchFamily="18" charset="0"/>
              </a:endParaRPr>
            </a:p>
          </p:txBody>
        </p:sp>
        <p:sp>
          <p:nvSpPr>
            <p:cNvPr id="7182" name="Arc 21"/>
            <p:cNvSpPr>
              <a:spLocks/>
            </p:cNvSpPr>
            <p:nvPr/>
          </p:nvSpPr>
          <p:spPr bwMode="auto">
            <a:xfrm rot="-2146414" flipH="1" flipV="1">
              <a:off x="1448" y="2894"/>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dash"/>
              <a:round/>
              <a:headEnd/>
              <a:tailEnd/>
            </a:ln>
          </p:spPr>
          <p:txBody>
            <a:bodyPr wrap="none" anchor="ctr"/>
            <a:lstStyle/>
            <a:p>
              <a:endParaRPr lang="en-US"/>
            </a:p>
          </p:txBody>
        </p:sp>
        <p:sp>
          <p:nvSpPr>
            <p:cNvPr id="7183" name="Arc 22"/>
            <p:cNvSpPr>
              <a:spLocks/>
            </p:cNvSpPr>
            <p:nvPr/>
          </p:nvSpPr>
          <p:spPr bwMode="auto">
            <a:xfrm rot="-2704495" flipH="1" flipV="1">
              <a:off x="1344" y="3648"/>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dash"/>
              <a:round/>
              <a:headEnd/>
              <a:tailEnd/>
            </a:ln>
          </p:spPr>
          <p:txBody>
            <a:bodyPr wrap="none" anchor="ctr"/>
            <a:lstStyle/>
            <a:p>
              <a:endParaRPr lang="en-US"/>
            </a:p>
          </p:txBody>
        </p:sp>
      </p:grpSp>
      <p:sp>
        <p:nvSpPr>
          <p:cNvPr id="7173" name="Rectangle 23"/>
          <p:cNvSpPr>
            <a:spLocks noChangeArrowheads="1"/>
          </p:cNvSpPr>
          <p:nvPr/>
        </p:nvSpPr>
        <p:spPr bwMode="auto">
          <a:xfrm>
            <a:off x="2209800" y="457200"/>
            <a:ext cx="4114800" cy="457200"/>
          </a:xfrm>
          <a:prstGeom prst="rect">
            <a:avLst/>
          </a:prstGeom>
          <a:solidFill>
            <a:schemeClr val="bg1"/>
          </a:solidFill>
          <a:ln w="9525">
            <a:solidFill>
              <a:schemeClr val="bg1"/>
            </a:solidFill>
            <a:miter lim="800000"/>
            <a:headEnd/>
            <a:tailEnd/>
          </a:ln>
        </p:spPr>
        <p:txBody>
          <a:bodyPr wrap="none" anchor="ctr"/>
          <a:lstStyle/>
          <a:p>
            <a:pPr algn="ctr"/>
            <a:r>
              <a:rPr lang="en-US" sz="2200" b="1">
                <a:solidFill>
                  <a:srgbClr val="CC0000"/>
                </a:solidFill>
              </a:rPr>
              <a:t>MÀU XANH QUÊ HƯƠNG</a:t>
            </a:r>
          </a:p>
        </p:txBody>
      </p:sp>
      <p:sp>
        <p:nvSpPr>
          <p:cNvPr id="7174" name="Rectangle 24"/>
          <p:cNvSpPr>
            <a:spLocks noChangeArrowheads="1"/>
          </p:cNvSpPr>
          <p:nvPr/>
        </p:nvSpPr>
        <p:spPr bwMode="auto">
          <a:xfrm>
            <a:off x="6096000" y="914400"/>
            <a:ext cx="2895600" cy="685800"/>
          </a:xfrm>
          <a:prstGeom prst="rect">
            <a:avLst/>
          </a:prstGeom>
          <a:solidFill>
            <a:schemeClr val="bg1"/>
          </a:solidFill>
          <a:ln w="9525">
            <a:solidFill>
              <a:schemeClr val="bg1"/>
            </a:solidFill>
            <a:miter lim="800000"/>
            <a:headEnd/>
            <a:tailEnd/>
          </a:ln>
        </p:spPr>
        <p:txBody>
          <a:bodyPr wrap="none" anchor="ctr"/>
          <a:lstStyle/>
          <a:p>
            <a:r>
              <a:rPr lang="en-US" b="1" i="1"/>
              <a:t>Theo điệu Sa-ri-ăng</a:t>
            </a:r>
          </a:p>
          <a:p>
            <a:r>
              <a:rPr lang="en-US" b="1" i="1"/>
              <a:t>Dân ca Khmer (Nam Bộ)</a:t>
            </a:r>
          </a:p>
          <a:p>
            <a:r>
              <a:rPr lang="en-US" b="1" i="1"/>
              <a:t>Đặt lời mới: Nam Anh</a:t>
            </a:r>
          </a:p>
        </p:txBody>
      </p:sp>
      <p:pic>
        <p:nvPicPr>
          <p:cNvPr id="19484" name="08 Track 8.mp3">
            <a:hlinkClick r:id="" action="ppaction://media"/>
          </p:cNvPr>
          <p:cNvPicPr>
            <a:picLocks noRot="1" noChangeAspect="1" noChangeArrowheads="1"/>
          </p:cNvPicPr>
          <p:nvPr>
            <a:audioFile r:link="rId1"/>
          </p:nvPr>
        </p:nvPicPr>
        <p:blipFill>
          <a:blip r:embed="rId5"/>
          <a:srcRect/>
          <a:stretch>
            <a:fillRect/>
          </a:stretch>
        </p:blipFill>
        <p:spPr bwMode="auto">
          <a:xfrm>
            <a:off x="8382000" y="6324600"/>
            <a:ext cx="3048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8339" fill="hold"/>
                                        <p:tgtEl>
                                          <p:spTgt spid="1948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8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362200" y="0"/>
            <a:ext cx="4724400" cy="701675"/>
          </a:xfrm>
          <a:prstGeom prst="rect">
            <a:avLst/>
          </a:prstGeom>
          <a:noFill/>
          <a:ln w="9525">
            <a:noFill/>
            <a:miter lim="800000"/>
            <a:headEnd/>
            <a:tailEnd/>
          </a:ln>
        </p:spPr>
        <p:txBody>
          <a:bodyPr>
            <a:spAutoFit/>
          </a:bodyPr>
          <a:lstStyle/>
          <a:p>
            <a:pPr algn="ctr" eaLnBrk="1" hangingPunct="1"/>
            <a:r>
              <a:rPr lang="en-US" sz="4000" b="1">
                <a:solidFill>
                  <a:srgbClr val="CC0000"/>
                </a:solidFill>
              </a:rPr>
              <a:t>Hát đối đáp</a:t>
            </a:r>
          </a:p>
        </p:txBody>
      </p:sp>
      <p:sp>
        <p:nvSpPr>
          <p:cNvPr id="86027" name="Text Box 11"/>
          <p:cNvSpPr txBox="1">
            <a:spLocks noChangeArrowheads="1"/>
          </p:cNvSpPr>
          <p:nvPr/>
        </p:nvSpPr>
        <p:spPr bwMode="auto">
          <a:xfrm>
            <a:off x="838200" y="304800"/>
            <a:ext cx="1177925" cy="523875"/>
          </a:xfrm>
          <a:prstGeom prst="rect">
            <a:avLst/>
          </a:prstGeom>
          <a:noFill/>
          <a:ln w="9525">
            <a:noFill/>
            <a:miter lim="800000"/>
            <a:headEnd/>
            <a:tailEnd/>
          </a:ln>
        </p:spPr>
        <p:txBody>
          <a:bodyPr wrap="none">
            <a:spAutoFit/>
          </a:bodyPr>
          <a:lstStyle/>
          <a:p>
            <a:pPr eaLnBrk="1" hangingPunct="1"/>
            <a:r>
              <a:rPr lang="en-US" sz="2800" b="1" u="sng">
                <a:solidFill>
                  <a:srgbClr val="CC0000"/>
                </a:solidFill>
              </a:rPr>
              <a:t>Lời 1:</a:t>
            </a:r>
          </a:p>
        </p:txBody>
      </p:sp>
      <p:sp>
        <p:nvSpPr>
          <p:cNvPr id="86028" name="Text Box 12"/>
          <p:cNvSpPr txBox="1">
            <a:spLocks noChangeArrowheads="1"/>
          </p:cNvSpPr>
          <p:nvPr/>
        </p:nvSpPr>
        <p:spPr bwMode="auto">
          <a:xfrm>
            <a:off x="609600" y="5715000"/>
            <a:ext cx="3648075" cy="523875"/>
          </a:xfrm>
          <a:prstGeom prst="rect">
            <a:avLst/>
          </a:prstGeom>
          <a:noFill/>
          <a:ln w="9525">
            <a:noFill/>
            <a:miter lim="800000"/>
            <a:headEnd/>
            <a:tailEnd/>
          </a:ln>
        </p:spPr>
        <p:txBody>
          <a:bodyPr wrap="none">
            <a:spAutoFit/>
          </a:bodyPr>
          <a:lstStyle/>
          <a:p>
            <a:pPr eaLnBrk="1" hangingPunct="1"/>
            <a:r>
              <a:rPr lang="en-US" sz="2800" b="1" u="sng">
                <a:solidFill>
                  <a:srgbClr val="CC0000"/>
                </a:solidFill>
              </a:rPr>
              <a:t>Lời 2:</a:t>
            </a:r>
            <a:r>
              <a:rPr lang="en-US" sz="2800" b="1">
                <a:solidFill>
                  <a:srgbClr val="800080"/>
                </a:solidFill>
              </a:rPr>
              <a:t> </a:t>
            </a:r>
            <a:r>
              <a:rPr lang="en-US" sz="2800" b="1" i="1">
                <a:solidFill>
                  <a:srgbClr val="800080"/>
                </a:solidFill>
              </a:rPr>
              <a:t>Làm tương tự</a:t>
            </a:r>
          </a:p>
        </p:txBody>
      </p:sp>
      <p:grpSp>
        <p:nvGrpSpPr>
          <p:cNvPr id="2" name="Group 13"/>
          <p:cNvGrpSpPr>
            <a:grpSpLocks/>
          </p:cNvGrpSpPr>
          <p:nvPr/>
        </p:nvGrpSpPr>
        <p:grpSpPr bwMode="auto">
          <a:xfrm>
            <a:off x="2819400" y="3962400"/>
            <a:ext cx="3810000" cy="1676400"/>
            <a:chOff x="528" y="1392"/>
            <a:chExt cx="1158" cy="2085"/>
          </a:xfrm>
        </p:grpSpPr>
        <p:sp>
          <p:nvSpPr>
            <p:cNvPr id="8208" name="AutoShape 14"/>
            <p:cNvSpPr>
              <a:spLocks noChangeArrowheads="1"/>
            </p:cNvSpPr>
            <p:nvPr/>
          </p:nvSpPr>
          <p:spPr bwMode="ltGray">
            <a:xfrm>
              <a:off x="528" y="1392"/>
              <a:ext cx="1158" cy="2085"/>
            </a:xfrm>
            <a:prstGeom prst="roundRect">
              <a:avLst>
                <a:gd name="adj" fmla="val 16667"/>
              </a:avLst>
            </a:prstGeom>
            <a:gradFill rotWithShape="1">
              <a:gsLst>
                <a:gs pos="0">
                  <a:srgbClr val="97EA97"/>
                </a:gs>
                <a:gs pos="100000">
                  <a:srgbClr val="00CC00"/>
                </a:gs>
              </a:gsLst>
              <a:lin ang="27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lgn="ctr">
                <a:defRPr/>
              </a:pPr>
              <a:endParaRPr lang="en-US" sz="2000" b="1" i="1">
                <a:solidFill>
                  <a:srgbClr val="008000"/>
                </a:solidFill>
              </a:endParaRPr>
            </a:p>
            <a:p>
              <a:pPr algn="ctr">
                <a:defRPr/>
              </a:pPr>
              <a:r>
                <a:rPr lang="en-US" sz="2000" b="1" i="1">
                  <a:solidFill>
                    <a:srgbClr val="008000"/>
                  </a:solidFill>
                </a:rPr>
                <a:t>Rung rinh rung rinh</a:t>
              </a:r>
            </a:p>
            <a:p>
              <a:pPr algn="ctr">
                <a:defRPr/>
              </a:pPr>
              <a:r>
                <a:rPr lang="en-US" sz="2000" b="1" i="1">
                  <a:solidFill>
                    <a:srgbClr val="008000"/>
                  </a:solidFill>
                </a:rPr>
                <a:t>chào cây lá bên đường.</a:t>
              </a:r>
            </a:p>
            <a:p>
              <a:pPr algn="ctr">
                <a:defRPr/>
              </a:pPr>
              <a:r>
                <a:rPr lang="en-US" sz="2000" b="1" i="1">
                  <a:solidFill>
                    <a:srgbClr val="008000"/>
                  </a:solidFill>
                </a:rPr>
                <a:t>Tung tăng tung tăng</a:t>
              </a:r>
            </a:p>
            <a:p>
              <a:pPr algn="ctr">
                <a:defRPr/>
              </a:pPr>
              <a:r>
                <a:rPr lang="en-US" sz="2000" b="1" i="1">
                  <a:solidFill>
                    <a:srgbClr val="008000"/>
                  </a:solidFill>
                </a:rPr>
                <a:t>đàn em bé tới trường</a:t>
              </a:r>
            </a:p>
          </p:txBody>
        </p:sp>
        <p:sp>
          <p:nvSpPr>
            <p:cNvPr id="8209" name="AutoShape 15"/>
            <p:cNvSpPr>
              <a:spLocks noChangeArrowheads="1"/>
            </p:cNvSpPr>
            <p:nvPr/>
          </p:nvSpPr>
          <p:spPr bwMode="ltGray">
            <a:xfrm>
              <a:off x="576" y="1416"/>
              <a:ext cx="1063" cy="288"/>
            </a:xfrm>
            <a:prstGeom prst="roundRect">
              <a:avLst>
                <a:gd name="adj" fmla="val 50000"/>
              </a:avLst>
            </a:prstGeom>
            <a:gradFill rotWithShape="1">
              <a:gsLst>
                <a:gs pos="0">
                  <a:srgbClr val="97EA97"/>
                </a:gs>
                <a:gs pos="100000">
                  <a:srgbClr val="00CC00"/>
                </a:gs>
              </a:gsLst>
              <a:lin ang="5400000" scaled="1"/>
            </a:gradFill>
            <a:ln w="9525">
              <a:noFill/>
              <a:round/>
              <a:headEnd/>
              <a:tailEnd/>
            </a:ln>
          </p:spPr>
          <p:txBody>
            <a:bodyPr wrap="none" anchor="ctr"/>
            <a:lstStyle/>
            <a:p>
              <a:pPr algn="ctr"/>
              <a:r>
                <a:rPr lang="en-US" sz="2400" b="1">
                  <a:solidFill>
                    <a:srgbClr val="800080"/>
                  </a:solidFill>
                </a:rPr>
                <a:t>Cả lớp</a:t>
              </a:r>
            </a:p>
          </p:txBody>
        </p:sp>
      </p:grpSp>
      <p:grpSp>
        <p:nvGrpSpPr>
          <p:cNvPr id="3" name="Group 16"/>
          <p:cNvGrpSpPr>
            <a:grpSpLocks/>
          </p:cNvGrpSpPr>
          <p:nvPr/>
        </p:nvGrpSpPr>
        <p:grpSpPr bwMode="auto">
          <a:xfrm>
            <a:off x="762000" y="990600"/>
            <a:ext cx="3429000" cy="1676400"/>
            <a:chOff x="528" y="1392"/>
            <a:chExt cx="1158" cy="2085"/>
          </a:xfrm>
        </p:grpSpPr>
        <p:sp>
          <p:nvSpPr>
            <p:cNvPr id="8206" name="AutoShape 17"/>
            <p:cNvSpPr>
              <a:spLocks noChangeArrowheads="1"/>
            </p:cNvSpPr>
            <p:nvPr/>
          </p:nvSpPr>
          <p:spPr bwMode="ltGray">
            <a:xfrm>
              <a:off x="528" y="1392"/>
              <a:ext cx="1158" cy="2085"/>
            </a:xfrm>
            <a:prstGeom prst="roundRect">
              <a:avLst>
                <a:gd name="adj" fmla="val 16667"/>
              </a:avLst>
            </a:prstGeom>
            <a:gradFill rotWithShape="1">
              <a:gsLst>
                <a:gs pos="0">
                  <a:srgbClr val="FFBEFF"/>
                </a:gs>
                <a:gs pos="100000">
                  <a:srgbClr val="FF66FF"/>
                </a:gs>
              </a:gsLst>
              <a:lin ang="27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r>
                <a:rPr lang="en-US" sz="2000" b="1" i="1">
                  <a:solidFill>
                    <a:srgbClr val="CC0099"/>
                  </a:solidFill>
                </a:rPr>
                <a:t>1.Xanh xanh quê hương ai </a:t>
              </a:r>
            </a:p>
            <a:p>
              <a:pPr>
                <a:defRPr/>
              </a:pPr>
              <a:r>
                <a:rPr lang="en-US" sz="2000" b="1" i="1">
                  <a:solidFill>
                    <a:srgbClr val="CC0099"/>
                  </a:solidFill>
                </a:rPr>
                <a:t>trồng hàng cây.</a:t>
              </a:r>
            </a:p>
          </p:txBody>
        </p:sp>
        <p:sp>
          <p:nvSpPr>
            <p:cNvPr id="8207" name="AutoShape 18"/>
            <p:cNvSpPr>
              <a:spLocks noChangeArrowheads="1"/>
            </p:cNvSpPr>
            <p:nvPr/>
          </p:nvSpPr>
          <p:spPr bwMode="ltGray">
            <a:xfrm>
              <a:off x="576" y="1416"/>
              <a:ext cx="1063" cy="288"/>
            </a:xfrm>
            <a:prstGeom prst="roundRect">
              <a:avLst>
                <a:gd name="adj" fmla="val 50000"/>
              </a:avLst>
            </a:prstGeom>
            <a:gradFill rotWithShape="1">
              <a:gsLst>
                <a:gs pos="0">
                  <a:srgbClr val="FFF1FF"/>
                </a:gs>
                <a:gs pos="100000">
                  <a:srgbClr val="FF99FF"/>
                </a:gs>
              </a:gsLst>
              <a:lin ang="5400000" scaled="1"/>
            </a:gradFill>
            <a:ln w="9525">
              <a:noFill/>
              <a:round/>
              <a:headEnd/>
              <a:tailEnd/>
            </a:ln>
          </p:spPr>
          <p:txBody>
            <a:bodyPr wrap="none" anchor="ctr"/>
            <a:lstStyle/>
            <a:p>
              <a:pPr algn="ctr" eaLnBrk="1" hangingPunct="1"/>
              <a:r>
                <a:rPr lang="en-US" sz="2400" b="1">
                  <a:solidFill>
                    <a:srgbClr val="800080"/>
                  </a:solidFill>
                </a:rPr>
                <a:t>Dãy 1</a:t>
              </a:r>
              <a:endParaRPr lang="en-US" sz="2400" b="1"/>
            </a:p>
          </p:txBody>
        </p:sp>
      </p:grpSp>
      <p:grpSp>
        <p:nvGrpSpPr>
          <p:cNvPr id="4" name="Group 19"/>
          <p:cNvGrpSpPr>
            <a:grpSpLocks/>
          </p:cNvGrpSpPr>
          <p:nvPr/>
        </p:nvGrpSpPr>
        <p:grpSpPr bwMode="auto">
          <a:xfrm>
            <a:off x="4800600" y="990600"/>
            <a:ext cx="3429000" cy="1676400"/>
            <a:chOff x="528" y="1392"/>
            <a:chExt cx="1158" cy="2085"/>
          </a:xfrm>
        </p:grpSpPr>
        <p:sp>
          <p:nvSpPr>
            <p:cNvPr id="8204" name="AutoShape 20"/>
            <p:cNvSpPr>
              <a:spLocks noChangeArrowheads="1"/>
            </p:cNvSpPr>
            <p:nvPr/>
          </p:nvSpPr>
          <p:spPr bwMode="ltGray">
            <a:xfrm>
              <a:off x="528" y="1392"/>
              <a:ext cx="1158" cy="2085"/>
            </a:xfrm>
            <a:prstGeom prst="roundRect">
              <a:avLst>
                <a:gd name="adj" fmla="val 16667"/>
              </a:avLst>
            </a:prstGeom>
            <a:gradFill rotWithShape="1">
              <a:gsLst>
                <a:gs pos="0">
                  <a:srgbClr val="FFD4A9"/>
                </a:gs>
                <a:gs pos="100000">
                  <a:srgbClr val="FF9933"/>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r>
                <a:rPr lang="en-US" sz="2000" b="1" i="1">
                  <a:solidFill>
                    <a:srgbClr val="FF3300"/>
                  </a:solidFill>
                </a:rPr>
                <a:t>2.Đang lớn dần xanh tốt nơi </a:t>
              </a:r>
            </a:p>
            <a:p>
              <a:pPr>
                <a:defRPr/>
              </a:pPr>
              <a:r>
                <a:rPr lang="en-US" sz="2000" b="1" i="1">
                  <a:solidFill>
                    <a:srgbClr val="FF3300"/>
                  </a:solidFill>
                </a:rPr>
                <a:t>đây.</a:t>
              </a:r>
            </a:p>
          </p:txBody>
        </p:sp>
        <p:sp>
          <p:nvSpPr>
            <p:cNvPr id="8205" name="AutoShape 21"/>
            <p:cNvSpPr>
              <a:spLocks noChangeArrowheads="1"/>
            </p:cNvSpPr>
            <p:nvPr/>
          </p:nvSpPr>
          <p:spPr bwMode="ltGray">
            <a:xfrm>
              <a:off x="576" y="1416"/>
              <a:ext cx="1063" cy="288"/>
            </a:xfrm>
            <a:prstGeom prst="roundRect">
              <a:avLst>
                <a:gd name="adj" fmla="val 50000"/>
              </a:avLst>
            </a:prstGeom>
            <a:gradFill rotWithShape="1">
              <a:gsLst>
                <a:gs pos="0">
                  <a:srgbClr val="FFF1E3"/>
                </a:gs>
                <a:gs pos="100000">
                  <a:srgbClr val="FF9933"/>
                </a:gs>
              </a:gsLst>
              <a:lin ang="5400000" scaled="1"/>
            </a:gradFill>
            <a:ln w="9525">
              <a:noFill/>
              <a:round/>
              <a:headEnd/>
              <a:tailEnd/>
            </a:ln>
          </p:spPr>
          <p:txBody>
            <a:bodyPr wrap="none" anchor="ctr"/>
            <a:lstStyle/>
            <a:p>
              <a:pPr algn="ctr" eaLnBrk="1" hangingPunct="1"/>
              <a:r>
                <a:rPr lang="en-US" sz="2400" b="1">
                  <a:solidFill>
                    <a:srgbClr val="800080"/>
                  </a:solidFill>
                </a:rPr>
                <a:t>Dãy 2</a:t>
              </a:r>
              <a:endParaRPr lang="en-US" sz="2400" b="1"/>
            </a:p>
          </p:txBody>
        </p:sp>
      </p:grpSp>
      <p:sp>
        <p:nvSpPr>
          <p:cNvPr id="86039" name="AutoShape 23"/>
          <p:cNvSpPr>
            <a:spLocks noChangeArrowheads="1"/>
          </p:cNvSpPr>
          <p:nvPr/>
        </p:nvSpPr>
        <p:spPr bwMode="ltGray">
          <a:xfrm>
            <a:off x="762000" y="2895600"/>
            <a:ext cx="3429000" cy="838200"/>
          </a:xfrm>
          <a:prstGeom prst="roundRect">
            <a:avLst>
              <a:gd name="adj" fmla="val 16667"/>
            </a:avLst>
          </a:prstGeom>
          <a:gradFill rotWithShape="1">
            <a:gsLst>
              <a:gs pos="0">
                <a:srgbClr val="FFCDFF"/>
              </a:gs>
              <a:gs pos="100000">
                <a:srgbClr val="FF66FF"/>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r>
              <a:rPr lang="en-US" sz="2000" b="1" i="1">
                <a:solidFill>
                  <a:srgbClr val="CC0099"/>
                </a:solidFill>
              </a:rPr>
              <a:t>3.Lung linh khi mặt trời lên</a:t>
            </a:r>
          </a:p>
        </p:txBody>
      </p:sp>
      <p:sp>
        <p:nvSpPr>
          <p:cNvPr id="86042" name="AutoShape 26"/>
          <p:cNvSpPr>
            <a:spLocks noChangeArrowheads="1"/>
          </p:cNvSpPr>
          <p:nvPr/>
        </p:nvSpPr>
        <p:spPr bwMode="ltGray">
          <a:xfrm>
            <a:off x="4876800" y="2895600"/>
            <a:ext cx="3429000" cy="838200"/>
          </a:xfrm>
          <a:prstGeom prst="roundRect">
            <a:avLst>
              <a:gd name="adj" fmla="val 16667"/>
            </a:avLst>
          </a:prstGeom>
          <a:gradFill rotWithShape="1">
            <a:gsLst>
              <a:gs pos="0">
                <a:srgbClr val="FFD4A9"/>
              </a:gs>
              <a:gs pos="100000">
                <a:srgbClr val="FF9933"/>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r>
              <a:rPr lang="en-US" sz="2000" b="1" i="1">
                <a:solidFill>
                  <a:srgbClr val="FF3300"/>
                </a:solidFill>
              </a:rPr>
              <a:t>4.Cho cánh đồng ngô lúa tươi </a:t>
            </a:r>
          </a:p>
          <a:p>
            <a:pPr>
              <a:defRPr/>
            </a:pPr>
            <a:r>
              <a:rPr lang="en-US" sz="2000" b="1" i="1">
                <a:solidFill>
                  <a:srgbClr val="FF3300"/>
                </a:solidFill>
              </a:rPr>
              <a:t>thêm</a:t>
            </a:r>
          </a:p>
        </p:txBody>
      </p:sp>
      <p:pic>
        <p:nvPicPr>
          <p:cNvPr id="8202" name="Picture 28" descr="Picture9"/>
          <p:cNvPicPr>
            <a:picLocks noChangeAspect="1" noChangeArrowheads="1"/>
          </p:cNvPicPr>
          <p:nvPr/>
        </p:nvPicPr>
        <p:blipFill>
          <a:blip r:embed="rId4"/>
          <a:srcRect/>
          <a:stretch>
            <a:fillRect/>
          </a:stretch>
        </p:blipFill>
        <p:spPr bwMode="auto">
          <a:xfrm rot="-286289">
            <a:off x="5638800" y="5943600"/>
            <a:ext cx="3352800" cy="685800"/>
          </a:xfrm>
          <a:prstGeom prst="rect">
            <a:avLst/>
          </a:prstGeom>
          <a:noFill/>
          <a:ln w="9525">
            <a:noFill/>
            <a:miter lim="800000"/>
            <a:headEnd/>
            <a:tailEnd/>
          </a:ln>
        </p:spPr>
      </p:pic>
      <p:pic>
        <p:nvPicPr>
          <p:cNvPr id="86045" name="Nhac dem bai Mau xanh que huong.mp3">
            <a:hlinkClick r:id="" action="ppaction://media"/>
          </p:cNvPr>
          <p:cNvPicPr>
            <a:picLocks noRot="1" noChangeAspect="1" noChangeArrowheads="1"/>
          </p:cNvPicPr>
          <p:nvPr>
            <a:audioFile r:link="rId1"/>
          </p:nvPr>
        </p:nvPicPr>
        <p:blipFill>
          <a:blip r:embed="rId5"/>
          <a:srcRect/>
          <a:stretch>
            <a:fillRect/>
          </a:stretch>
        </p:blipFill>
        <p:spPr bwMode="auto">
          <a:xfrm>
            <a:off x="8610600" y="6324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ox(in)">
                                      <p:cBhvr>
                                        <p:cTn id="7" dur="500"/>
                                        <p:tgtEl>
                                          <p:spTgt spid="86018"/>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86027"/>
                                        </p:tgtEl>
                                        <p:attrNameLst>
                                          <p:attrName>style.visibility</p:attrName>
                                        </p:attrNameLst>
                                      </p:cBhvr>
                                      <p:to>
                                        <p:strVal val="visible"/>
                                      </p:to>
                                    </p:set>
                                    <p:anim to="" calcmode="lin" valueType="num">
                                      <p:cBhvr>
                                        <p:cTn id="11" dur="1" fill="hold"/>
                                        <p:tgtEl>
                                          <p:spTgt spid="86027"/>
                                        </p:tgtEl>
                                        <p:attrNameLst>
                                          <p:attrName/>
                                        </p:attrNameLst>
                                      </p:cBhvr>
                                    </p:anim>
                                  </p:childTnLst>
                                </p:cTn>
                              </p:par>
                            </p:childTnLst>
                          </p:cTn>
                        </p:par>
                        <p:par>
                          <p:cTn id="12" fill="hold" nodeType="afterGroup">
                            <p:stCondLst>
                              <p:cond delay="5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par>
                          <p:cTn id="16" fill="hold" nodeType="afterGroup">
                            <p:stCondLst>
                              <p:cond delay="1000"/>
                            </p:stCondLst>
                            <p:childTnLst>
                              <p:par>
                                <p:cTn id="17" presetID="5"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par>
                          <p:cTn id="20" fill="hold" nodeType="afterGroup">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86039"/>
                                        </p:tgtEl>
                                        <p:attrNameLst>
                                          <p:attrName>style.visibility</p:attrName>
                                        </p:attrNameLst>
                                      </p:cBhvr>
                                      <p:to>
                                        <p:strVal val="visible"/>
                                      </p:to>
                                    </p:set>
                                    <p:animEffect transition="in" filter="checkerboard(across)">
                                      <p:cBhvr>
                                        <p:cTn id="23" dur="500"/>
                                        <p:tgtEl>
                                          <p:spTgt spid="86039"/>
                                        </p:tgtEl>
                                      </p:cBhvr>
                                    </p:animEffect>
                                  </p:childTnLst>
                                </p:cTn>
                              </p:par>
                            </p:childTnLst>
                          </p:cTn>
                        </p:par>
                        <p:par>
                          <p:cTn id="24" fill="hold" nodeType="afterGroup">
                            <p:stCondLst>
                              <p:cond delay="2000"/>
                            </p:stCondLst>
                            <p:childTnLst>
                              <p:par>
                                <p:cTn id="25" presetID="5" presetClass="entr" presetSubtype="10" fill="hold" grpId="0" nodeType="afterEffect">
                                  <p:stCondLst>
                                    <p:cond delay="0"/>
                                  </p:stCondLst>
                                  <p:childTnLst>
                                    <p:set>
                                      <p:cBhvr>
                                        <p:cTn id="26" dur="1" fill="hold">
                                          <p:stCondLst>
                                            <p:cond delay="0"/>
                                          </p:stCondLst>
                                        </p:cTn>
                                        <p:tgtEl>
                                          <p:spTgt spid="86042"/>
                                        </p:tgtEl>
                                        <p:attrNameLst>
                                          <p:attrName>style.visibility</p:attrName>
                                        </p:attrNameLst>
                                      </p:cBhvr>
                                      <p:to>
                                        <p:strVal val="visible"/>
                                      </p:to>
                                    </p:set>
                                    <p:animEffect transition="in" filter="checkerboard(across)">
                                      <p:cBhvr>
                                        <p:cTn id="27" dur="500"/>
                                        <p:tgtEl>
                                          <p:spTgt spid="86042"/>
                                        </p:tgtEl>
                                      </p:cBhvr>
                                    </p:animEffect>
                                  </p:childTnLst>
                                </p:cTn>
                              </p:par>
                            </p:childTnLst>
                          </p:cTn>
                        </p:par>
                        <p:par>
                          <p:cTn id="28" fill="hold" nodeType="afterGroup">
                            <p:stCondLst>
                              <p:cond delay="2500"/>
                            </p:stCondLst>
                            <p:childTnLst>
                              <p:par>
                                <p:cTn id="29" presetID="5"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heckerboard(across)">
                                      <p:cBhvr>
                                        <p:cTn id="31" dur="500"/>
                                        <p:tgtEl>
                                          <p:spTgt spid="2"/>
                                        </p:tgtEl>
                                      </p:cBhvr>
                                    </p:animEffect>
                                  </p:childTnLst>
                                </p:cTn>
                              </p:par>
                            </p:childTnLst>
                          </p:cTn>
                        </p:par>
                        <p:par>
                          <p:cTn id="32" fill="hold" nodeType="afterGroup">
                            <p:stCondLst>
                              <p:cond delay="3000"/>
                            </p:stCondLst>
                            <p:childTnLst>
                              <p:par>
                                <p:cTn id="33" presetID="4" presetClass="entr" presetSubtype="16" fill="hold" nodeType="afterEffect">
                                  <p:stCondLst>
                                    <p:cond delay="0"/>
                                  </p:stCondLst>
                                  <p:childTnLst>
                                    <p:set>
                                      <p:cBhvr>
                                        <p:cTn id="34" dur="1" fill="hold">
                                          <p:stCondLst>
                                            <p:cond delay="0"/>
                                          </p:stCondLst>
                                        </p:cTn>
                                        <p:tgtEl>
                                          <p:spTgt spid="86028"/>
                                        </p:tgtEl>
                                        <p:attrNameLst>
                                          <p:attrName>style.visibility</p:attrName>
                                        </p:attrNameLst>
                                      </p:cBhvr>
                                      <p:to>
                                        <p:strVal val="visible"/>
                                      </p:to>
                                    </p:set>
                                    <p:animEffect transition="in" filter="box(in)">
                                      <p:cBhvr>
                                        <p:cTn id="35"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8604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mediacall" presetSubtype="0" fill="hold" nodeType="clickEffect">
                                  <p:stCondLst>
                                    <p:cond delay="0"/>
                                  </p:stCondLst>
                                  <p:childTnLst>
                                    <p:cmd type="call" cmd="playFrom(0.0)">
                                      <p:cBhvr>
                                        <p:cTn id="40" dur="65107" fill="hold"/>
                                        <p:tgtEl>
                                          <p:spTgt spid="86045"/>
                                        </p:tgtEl>
                                      </p:cBhvr>
                                    </p:cmd>
                                  </p:childTnLst>
                                </p:cTn>
                              </p:par>
                            </p:childTnLst>
                          </p:cTn>
                        </p:par>
                      </p:childTnLst>
                    </p:cTn>
                  </p:par>
                </p:childTnLst>
              </p:cTn>
              <p:nextCondLst>
                <p:cond evt="onClick" delay="0">
                  <p:tgtEl>
                    <p:spTgt spid="86045"/>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86045"/>
                </p:tgtEl>
              </p:cMediaNode>
            </p:audio>
          </p:childTnLst>
        </p:cTn>
      </p:par>
    </p:tnLst>
    <p:bldLst>
      <p:bldP spid="86018" grpId="0"/>
      <p:bldP spid="86027" grpId="0"/>
      <p:bldP spid="86039" grpId="0" animBg="1"/>
      <p:bldP spid="860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WordArt 6"/>
          <p:cNvSpPr>
            <a:spLocks noChangeArrowheads="1" noChangeShapeType="1" noTextEdit="1"/>
          </p:cNvSpPr>
          <p:nvPr/>
        </p:nvSpPr>
        <p:spPr bwMode="auto">
          <a:xfrm>
            <a:off x="685800" y="762000"/>
            <a:ext cx="7334250" cy="1565275"/>
          </a:xfrm>
          <a:prstGeom prst="rect">
            <a:avLst/>
          </a:prstGeom>
        </p:spPr>
        <p:txBody>
          <a:bodyPr wrap="none" fromWordArt="1">
            <a:prstTxWarp prst="textSlantUp">
              <a:avLst>
                <a:gd name="adj" fmla="val 32056"/>
              </a:avLst>
            </a:prstTxWarp>
          </a:bodyPr>
          <a:lstStyle/>
          <a:p>
            <a:pPr algn="ctr"/>
            <a:r>
              <a:rPr lang="vi-VN" sz="48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Hoạt động 2: Ôn tập bài hát</a:t>
            </a:r>
            <a:endParaRPr lang="en-US" sz="48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
        <p:nvSpPr>
          <p:cNvPr id="9219" name="WordArt 7"/>
          <p:cNvSpPr>
            <a:spLocks noChangeArrowheads="1" noChangeShapeType="1" noTextEdit="1"/>
          </p:cNvSpPr>
          <p:nvPr/>
        </p:nvSpPr>
        <p:spPr bwMode="auto">
          <a:xfrm>
            <a:off x="1219200" y="2819400"/>
            <a:ext cx="6705600" cy="1204913"/>
          </a:xfrm>
          <a:prstGeom prst="rect">
            <a:avLst/>
          </a:prstGeom>
        </p:spPr>
        <p:txBody>
          <a:bodyPr wrap="none" fromWordArt="1">
            <a:prstTxWarp prst="textWave1">
              <a:avLst>
                <a:gd name="adj1" fmla="val 13005"/>
                <a:gd name="adj2" fmla="val 0"/>
              </a:avLst>
            </a:prstTxWarp>
          </a:bodyPr>
          <a:lstStyle/>
          <a:p>
            <a:pPr algn="ctr"/>
            <a:r>
              <a:rPr lang="vi-VN" sz="4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Em vẫn nhớ trường xưa</a:t>
            </a:r>
            <a:endParaRPr lang="en-US" sz="4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229600" cy="990600"/>
          </a:xfrm>
        </p:spPr>
        <p:txBody>
          <a:bodyPr/>
          <a:lstStyle/>
          <a:p>
            <a:pPr eaLnBrk="1" hangingPunct="1"/>
            <a:r>
              <a:rPr lang="en-US" sz="4000" b="1" smtClean="0">
                <a:solidFill>
                  <a:srgbClr val="FF5050"/>
                </a:solidFill>
              </a:rPr>
              <a:t>Hoạt động 2: Ôn tập bài hát</a:t>
            </a:r>
          </a:p>
        </p:txBody>
      </p:sp>
      <p:pic>
        <p:nvPicPr>
          <p:cNvPr id="10243" name="Picture 4" descr="PPT1A"/>
          <p:cNvPicPr>
            <a:picLocks noChangeAspect="1" noChangeArrowheads="1"/>
          </p:cNvPicPr>
          <p:nvPr>
            <p:ph type="body" idx="1"/>
          </p:nvPr>
        </p:nvPicPr>
        <p:blipFill>
          <a:blip r:embed="rId4">
            <a:grayscl/>
          </a:blip>
          <a:srcRect/>
          <a:stretch>
            <a:fillRect/>
          </a:stretch>
        </p:blipFill>
        <p:spPr>
          <a:xfrm>
            <a:off x="0" y="914400"/>
            <a:ext cx="6858000" cy="5791200"/>
          </a:xfrm>
          <a:solidFill>
            <a:schemeClr val="tx1"/>
          </a:solidFill>
        </p:spPr>
      </p:pic>
      <p:pic>
        <p:nvPicPr>
          <p:cNvPr id="7175" name="Nhac dem bai Em van nho truong xua.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p:cTn id="7" fill="hold" display="0">
                  <p:stCondLst>
                    <p:cond delay="indefinite"/>
                  </p:stCondLst>
                  <p:endCondLst>
                    <p:cond evt="onPrev" delay="0">
                      <p:tgtEl>
                        <p:sldTgt/>
                      </p:tgtEl>
                    </p:cond>
                    <p:cond evt="onStopAudio" delay="0">
                      <p:tgtEl>
                        <p:sldTgt/>
                      </p:tgtEl>
                    </p:cond>
                  </p:endCondLst>
                </p:cTn>
                <p:tgtEl>
                  <p:spTgt spid="7175"/>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1077</TotalTime>
  <Words>966</Words>
  <Application>Microsoft PowerPoint</Application>
  <PresentationFormat>On-screen Show (4:3)</PresentationFormat>
  <Paragraphs>114</Paragraphs>
  <Slides>32</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Default Design</vt:lpstr>
      <vt:lpstr>Slide 1</vt:lpstr>
      <vt:lpstr>Slide 2</vt:lpstr>
      <vt:lpstr>Nhóm học sinh biễu diễn</vt:lpstr>
      <vt:lpstr>Slide 4</vt:lpstr>
      <vt:lpstr>Slide 5</vt:lpstr>
      <vt:lpstr>Hoạt động 1: Ôn tập bài hát “Màu xanh quê hương”</vt:lpstr>
      <vt:lpstr>Slide 7</vt:lpstr>
      <vt:lpstr>Slide 8</vt:lpstr>
      <vt:lpstr>Hoạt động 2: Ôn tập bài hát</vt:lpstr>
      <vt:lpstr>Trường làng em có hàng tre xanh, cây rợp bóng mát yêu đời yên lành</vt:lpstr>
      <vt:lpstr>Nhịp cầu tre lối về nhà em, qua rẫy nương xanh thấy vui êm đềm.</vt:lpstr>
      <vt:lpstr>Tình quê hương gắn liền yêu thương, bao mùa mưa nắng em vẫn đến trường.</vt:lpstr>
      <vt:lpstr>Thầy cô em đã dạy cho em yêu nước, yêu quê và yêu gia đình.</vt:lpstr>
      <vt:lpstr>Tre xanh kia sẽ có ngày rồi già, chồi non vươn lên thắm cây vườn mượt mà.</vt:lpstr>
      <vt:lpstr>Trường học này là cây hoa, còn nụ cười là hương hoa bay toả khắp quê nhà.</vt:lpstr>
      <vt:lpstr>Em siêng năng gắng học hành ngày ngày, rồi mai sau đây sẽ nên người thành tài.</vt:lpstr>
      <vt:lpstr> Dù cuộc đời nhịp thoi đưa, từng mùa hè từng cơn mưa, em vẫn nhớ trường xưa</vt:lpstr>
      <vt:lpstr>Slide 18</vt:lpstr>
      <vt:lpstr>Slide 19</vt:lpstr>
      <vt:lpstr>Slide 20</vt:lpstr>
      <vt:lpstr>Giới  thiệu nhạc sĩ Bét-tô-ven</vt:lpstr>
      <vt:lpstr>Kể chuyện theo tranh</vt:lpstr>
      <vt:lpstr>Slide 23</vt:lpstr>
      <vt:lpstr>Slide 24</vt:lpstr>
      <vt:lpstr>Slide 25</vt:lpstr>
      <vt:lpstr>Slide 26</vt:lpstr>
      <vt:lpstr>Slide 27</vt:lpstr>
      <vt:lpstr>Slide 28</vt:lpstr>
      <vt:lpstr>Slide 29</vt:lpstr>
      <vt:lpstr>    Bét-tô-ven sáng tác ra bản nhạc nổi tiếng bởi vì ông có tấm lòng nhân ái, biết đồng cảm với người nghèo khó và ông biết cảm nhận rung động trước vẻ đẹp của thiên nhiên. </vt:lpstr>
      <vt:lpstr>   Em có cảm nhận gì sau khi nghe xong câu chuyện? Em rút ra được bài học gì cho bản thân?</vt:lpstr>
      <vt:lpstr>Hoạt động 3 Củng cố dặn dò</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CSTeam</cp:lastModifiedBy>
  <cp:revision>154</cp:revision>
  <cp:lastPrinted>1601-01-01T00:00:00Z</cp:lastPrinted>
  <dcterms:created xsi:type="dcterms:W3CDTF">1601-01-01T00:00:00Z</dcterms:created>
  <dcterms:modified xsi:type="dcterms:W3CDTF">2016-06-30T02:18:43Z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