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9" r:id="rId2"/>
    <p:sldId id="504" r:id="rId3"/>
    <p:sldId id="505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30" r:id="rId14"/>
    <p:sldId id="531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32" r:id="rId26"/>
    <p:sldId id="526" r:id="rId27"/>
    <p:sldId id="528" r:id="rId28"/>
    <p:sldId id="529" r:id="rId29"/>
  </p:sldIdLst>
  <p:sldSz cx="9144000" cy="6858000" type="screen4x3"/>
  <p:notesSz cx="6815138" cy="9942513"/>
  <p:embeddedFontLst>
    <p:embeddedFont>
      <p:font typeface="Arial Unicode MS" pitchFamily="34" charset="-128"/>
      <p:regular r:id="rId3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rgbClr val="CC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rgbClr val="CC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rgbClr val="CC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rgbClr val="CC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rgbClr val="CC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CC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CC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CC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CC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00"/>
    <a:srgbClr val="FFCCFF"/>
    <a:srgbClr val="CC0000"/>
    <a:srgbClr val="00FF00"/>
    <a:srgbClr val="000099"/>
    <a:srgbClr val="33CC33"/>
    <a:srgbClr val="9900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28" autoAdjust="0"/>
    <p:restoredTop sz="94660"/>
  </p:normalViewPr>
  <p:slideViewPr>
    <p:cSldViewPr>
      <p:cViewPr>
        <p:scale>
          <a:sx n="75" d="100"/>
          <a:sy n="75" d="100"/>
        </p:scale>
        <p:origin x="-28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w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C820806-CA96-4737-B6A2-E3821408A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5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Unicode MS" pitchFamily="34" charset="-128"/>
              </a:defRPr>
            </a:lvl1pPr>
          </a:lstStyle>
          <a:p>
            <a:pPr>
              <a:defRPr/>
            </a:pPr>
            <a:fld id="{CF3365CB-5E2A-4DAB-BB52-8BE61EC78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5E7B-2BD2-4A2E-B1B1-FAA6CBE2C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2456D-DB73-4177-BA09-26C481846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B9EEE-C9BD-4783-A04C-02F9E139C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7789-4D36-4E0D-92EC-DC418B678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35A14-818B-4CF8-B78C-C7B090FE9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1C88-0959-4CEE-BA98-178E7CC48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6B080-9E9D-438E-A73F-D3B903179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97FD1-294C-4333-B310-534FDBF2D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3A7D1-747F-48EC-8743-2CD2E1CBA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1673-28F7-4E16-8856-9FB1824B8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EF57F-D362-4596-95BB-9EBDEFA8C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3463A-00EB-45F2-A9CD-40F6495EF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50000">
              <a:schemeClr val="bg1"/>
            </a:gs>
            <a:gs pos="100000">
              <a:srgbClr val="33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8A52F54-EAC7-4E8E-A5A2-6F5F2A2ED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5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ebshots47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0"/>
            <a:ext cx="7391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quý thầy cô </a:t>
            </a:r>
          </a:p>
          <a:p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và các em học sinh!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47800" y="51054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2054" name="Object 7"/>
          <p:cNvGraphicFramePr>
            <a:graphicFrameLocks noChangeAspect="1"/>
          </p:cNvGraphicFramePr>
          <p:nvPr/>
        </p:nvGraphicFramePr>
        <p:xfrm>
          <a:off x="7543800" y="5181600"/>
          <a:ext cx="1676400" cy="1676400"/>
        </p:xfrm>
        <a:graphic>
          <a:graphicData uri="http://schemas.openxmlformats.org/presentationml/2006/ole">
            <p:oleObj spid="_x0000_s2054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2055" name="Object 8"/>
          <p:cNvGraphicFramePr>
            <a:graphicFrameLocks noChangeAspect="1"/>
          </p:cNvGraphicFramePr>
          <p:nvPr/>
        </p:nvGraphicFramePr>
        <p:xfrm>
          <a:off x="0" y="-19050"/>
          <a:ext cx="1295400" cy="1619250"/>
        </p:xfrm>
        <a:graphic>
          <a:graphicData uri="http://schemas.openxmlformats.org/presentationml/2006/ole">
            <p:oleObj spid="_x0000_s2055" name="Clip" r:id="rId5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289795" name="Picture 3" descr="005%20-%20Beach%20in%20Marseille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89796" name="WordArt 4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638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99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BỜ BIỂN NƯỚC PHÁP </a:t>
            </a:r>
            <a:endParaRPr lang="en-US" sz="3600" kern="10">
              <a:ln w="19050">
                <a:solidFill>
                  <a:srgbClr val="99FF66"/>
                </a:solidFill>
                <a:round/>
                <a:headEnd/>
                <a:tailEnd/>
              </a:ln>
              <a:solidFill>
                <a:srgbClr val="99FF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7391400" y="5902325"/>
          <a:ext cx="1828800" cy="955675"/>
        </p:xfrm>
        <a:graphic>
          <a:graphicData uri="http://schemas.openxmlformats.org/presentationml/2006/ole">
            <p:oleObj spid="_x0000_s11270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0" y="-19050"/>
          <a:ext cx="990600" cy="1466850"/>
        </p:xfrm>
        <a:graphic>
          <a:graphicData uri="http://schemas.openxmlformats.org/presentationml/2006/ole">
            <p:oleObj spid="_x0000_s11271" name="Clip" r:id="rId5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fields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19" name="WordArt 3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LÀNG QUÊ Ở PARIS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7086600" y="6019800"/>
          <a:ext cx="2133600" cy="838200"/>
        </p:xfrm>
        <a:graphic>
          <a:graphicData uri="http://schemas.openxmlformats.org/presentationml/2006/ole">
            <p:oleObj spid="_x0000_s12293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0" y="-19050"/>
          <a:ext cx="762000" cy="2381250"/>
        </p:xfrm>
        <a:graphic>
          <a:graphicData uri="http://schemas.openxmlformats.org/presentationml/2006/ole">
            <p:oleObj spid="_x0000_s12294" name="Clip" r:id="rId5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9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609600" y="365125"/>
            <a:ext cx="1887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7 – Tiết 29</a:t>
            </a:r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0" y="1028700"/>
            <a:ext cx="364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I.  </a:t>
            </a:r>
            <a:r>
              <a:rPr lang="en-US" sz="20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Ôn tập bài hát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: Ca-chiu-sa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0" y="13335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II. </a:t>
            </a:r>
            <a:r>
              <a:rPr lang="en-US" sz="20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Tập đọc nhạc: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1676400"/>
            <a:ext cx="7848600" cy="5181600"/>
            <a:chOff x="600" y="48"/>
            <a:chExt cx="4344" cy="4128"/>
          </a:xfrm>
        </p:grpSpPr>
        <p:pic>
          <p:nvPicPr>
            <p:cNvPr id="13321" name="Picture 6" descr="tdn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0" y="48"/>
              <a:ext cx="4344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7" descr="tdn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2496"/>
              <a:ext cx="4272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2667000" y="125413"/>
            <a:ext cx="4724400" cy="892175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 tập bài hát: CA- CHIU- SA</a:t>
            </a:r>
          </a:p>
          <a:p>
            <a:pPr algn="l"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Tập đọc nhạc:    TĐN SỐ 8</a:t>
            </a:r>
            <a:endParaRPr lang="en-US" sz="2400" b="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3320" name="Object 12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13320" name="Clip" r:id="rId5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381000" y="365125"/>
            <a:ext cx="1887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7 – Tiết 29</a:t>
            </a: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0" y="1447800"/>
            <a:ext cx="3173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I.</a:t>
            </a:r>
            <a:r>
              <a:rPr lang="en-US" sz="18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Ôn tập bài hát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: Ca-chiu-sa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0" y="1828800"/>
            <a:ext cx="307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II. </a:t>
            </a:r>
            <a:r>
              <a:rPr lang="en-US" sz="18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Tập đọc nhạc: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TĐN số 8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286000"/>
            <a:ext cx="304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660066"/>
                </a:solidFill>
                <a:latin typeface="Arial" charset="0"/>
              </a:rPr>
              <a:t>* Nhận xét bài tập đọc nhạc:</a:t>
            </a:r>
          </a:p>
          <a:p>
            <a:pPr algn="l"/>
            <a:endParaRPr lang="en-US" sz="180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0" y="2743200"/>
            <a:ext cx="3624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>
                <a:solidFill>
                  <a:srgbClr val="FF0066"/>
                </a:solidFill>
                <a:latin typeface="Arial" charset="0"/>
              </a:rPr>
              <a:t>+ Bài TĐN được viết nhịp mấy?</a:t>
            </a:r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0" y="3810000"/>
            <a:ext cx="3756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>
                <a:solidFill>
                  <a:srgbClr val="FF0066"/>
                </a:solidFill>
                <a:latin typeface="Arial" charset="0"/>
              </a:rPr>
              <a:t>+ Cao độ gồm những tên nốt gì?</a:t>
            </a:r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0" y="41910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>
                <a:solidFill>
                  <a:srgbClr val="FF0066"/>
                </a:solidFill>
                <a:latin typeface="Arial" charset="0"/>
              </a:rPr>
              <a:t>+ Trường độ gồm những hình nốt nhạc nào?</a:t>
            </a:r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0" y="4953000"/>
            <a:ext cx="353853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>
                <a:solidFill>
                  <a:srgbClr val="FF0066"/>
                </a:solidFill>
                <a:latin typeface="Arial" charset="0"/>
              </a:rPr>
              <a:t>+ Bài TĐN có thể chia làm mấy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1800">
                <a:solidFill>
                  <a:srgbClr val="FF0066"/>
                </a:solidFill>
                <a:latin typeface="Arial" charset="0"/>
              </a:rPr>
              <a:t>câu?</a:t>
            </a:r>
          </a:p>
        </p:txBody>
      </p:sp>
      <p:grpSp>
        <p:nvGrpSpPr>
          <p:cNvPr id="14346" name="Group 57"/>
          <p:cNvGrpSpPr>
            <a:grpSpLocks/>
          </p:cNvGrpSpPr>
          <p:nvPr/>
        </p:nvGrpSpPr>
        <p:grpSpPr bwMode="auto">
          <a:xfrm>
            <a:off x="3352800" y="1676400"/>
            <a:ext cx="5819775" cy="5156200"/>
            <a:chOff x="2112" y="4464"/>
            <a:chExt cx="3666" cy="3248"/>
          </a:xfrm>
        </p:grpSpPr>
        <p:sp>
          <p:nvSpPr>
            <p:cNvPr id="14372" name="Text Box 11"/>
            <p:cNvSpPr txBox="1">
              <a:spLocks noChangeArrowheads="1"/>
            </p:cNvSpPr>
            <p:nvPr/>
          </p:nvSpPr>
          <p:spPr bwMode="auto">
            <a:xfrm>
              <a:off x="2294" y="5960"/>
              <a:ext cx="28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373" name="Text Box 12"/>
            <p:cNvSpPr txBox="1">
              <a:spLocks noChangeArrowheads="1"/>
            </p:cNvSpPr>
            <p:nvPr/>
          </p:nvSpPr>
          <p:spPr bwMode="auto">
            <a:xfrm>
              <a:off x="2477" y="6502"/>
              <a:ext cx="27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graphicFrame>
          <p:nvGraphicFramePr>
            <p:cNvPr id="14374" name="Object 13"/>
            <p:cNvGraphicFramePr>
              <a:graphicFrameLocks noChangeAspect="1"/>
            </p:cNvGraphicFramePr>
            <p:nvPr/>
          </p:nvGraphicFramePr>
          <p:xfrm>
            <a:off x="2112" y="6051"/>
            <a:ext cx="3648" cy="718"/>
          </p:xfrm>
          <a:graphic>
            <a:graphicData uri="http://schemas.openxmlformats.org/presentationml/2006/ole">
              <p:oleObj spid="_x0000_s14374" name="Bitmap Image" r:id="rId3" imgW="4428571" imgH="561905" progId="Paint.Picture">
                <p:embed/>
              </p:oleObj>
            </a:graphicData>
          </a:graphic>
        </p:graphicFrame>
        <p:graphicFrame>
          <p:nvGraphicFramePr>
            <p:cNvPr id="14375" name="Object 14"/>
            <p:cNvGraphicFramePr>
              <a:graphicFrameLocks noChangeAspect="1"/>
            </p:cNvGraphicFramePr>
            <p:nvPr/>
          </p:nvGraphicFramePr>
          <p:xfrm>
            <a:off x="2112" y="5244"/>
            <a:ext cx="3648" cy="670"/>
          </p:xfrm>
          <a:graphic>
            <a:graphicData uri="http://schemas.openxmlformats.org/presentationml/2006/ole">
              <p:oleObj spid="_x0000_s14375" name="Bitmap Image" r:id="rId4" imgW="4428571" imgH="600159" progId="Paint.Picture">
                <p:embed/>
              </p:oleObj>
            </a:graphicData>
          </a:graphic>
        </p:graphicFrame>
        <p:sp>
          <p:nvSpPr>
            <p:cNvPr id="14376" name="Text Box 15"/>
            <p:cNvSpPr txBox="1">
              <a:spLocks noChangeArrowheads="1"/>
            </p:cNvSpPr>
            <p:nvPr/>
          </p:nvSpPr>
          <p:spPr bwMode="auto">
            <a:xfrm>
              <a:off x="2477" y="7036"/>
              <a:ext cx="24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377" name="Text Box 16"/>
            <p:cNvSpPr txBox="1">
              <a:spLocks noChangeArrowheads="1"/>
            </p:cNvSpPr>
            <p:nvPr/>
          </p:nvSpPr>
          <p:spPr bwMode="auto">
            <a:xfrm>
              <a:off x="2477" y="5871"/>
              <a:ext cx="31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378" name="Text Box 17"/>
            <p:cNvSpPr txBox="1">
              <a:spLocks noChangeArrowheads="1"/>
            </p:cNvSpPr>
            <p:nvPr/>
          </p:nvSpPr>
          <p:spPr bwMode="auto">
            <a:xfrm>
              <a:off x="2264" y="5063"/>
              <a:ext cx="337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0000CC"/>
                  </a:solidFill>
                  <a:latin typeface="Arial" charset="0"/>
                </a:rPr>
                <a:t>     </a:t>
              </a:r>
              <a:r>
                <a:rPr lang="en-US" sz="1400" b="0">
                  <a:solidFill>
                    <a:srgbClr val="0000CC"/>
                  </a:solidFill>
                  <a:latin typeface="Arial" charset="0"/>
                </a:rPr>
                <a:t>Lại          </a:t>
              </a:r>
              <a:r>
                <a:rPr lang="vi-VN" sz="1400" b="0">
                  <a:solidFill>
                    <a:srgbClr val="0000CC"/>
                  </a:solidFill>
                  <a:latin typeface="Arial" charset="0"/>
                </a:rPr>
                <a:t>đ</a:t>
              </a:r>
              <a:r>
                <a:rPr lang="en-US" sz="1400" b="0">
                  <a:solidFill>
                    <a:srgbClr val="0000CC"/>
                  </a:solidFill>
                  <a:latin typeface="Arial" charset="0"/>
                </a:rPr>
                <a:t>ây     hỡi      chú            chim  nhỏ  xinh dễ th</a:t>
              </a:r>
              <a:r>
                <a:rPr lang="vi-VN" sz="1400" b="0">
                  <a:solidFill>
                    <a:srgbClr val="0000CC"/>
                  </a:solidFill>
                  <a:latin typeface="Arial" charset="0"/>
                </a:rPr>
                <a:t>ươ</a:t>
              </a:r>
              <a:r>
                <a:rPr lang="en-US" sz="1400" b="0">
                  <a:solidFill>
                    <a:srgbClr val="0000CC"/>
                  </a:solidFill>
                  <a:latin typeface="Arial" charset="0"/>
                </a:rPr>
                <a:t>ng  này</a:t>
              </a:r>
              <a:r>
                <a:rPr lang="en-US" sz="2400" b="0">
                  <a:solidFill>
                    <a:schemeClr val="tx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4379" name="Text Box 18"/>
            <p:cNvSpPr txBox="1">
              <a:spLocks noChangeArrowheads="1"/>
            </p:cNvSpPr>
            <p:nvPr/>
          </p:nvSpPr>
          <p:spPr bwMode="auto">
            <a:xfrm>
              <a:off x="2112" y="5871"/>
              <a:ext cx="364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200" b="0">
                  <a:solidFill>
                    <a:srgbClr val="0000CC"/>
                  </a:solidFill>
                  <a:latin typeface="Arial" charset="0"/>
                </a:rPr>
                <a:t>    </a:t>
              </a:r>
              <a:r>
                <a:rPr lang="en-US" sz="1400" b="0">
                  <a:solidFill>
                    <a:srgbClr val="0000CC"/>
                  </a:solidFill>
                  <a:latin typeface="Arial" charset="0"/>
                </a:rPr>
                <a:t>Lại              </a:t>
              </a:r>
              <a:r>
                <a:rPr lang="vi-VN" sz="1400" b="0">
                  <a:solidFill>
                    <a:srgbClr val="0000CC"/>
                  </a:solidFill>
                  <a:latin typeface="Arial" charset="0"/>
                </a:rPr>
                <a:t>đ</a:t>
              </a:r>
              <a:r>
                <a:rPr lang="en-US" sz="1400" b="0">
                  <a:solidFill>
                    <a:srgbClr val="0000CC"/>
                  </a:solidFill>
                  <a:latin typeface="Arial" charset="0"/>
                </a:rPr>
                <a:t>ây     hỡi        chú            chim  nhỏ  xinh dễ   th</a:t>
              </a:r>
              <a:r>
                <a:rPr lang="vi-VN" sz="1400" b="0">
                  <a:solidFill>
                    <a:srgbClr val="0000CC"/>
                  </a:solidFill>
                  <a:latin typeface="Arial" charset="0"/>
                </a:rPr>
                <a:t>ươ</a:t>
              </a:r>
              <a:r>
                <a:rPr lang="en-US" sz="1400" b="0">
                  <a:solidFill>
                    <a:srgbClr val="0000CC"/>
                  </a:solidFill>
                  <a:latin typeface="Arial" charset="0"/>
                </a:rPr>
                <a:t>ng.</a:t>
              </a:r>
            </a:p>
          </p:txBody>
        </p:sp>
        <p:sp>
          <p:nvSpPr>
            <p:cNvPr id="14380" name="Text Box 19"/>
            <p:cNvSpPr txBox="1">
              <a:spLocks noChangeArrowheads="1"/>
            </p:cNvSpPr>
            <p:nvPr/>
          </p:nvSpPr>
          <p:spPr bwMode="auto">
            <a:xfrm>
              <a:off x="2112" y="6635"/>
              <a:ext cx="3648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200" b="0">
                  <a:solidFill>
                    <a:srgbClr val="0000CC"/>
                  </a:solidFill>
                  <a:latin typeface="Arial" charset="0"/>
                </a:rPr>
                <a:t>    </a:t>
              </a:r>
              <a:r>
                <a:rPr lang="en-US" sz="1400" b="0">
                  <a:solidFill>
                    <a:srgbClr val="0000CC"/>
                  </a:solidFill>
                  <a:latin typeface="Arial" charset="0"/>
                </a:rPr>
                <a:t>Mời bạn cùng hoà nhịp câu  hát .    Chim   líu   lo   hót  theo vang lừng</a:t>
              </a:r>
              <a:r>
                <a:rPr lang="en-US" sz="2200" b="0">
                  <a:solidFill>
                    <a:srgbClr val="0000CC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4381" name="Text Box 20"/>
            <p:cNvSpPr txBox="1">
              <a:spLocks noChangeArrowheads="1"/>
            </p:cNvSpPr>
            <p:nvPr/>
          </p:nvSpPr>
          <p:spPr bwMode="auto">
            <a:xfrm>
              <a:off x="2112" y="7441"/>
              <a:ext cx="364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200" b="0">
                  <a:solidFill>
                    <a:srgbClr val="0000CC"/>
                  </a:solidFill>
                  <a:latin typeface="Arial" charset="0"/>
                </a:rPr>
                <a:t>       </a:t>
              </a:r>
              <a:r>
                <a:rPr lang="en-US" sz="1400" b="0">
                  <a:solidFill>
                    <a:srgbClr val="0000CC"/>
                  </a:solidFill>
                  <a:latin typeface="Arial" charset="0"/>
                </a:rPr>
                <a:t>Chim </a:t>
              </a:r>
              <a:r>
                <a:rPr lang="vi-VN" sz="1400" b="0">
                  <a:solidFill>
                    <a:srgbClr val="0000CC"/>
                  </a:solidFill>
                  <a:latin typeface="Arial" charset="0"/>
                </a:rPr>
                <a:t>ơ</a:t>
              </a:r>
              <a:r>
                <a:rPr lang="en-US" sz="1400" b="0">
                  <a:solidFill>
                    <a:srgbClr val="0000CC"/>
                  </a:solidFill>
                  <a:latin typeface="Arial" charset="0"/>
                </a:rPr>
                <a:t>i chim   mời bạn hiền  cất  tiếng hát nào bạn hiền .      A !</a:t>
              </a:r>
            </a:p>
          </p:txBody>
        </p:sp>
        <p:sp>
          <p:nvSpPr>
            <p:cNvPr id="14382" name="Rectangle 21"/>
            <p:cNvSpPr>
              <a:spLocks noChangeArrowheads="1"/>
            </p:cNvSpPr>
            <p:nvPr/>
          </p:nvSpPr>
          <p:spPr bwMode="auto">
            <a:xfrm>
              <a:off x="5383" y="5272"/>
              <a:ext cx="39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Arial" charset="0"/>
                </a:rPr>
                <a:t>   </a:t>
              </a:r>
              <a:r>
                <a:rPr lang="en-US" sz="1700">
                  <a:solidFill>
                    <a:srgbClr val="FF0000"/>
                  </a:solidFill>
                  <a:latin typeface="Arial" charset="0"/>
                </a:rPr>
                <a:t>Hết</a:t>
              </a:r>
            </a:p>
          </p:txBody>
        </p:sp>
        <p:sp>
          <p:nvSpPr>
            <p:cNvPr id="14383" name="Text Box 24"/>
            <p:cNvSpPr txBox="1">
              <a:spLocks noChangeArrowheads="1"/>
            </p:cNvSpPr>
            <p:nvPr/>
          </p:nvSpPr>
          <p:spPr bwMode="auto">
            <a:xfrm>
              <a:off x="5578" y="6899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384" name="Text Box 25"/>
            <p:cNvSpPr txBox="1">
              <a:spLocks noChangeArrowheads="1"/>
            </p:cNvSpPr>
            <p:nvPr/>
          </p:nvSpPr>
          <p:spPr bwMode="auto">
            <a:xfrm>
              <a:off x="5547" y="6855"/>
              <a:ext cx="2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endParaRPr lang="en-US" sz="1800" b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4385" name="Picture 2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6859"/>
              <a:ext cx="3648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386" name="Object 28"/>
            <p:cNvGraphicFramePr>
              <a:graphicFrameLocks noChangeAspect="1"/>
            </p:cNvGraphicFramePr>
            <p:nvPr/>
          </p:nvGraphicFramePr>
          <p:xfrm>
            <a:off x="2112" y="4464"/>
            <a:ext cx="3648" cy="680"/>
          </p:xfrm>
          <a:graphic>
            <a:graphicData uri="http://schemas.openxmlformats.org/presentationml/2006/ole">
              <p:oleObj spid="_x0000_s14386" name="Bitmap Image" r:id="rId6" imgW="3801006" imgH="666667" progId="Paint.Picture">
                <p:embed/>
              </p:oleObj>
            </a:graphicData>
          </a:graphic>
        </p:graphicFrame>
        <p:graphicFrame>
          <p:nvGraphicFramePr>
            <p:cNvPr id="14387" name="Object 29"/>
            <p:cNvGraphicFramePr>
              <a:graphicFrameLocks noChangeAspect="1"/>
            </p:cNvGraphicFramePr>
            <p:nvPr/>
          </p:nvGraphicFramePr>
          <p:xfrm>
            <a:off x="2446" y="4482"/>
            <a:ext cx="151" cy="224"/>
          </p:xfrm>
          <a:graphic>
            <a:graphicData uri="http://schemas.openxmlformats.org/presentationml/2006/ole">
              <p:oleObj spid="_x0000_s14387" name="Bitmap Image" r:id="rId7" imgW="161990" imgH="228571" progId="Paint.Picture">
                <p:embed/>
              </p:oleObj>
            </a:graphicData>
          </a:graphic>
        </p:graphicFrame>
      </p:grpSp>
      <p:sp>
        <p:nvSpPr>
          <p:cNvPr id="14347" name="Rectangle 31"/>
          <p:cNvSpPr>
            <a:spLocks noChangeArrowheads="1"/>
          </p:cNvSpPr>
          <p:nvPr/>
        </p:nvSpPr>
        <p:spPr bwMode="auto">
          <a:xfrm>
            <a:off x="4648200" y="1171575"/>
            <a:ext cx="3398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  <a:latin typeface="Arial" charset="0"/>
              </a:rPr>
              <a:t>CHÚ CHIM NHỎ DỄ THƯƠNG</a:t>
            </a:r>
          </a:p>
        </p:txBody>
      </p:sp>
      <p:sp>
        <p:nvSpPr>
          <p:cNvPr id="14348" name="Rectangle 32"/>
          <p:cNvSpPr>
            <a:spLocks noChangeArrowheads="1"/>
          </p:cNvSpPr>
          <p:nvPr/>
        </p:nvSpPr>
        <p:spPr bwMode="auto">
          <a:xfrm>
            <a:off x="6862763" y="1395413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</a:rPr>
              <a:t>Nhạc Pháp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</a:rPr>
              <a:t>Lời Việt: Hoàng Anh</a:t>
            </a:r>
          </a:p>
        </p:txBody>
      </p:sp>
      <p:sp>
        <p:nvSpPr>
          <p:cNvPr id="14349" name="Rectangle 33"/>
          <p:cNvSpPr>
            <a:spLocks noChangeArrowheads="1"/>
          </p:cNvSpPr>
          <p:nvPr/>
        </p:nvSpPr>
        <p:spPr bwMode="auto">
          <a:xfrm>
            <a:off x="4195763" y="1633538"/>
            <a:ext cx="1692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 i="1">
                <a:solidFill>
                  <a:srgbClr val="008000"/>
                </a:solidFill>
                <a:latin typeface="Arial" charset="0"/>
              </a:rPr>
              <a:t>Hơi Nhanh-Vui</a:t>
            </a:r>
          </a:p>
        </p:txBody>
      </p:sp>
      <p:sp>
        <p:nvSpPr>
          <p:cNvPr id="311330" name="Oval 34"/>
          <p:cNvSpPr>
            <a:spLocks noChangeArrowheads="1"/>
          </p:cNvSpPr>
          <p:nvPr/>
        </p:nvSpPr>
        <p:spPr bwMode="auto">
          <a:xfrm>
            <a:off x="3529013" y="1966913"/>
            <a:ext cx="609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31" name="Oval 35"/>
          <p:cNvSpPr>
            <a:spLocks noChangeArrowheads="1"/>
          </p:cNvSpPr>
          <p:nvPr/>
        </p:nvSpPr>
        <p:spPr bwMode="auto">
          <a:xfrm>
            <a:off x="3748088" y="1647825"/>
            <a:ext cx="457200" cy="5334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32" name="Oval 36"/>
          <p:cNvSpPr>
            <a:spLocks noChangeArrowheads="1"/>
          </p:cNvSpPr>
          <p:nvPr/>
        </p:nvSpPr>
        <p:spPr bwMode="auto">
          <a:xfrm>
            <a:off x="7939088" y="2095500"/>
            <a:ext cx="533400" cy="5334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33" name="Oval 37"/>
          <p:cNvSpPr>
            <a:spLocks noChangeArrowheads="1"/>
          </p:cNvSpPr>
          <p:nvPr/>
        </p:nvSpPr>
        <p:spPr bwMode="auto">
          <a:xfrm>
            <a:off x="5791200" y="1995488"/>
            <a:ext cx="533400" cy="5334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34" name="Oval 38"/>
          <p:cNvSpPr>
            <a:spLocks noChangeArrowheads="1"/>
          </p:cNvSpPr>
          <p:nvPr/>
        </p:nvSpPr>
        <p:spPr bwMode="auto">
          <a:xfrm>
            <a:off x="4786313" y="2052638"/>
            <a:ext cx="533400" cy="4572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35" name="Oval 39"/>
          <p:cNvSpPr>
            <a:spLocks noChangeArrowheads="1"/>
          </p:cNvSpPr>
          <p:nvPr/>
        </p:nvSpPr>
        <p:spPr bwMode="auto">
          <a:xfrm>
            <a:off x="3609975" y="3352800"/>
            <a:ext cx="595313" cy="538163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36" name="Oval 40"/>
          <p:cNvSpPr>
            <a:spLocks noChangeArrowheads="1"/>
          </p:cNvSpPr>
          <p:nvPr/>
        </p:nvSpPr>
        <p:spPr bwMode="auto">
          <a:xfrm>
            <a:off x="5605463" y="3276600"/>
            <a:ext cx="566737" cy="509588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37" name="Oval 41"/>
          <p:cNvSpPr>
            <a:spLocks noChangeArrowheads="1"/>
          </p:cNvSpPr>
          <p:nvPr/>
        </p:nvSpPr>
        <p:spPr bwMode="auto">
          <a:xfrm>
            <a:off x="6853238" y="3352800"/>
            <a:ext cx="581025" cy="542925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38" name="Oval 42"/>
          <p:cNvSpPr>
            <a:spLocks noChangeArrowheads="1"/>
          </p:cNvSpPr>
          <p:nvPr/>
        </p:nvSpPr>
        <p:spPr bwMode="auto">
          <a:xfrm>
            <a:off x="5653088" y="4381500"/>
            <a:ext cx="533400" cy="5334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39" name="Oval 43"/>
          <p:cNvSpPr>
            <a:spLocks noChangeArrowheads="1"/>
          </p:cNvSpPr>
          <p:nvPr/>
        </p:nvSpPr>
        <p:spPr bwMode="auto">
          <a:xfrm>
            <a:off x="6643688" y="4343400"/>
            <a:ext cx="533400" cy="5334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40" name="Oval 44"/>
          <p:cNvSpPr>
            <a:spLocks noChangeArrowheads="1"/>
          </p:cNvSpPr>
          <p:nvPr/>
        </p:nvSpPr>
        <p:spPr bwMode="auto">
          <a:xfrm>
            <a:off x="7377113" y="4448175"/>
            <a:ext cx="533400" cy="5334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41" name="Oval 45"/>
          <p:cNvSpPr>
            <a:spLocks noChangeArrowheads="1"/>
          </p:cNvSpPr>
          <p:nvPr/>
        </p:nvSpPr>
        <p:spPr bwMode="auto">
          <a:xfrm>
            <a:off x="8153400" y="5819775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42" name="Oval 46"/>
          <p:cNvSpPr>
            <a:spLocks noChangeArrowheads="1"/>
          </p:cNvSpPr>
          <p:nvPr/>
        </p:nvSpPr>
        <p:spPr bwMode="auto">
          <a:xfrm>
            <a:off x="8748713" y="5391150"/>
            <a:ext cx="471487" cy="4572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43" name="Rectangle 47"/>
          <p:cNvSpPr>
            <a:spLocks noChangeArrowheads="1"/>
          </p:cNvSpPr>
          <p:nvPr/>
        </p:nvSpPr>
        <p:spPr bwMode="auto">
          <a:xfrm>
            <a:off x="2667000" y="125413"/>
            <a:ext cx="4724400" cy="892175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 tập bài hát: CA- CHIU- SA</a:t>
            </a:r>
          </a:p>
          <a:p>
            <a:pPr algn="l"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Tập đọc nhạc:    TĐN SỐ 8</a:t>
            </a:r>
            <a:endParaRPr lang="en-US" sz="2400" b="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311345" name="Rectangle 49"/>
          <p:cNvSpPr>
            <a:spLocks noChangeArrowheads="1"/>
          </p:cNvSpPr>
          <p:nvPr/>
        </p:nvSpPr>
        <p:spPr bwMode="auto">
          <a:xfrm>
            <a:off x="0" y="31242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FF0066"/>
                </a:solidFill>
                <a:latin typeface="Arial" charset="0"/>
              </a:rPr>
              <a:t>+ Trong bài sử dụng những kí </a:t>
            </a:r>
          </a:p>
          <a:p>
            <a:pPr algn="l"/>
            <a:r>
              <a:rPr lang="en-US" sz="1800">
                <a:solidFill>
                  <a:srgbClr val="FF0066"/>
                </a:solidFill>
                <a:latin typeface="Arial" charset="0"/>
              </a:rPr>
              <a:t>hiệu âm nhạc thường dùng nào?</a:t>
            </a:r>
          </a:p>
        </p:txBody>
      </p:sp>
      <p:sp>
        <p:nvSpPr>
          <p:cNvPr id="311346" name="Text Box 50"/>
          <p:cNvSpPr txBox="1">
            <a:spLocks noChangeArrowheads="1"/>
          </p:cNvSpPr>
          <p:nvPr/>
        </p:nvSpPr>
        <p:spPr bwMode="auto">
          <a:xfrm>
            <a:off x="0" y="5867400"/>
            <a:ext cx="312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+ Đọc tên nốt trong bài TĐN.</a:t>
            </a:r>
          </a:p>
        </p:txBody>
      </p:sp>
      <p:sp>
        <p:nvSpPr>
          <p:cNvPr id="14366" name="Rectangle 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4367" name="Object 53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14367" name="Clip" r:id="rId8" imgW="1278331" imgH="1273759" progId="MS_ClipArt_Gallery.2">
              <p:embed/>
            </p:oleObj>
          </a:graphicData>
        </a:graphic>
      </p:graphicFrame>
      <p:sp>
        <p:nvSpPr>
          <p:cNvPr id="14368" name="Line 54"/>
          <p:cNvSpPr>
            <a:spLocks noChangeShapeType="1"/>
          </p:cNvSpPr>
          <p:nvPr/>
        </p:nvSpPr>
        <p:spPr bwMode="auto">
          <a:xfrm>
            <a:off x="3276600" y="1147763"/>
            <a:ext cx="0" cy="5638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Line 5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354" name="Oval 58"/>
          <p:cNvSpPr>
            <a:spLocks noChangeArrowheads="1"/>
          </p:cNvSpPr>
          <p:nvPr/>
        </p:nvSpPr>
        <p:spPr bwMode="auto">
          <a:xfrm>
            <a:off x="5367338" y="5972175"/>
            <a:ext cx="533400" cy="5334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11355" name="Oval 59"/>
          <p:cNvSpPr>
            <a:spLocks noChangeArrowheads="1"/>
          </p:cNvSpPr>
          <p:nvPr/>
        </p:nvSpPr>
        <p:spPr bwMode="auto">
          <a:xfrm>
            <a:off x="8305800" y="3124200"/>
            <a:ext cx="581025" cy="542925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11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31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3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11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1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1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11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11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11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11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1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1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11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500"/>
                                        <p:tgtEl>
                                          <p:spTgt spid="3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500"/>
                                        <p:tgtEl>
                                          <p:spTgt spid="3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500"/>
                                        <p:tgtEl>
                                          <p:spTgt spid="3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500"/>
                                        <p:tgtEl>
                                          <p:spTgt spid="31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8" dur="500"/>
                                        <p:tgtEl>
                                          <p:spTgt spid="3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11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1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11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1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11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1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3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8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/>
      <p:bldP spid="311302" grpId="1"/>
      <p:bldP spid="311303" grpId="0"/>
      <p:bldP spid="311303" grpId="1"/>
      <p:bldP spid="311304" grpId="0"/>
      <p:bldP spid="311304" grpId="1"/>
      <p:bldP spid="311305" grpId="0"/>
      <p:bldP spid="311305" grpId="1"/>
      <p:bldP spid="311330" grpId="0" animBg="1"/>
      <p:bldP spid="311330" grpId="1" animBg="1"/>
      <p:bldP spid="311331" grpId="0" animBg="1"/>
      <p:bldP spid="311331" grpId="1" animBg="1"/>
      <p:bldP spid="311332" grpId="0" animBg="1"/>
      <p:bldP spid="311332" grpId="1" animBg="1"/>
      <p:bldP spid="311333" grpId="0" animBg="1"/>
      <p:bldP spid="311333" grpId="1" animBg="1"/>
      <p:bldP spid="311334" grpId="0" animBg="1"/>
      <p:bldP spid="311334" grpId="1" animBg="1"/>
      <p:bldP spid="311335" grpId="0" animBg="1"/>
      <p:bldP spid="311335" grpId="1" animBg="1"/>
      <p:bldP spid="311336" grpId="0" animBg="1"/>
      <p:bldP spid="311336" grpId="1" animBg="1"/>
      <p:bldP spid="311337" grpId="0" animBg="1"/>
      <p:bldP spid="311337" grpId="1" animBg="1"/>
      <p:bldP spid="311338" grpId="0" animBg="1"/>
      <p:bldP spid="311338" grpId="1" animBg="1"/>
      <p:bldP spid="311339" grpId="0" animBg="1"/>
      <p:bldP spid="311339" grpId="1" animBg="1"/>
      <p:bldP spid="311340" grpId="0" animBg="1"/>
      <p:bldP spid="311340" grpId="1" animBg="1"/>
      <p:bldP spid="311341" grpId="0" animBg="1"/>
      <p:bldP spid="311341" grpId="1" animBg="1"/>
      <p:bldP spid="311342" grpId="0" animBg="1"/>
      <p:bldP spid="311342" grpId="1" animBg="1"/>
      <p:bldP spid="311345" grpId="0"/>
      <p:bldP spid="311345" grpId="1"/>
      <p:bldP spid="311346" grpId="0"/>
      <p:bldP spid="311354" grpId="0" animBg="1"/>
      <p:bldP spid="311354" grpId="1" animBg="1"/>
      <p:bldP spid="311355" grpId="0" animBg="1"/>
      <p:bldP spid="31135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685800" y="228600"/>
            <a:ext cx="1887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7 – Tiết 29</a:t>
            </a: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0" y="1219200"/>
            <a:ext cx="364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I.  </a:t>
            </a:r>
            <a:r>
              <a:rPr lang="en-US" sz="20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Ôn tập bài hát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: Ca-chiu-sa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0" y="15240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II. </a:t>
            </a:r>
            <a:r>
              <a:rPr lang="en-US" sz="20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Tập đọc nhạc: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TĐN số</a:t>
            </a:r>
          </a:p>
        </p:txBody>
      </p:sp>
      <p:pic>
        <p:nvPicPr>
          <p:cNvPr id="15365" name="Picture 7" descr="tiet t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14575"/>
            <a:ext cx="8763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609600" y="1981200"/>
            <a:ext cx="358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Mời các em gõ phách: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85800" y="33528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000099"/>
                </a:solidFill>
                <a:latin typeface="Arial" charset="0"/>
              </a:rPr>
              <a:t>  </a:t>
            </a:r>
            <a:r>
              <a:rPr lang="en-US" sz="2400" b="0">
                <a:solidFill>
                  <a:schemeClr val="tx1"/>
                </a:solidFill>
                <a:latin typeface="Arial" charset="0"/>
              </a:rPr>
              <a:t>Đen  đơn  đen   đen      đơn   đơn    đơn   đơn      đen      đen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990600" y="3810000"/>
            <a:ext cx="3810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V="1">
            <a:off x="1371600" y="3581400"/>
            <a:ext cx="152400" cy="3810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>
            <a:off x="2286000" y="3810000"/>
            <a:ext cx="304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2895600" y="3810000"/>
            <a:ext cx="304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>
            <a:off x="3810000" y="3810000"/>
            <a:ext cx="304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>
            <a:off x="5257800" y="3810000"/>
            <a:ext cx="304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>
            <a:off x="6934200" y="3810000"/>
            <a:ext cx="304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>
            <a:off x="7848600" y="38100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838200" y="41148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accent2"/>
                </a:solidFill>
                <a:latin typeface="Arial" charset="0"/>
              </a:rPr>
              <a:t>Đồ    rê     mi     mi       rê      đồ       rê      mi        đồ        sòn</a:t>
            </a:r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>
            <a:off x="914400" y="4648200"/>
            <a:ext cx="3810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 flipV="1">
            <a:off x="1295400" y="4495800"/>
            <a:ext cx="228600" cy="2286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>
            <a:off x="2209800" y="4648200"/>
            <a:ext cx="304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22"/>
          <p:cNvSpPr>
            <a:spLocks noChangeShapeType="1"/>
          </p:cNvSpPr>
          <p:nvPr/>
        </p:nvSpPr>
        <p:spPr bwMode="auto">
          <a:xfrm>
            <a:off x="2895600" y="4648200"/>
            <a:ext cx="304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23"/>
          <p:cNvSpPr>
            <a:spLocks noChangeShapeType="1"/>
          </p:cNvSpPr>
          <p:nvPr/>
        </p:nvSpPr>
        <p:spPr bwMode="auto">
          <a:xfrm>
            <a:off x="3810000" y="46482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5257800" y="4648200"/>
            <a:ext cx="304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25"/>
          <p:cNvSpPr>
            <a:spLocks noChangeShapeType="1"/>
          </p:cNvSpPr>
          <p:nvPr/>
        </p:nvSpPr>
        <p:spPr bwMode="auto">
          <a:xfrm>
            <a:off x="6934200" y="4572000"/>
            <a:ext cx="304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26"/>
          <p:cNvSpPr>
            <a:spLocks noChangeShapeType="1"/>
          </p:cNvSpPr>
          <p:nvPr/>
        </p:nvSpPr>
        <p:spPr bwMode="auto">
          <a:xfrm>
            <a:off x="7924800" y="4572000"/>
            <a:ext cx="3048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3371" name="Rectangle 27"/>
          <p:cNvSpPr>
            <a:spLocks noChangeArrowheads="1"/>
          </p:cNvSpPr>
          <p:nvPr/>
        </p:nvSpPr>
        <p:spPr bwMode="auto">
          <a:xfrm>
            <a:off x="2667000" y="125413"/>
            <a:ext cx="4724400" cy="892175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 tập bài hát: CA- CHIU- SA</a:t>
            </a:r>
          </a:p>
          <a:p>
            <a:pPr algn="l"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Tập đọc nhạc:    TĐN SỐ 8</a:t>
            </a:r>
            <a:endParaRPr lang="en-US" sz="2400" b="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5386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5387" name="Object 30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15387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15388" name="Object 31"/>
          <p:cNvGraphicFramePr>
            <a:graphicFrameLocks noChangeAspect="1"/>
          </p:cNvGraphicFramePr>
          <p:nvPr/>
        </p:nvGraphicFramePr>
        <p:xfrm>
          <a:off x="0" y="-19050"/>
          <a:ext cx="609600" cy="874713"/>
        </p:xfrm>
        <a:graphic>
          <a:graphicData uri="http://schemas.openxmlformats.org/presentationml/2006/ole">
            <p:oleObj spid="_x0000_s15388" name="Clip" r:id="rId5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457200" y="228600"/>
            <a:ext cx="1887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7 – Tiết 29</a:t>
            </a: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0" y="1219200"/>
            <a:ext cx="3640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I.  </a:t>
            </a:r>
            <a:r>
              <a:rPr lang="en-US" sz="20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Ôn tập bài hát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: Ca-chiu-sa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0" y="15240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II. </a:t>
            </a:r>
            <a:r>
              <a:rPr lang="en-US" sz="20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Tập đọc nhạc: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TĐN số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33400" y="19050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FF"/>
                </a:solidFill>
                <a:latin typeface="Arial" charset="0"/>
              </a:rPr>
              <a:t>Luyện gam Đô trưởng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90825"/>
            <a:ext cx="8458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915" name="Rectangle 27"/>
          <p:cNvSpPr>
            <a:spLocks noChangeArrowheads="1"/>
          </p:cNvSpPr>
          <p:nvPr/>
        </p:nvSpPr>
        <p:spPr bwMode="auto">
          <a:xfrm>
            <a:off x="2514600" y="125413"/>
            <a:ext cx="4724400" cy="892175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 tập bài hát: CA- CHIU- SA</a:t>
            </a:r>
          </a:p>
          <a:p>
            <a:pPr algn="l"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Tập đọc nhạc:    TĐN SỐ 8</a:t>
            </a:r>
            <a:endParaRPr lang="en-US" sz="2400" b="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16392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6393" name="Object 30"/>
          <p:cNvGraphicFramePr>
            <a:graphicFrameLocks noChangeAspect="1"/>
          </p:cNvGraphicFramePr>
          <p:nvPr/>
        </p:nvGraphicFramePr>
        <p:xfrm>
          <a:off x="7467600" y="6096000"/>
          <a:ext cx="1752600" cy="762000"/>
        </p:xfrm>
        <a:graphic>
          <a:graphicData uri="http://schemas.openxmlformats.org/presentationml/2006/ole">
            <p:oleObj spid="_x0000_s16393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16394" name="Object 31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16394" name="Clip" r:id="rId5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62000" y="885825"/>
            <a:ext cx="1516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400" u="sng">
                <a:solidFill>
                  <a:schemeClr val="accent2"/>
                </a:solidFill>
                <a:latin typeface="Arial" charset="0"/>
              </a:rPr>
              <a:t>Câu 1</a:t>
            </a:r>
            <a:r>
              <a:rPr lang="en-US" sz="3400">
                <a:solidFill>
                  <a:schemeClr val="accent2"/>
                </a:solidFill>
                <a:latin typeface="Arial" charset="0"/>
              </a:rPr>
              <a:t>: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057400"/>
            <a:ext cx="899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6934200" y="5902325"/>
          <a:ext cx="2286000" cy="955675"/>
        </p:xfrm>
        <a:graphic>
          <a:graphicData uri="http://schemas.openxmlformats.org/presentationml/2006/ole">
            <p:oleObj spid="_x0000_s17413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0" y="-19050"/>
          <a:ext cx="990600" cy="1924050"/>
        </p:xfrm>
        <a:graphic>
          <a:graphicData uri="http://schemas.openxmlformats.org/presentationml/2006/ole">
            <p:oleObj spid="_x0000_s17414" name="Clip" r:id="rId5" imgW="1278331" imgH="1273759" progId="MS_ClipArt_Gallery.2">
              <p:embed/>
            </p:oleObj>
          </a:graphicData>
        </a:graphic>
      </p:graphicFrame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295400" y="4419600"/>
            <a:ext cx="381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1676400" y="4038600"/>
            <a:ext cx="152400" cy="4572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895600" y="4343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581400" y="4343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4343400" y="44196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943600" y="44196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7467600" y="44196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8305800" y="4419600"/>
            <a:ext cx="381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62000" y="608013"/>
            <a:ext cx="1516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400" u="sng">
                <a:solidFill>
                  <a:schemeClr val="accent2"/>
                </a:solidFill>
                <a:latin typeface="Arial" charset="0"/>
              </a:rPr>
              <a:t>Câu 2: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2057400"/>
            <a:ext cx="891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6934200" y="5902325"/>
          <a:ext cx="2286000" cy="955675"/>
        </p:xfrm>
        <a:graphic>
          <a:graphicData uri="http://schemas.openxmlformats.org/presentationml/2006/ole">
            <p:oleObj spid="_x0000_s18437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0" y="-19050"/>
          <a:ext cx="685800" cy="1695450"/>
        </p:xfrm>
        <a:graphic>
          <a:graphicData uri="http://schemas.openxmlformats.org/presentationml/2006/ole">
            <p:oleObj spid="_x0000_s18438" name="Clip" r:id="rId5" imgW="1278331" imgH="1273759" progId="MS_ClipArt_Gallery.2">
              <p:embed/>
            </p:oleObj>
          </a:graphicData>
        </a:graphic>
      </p:graphicFrame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914400" y="4191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>
            <a:off x="1295400" y="3962400"/>
            <a:ext cx="2286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590800" y="4191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429000" y="4191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4419600" y="4191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019800" y="4191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7696200" y="4191000"/>
            <a:ext cx="228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8458200" y="4191000"/>
            <a:ext cx="228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38200" y="261938"/>
            <a:ext cx="21478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400" u="sng">
                <a:solidFill>
                  <a:schemeClr val="accent2"/>
                </a:solidFill>
                <a:latin typeface="Arial" charset="0"/>
              </a:rPr>
              <a:t>Câu 1 - 2</a:t>
            </a:r>
            <a:r>
              <a:rPr lang="en-US" sz="3400">
                <a:solidFill>
                  <a:schemeClr val="accent2"/>
                </a:solidFill>
                <a:latin typeface="Arial" charset="0"/>
              </a:rPr>
              <a:t>: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899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57600"/>
            <a:ext cx="891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19462" name="Clip" r:id="rId5" imgW="1999793" imgH="1831543" progId="MS_ClipArt_Gallery.2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19463" name="Clip" r:id="rId6" imgW="1278331" imgH="1273759" progId="MS_ClipArt_Gallery.2">
              <p:embed/>
            </p:oleObj>
          </a:graphicData>
        </a:graphic>
      </p:graphicFrame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295400" y="33528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1676400" y="3124200"/>
            <a:ext cx="2286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895600" y="33528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657600" y="33528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4267200" y="33528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5943600" y="3352800"/>
            <a:ext cx="381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7467600" y="33528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8382000" y="33528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990600" y="5791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1371600" y="5562600"/>
            <a:ext cx="152400" cy="228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2743200" y="5791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3505200" y="5791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4419600" y="5791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019800" y="5791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7772400" y="5791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8382000" y="5791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3400" y="276225"/>
            <a:ext cx="1516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400" u="sng">
                <a:solidFill>
                  <a:schemeClr val="accent2"/>
                </a:solidFill>
                <a:latin typeface="Arial" charset="0"/>
              </a:rPr>
              <a:t>Câu 3: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352800"/>
            <a:ext cx="9039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asd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14400"/>
            <a:ext cx="8305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38200" y="17526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  <a:latin typeface="Arial" charset="0"/>
              </a:rPr>
              <a:t>Đơn đơn đơn đơn đơn đơnđen đơn đơn đơn đơn đơn đơn đen</a:t>
            </a:r>
            <a:r>
              <a:rPr lang="en-US" sz="2400" b="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066800" y="22860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133600" y="22860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124200" y="22860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191000" y="22860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800600" y="22860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867400" y="22860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7010400" y="22860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8077200" y="22860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62000" y="24384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3300"/>
                </a:solidFill>
                <a:latin typeface="Arial" charset="0"/>
              </a:rPr>
              <a:t>Đồ    đồ   đồ   đồ   đồ  mi  son   son   la   son  pha  mi  rê    đồ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990600" y="29718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2133600" y="29718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3200400" y="29718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4191000" y="29718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4800600" y="29718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5867400" y="29718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7010400" y="29718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8077200" y="2971800"/>
            <a:ext cx="2286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7162800" y="6096000"/>
          <a:ext cx="2057400" cy="762000"/>
        </p:xfrm>
        <a:graphic>
          <a:graphicData uri="http://schemas.openxmlformats.org/presentationml/2006/ole">
            <p:oleObj spid="_x0000_s20504" name="Clip" r:id="rId5" imgW="1999793" imgH="1831543" progId="MS_ClipArt_Gallery.2">
              <p:embed/>
            </p:oleObj>
          </a:graphicData>
        </a:graphic>
      </p:graphicFrame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20505" name="Clip" r:id="rId6" imgW="1278331" imgH="1273759" progId="MS_ClipArt_Gallery.2">
              <p:embed/>
            </p:oleObj>
          </a:graphicData>
        </a:graphic>
      </p:graphicFrame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533400" y="5486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1752600" y="5486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3124200" y="5486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>
            <a:off x="4267200" y="5486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4876800" y="5486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6019800" y="5486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7086600" y="5486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8534400" y="5486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381000"/>
            <a:ext cx="6962775" cy="4648200"/>
            <a:chOff x="576" y="240"/>
            <a:chExt cx="4386" cy="2928"/>
          </a:xfrm>
        </p:grpSpPr>
        <p:sp>
          <p:nvSpPr>
            <p:cNvPr id="307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576" y="1104"/>
              <a:ext cx="4386" cy="20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ÔN TẬP BÀI HÁT :</a:t>
              </a:r>
            </a:p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CA - CHIU - SA</a:t>
              </a:r>
            </a:p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TẬP ĐỌC NHẠC: TĐN SỐ 8</a:t>
              </a:r>
            </a:p>
          </p:txBody>
        </p:sp>
        <p:sp>
          <p:nvSpPr>
            <p:cNvPr id="308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632" y="240"/>
              <a:ext cx="2304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TIẾT 29</a:t>
              </a:r>
            </a:p>
          </p:txBody>
        </p:sp>
      </p:grp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rgbClr val="FF9900"/>
                </a:solidFill>
                <a:latin typeface="Arial" charset="0"/>
              </a:rPr>
              <a:t>Thứ năm 5/4/2012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3077" name="Object 7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3077" name="Clip" r:id="rId3" imgW="1999793" imgH="1831543" progId="MS_ClipArt_Gallery.2">
              <p:embed/>
            </p:oleObj>
          </a:graphicData>
        </a:graphic>
      </p:graphicFrame>
      <p:graphicFrame>
        <p:nvGraphicFramePr>
          <p:cNvPr id="3078" name="Object 8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3078" name="Clip" r:id="rId4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3400" y="760413"/>
            <a:ext cx="1516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400" u="sng">
                <a:solidFill>
                  <a:schemeClr val="accent2"/>
                </a:solidFill>
                <a:latin typeface="Arial" charset="0"/>
              </a:rPr>
              <a:t>Câu 4: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133600"/>
            <a:ext cx="899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7162800" y="6019800"/>
          <a:ext cx="2057400" cy="838200"/>
        </p:xfrm>
        <a:graphic>
          <a:graphicData uri="http://schemas.openxmlformats.org/presentationml/2006/ole">
            <p:oleObj spid="_x0000_s21509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0" y="-19050"/>
          <a:ext cx="762000" cy="1390650"/>
        </p:xfrm>
        <a:graphic>
          <a:graphicData uri="http://schemas.openxmlformats.org/presentationml/2006/ole">
            <p:oleObj spid="_x0000_s21510" name="Clip" r:id="rId5" imgW="1278331" imgH="1273759" progId="MS_ClipArt_Gallery.2">
              <p:embed/>
            </p:oleObj>
          </a:graphicData>
        </a:graphic>
      </p:graphicFrame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533400" y="4267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676400" y="4267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362200" y="4267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581400" y="4267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4191000" y="4267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562600" y="4267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6172200" y="4267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7391400" y="4267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8153400" y="4267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8153400" y="44196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8153400" y="4572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8153400" y="4724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0" y="733425"/>
            <a:ext cx="21478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400" u="sng">
                <a:solidFill>
                  <a:schemeClr val="accent2"/>
                </a:solidFill>
                <a:latin typeface="Arial" charset="0"/>
              </a:rPr>
              <a:t>Câu 3 - 4</a:t>
            </a:r>
            <a:r>
              <a:rPr lang="en-US" sz="3400">
                <a:solidFill>
                  <a:schemeClr val="accent2"/>
                </a:solidFill>
                <a:latin typeface="Arial" charset="0"/>
              </a:rPr>
              <a:t>: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76400"/>
            <a:ext cx="9039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10000"/>
            <a:ext cx="899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22534" name="Clip" r:id="rId5" imgW="1999793" imgH="1831543" progId="MS_ClipArt_Gallery.2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22535" name="Clip" r:id="rId6" imgW="1278331" imgH="1273759" progId="MS_ClipArt_Gallery.2">
              <p:embed/>
            </p:oleObj>
          </a:graphicData>
        </a:graphic>
      </p:graphicFrame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334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8288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0480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42672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8768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9436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70866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85344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33400" y="5715000"/>
            <a:ext cx="381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1676400" y="5715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362200" y="5715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3657600" y="56388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267200" y="5638800"/>
            <a:ext cx="381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5638800" y="5715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6172200" y="5715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7391400" y="5715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8153400" y="5715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8153400" y="5867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8153400" y="60198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8153400" y="6172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r>
              <a:rPr lang="en-US" sz="4000" smtClean="0">
                <a:latin typeface="Arial" charset="0"/>
              </a:rPr>
              <a:t/>
            </a:r>
            <a:br>
              <a:rPr lang="en-US" sz="4000" smtClean="0">
                <a:latin typeface="Arial" charset="0"/>
              </a:rPr>
            </a:br>
            <a:endParaRPr lang="en-US" sz="4000" smtClean="0">
              <a:latin typeface="Arial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0" y="381000"/>
            <a:ext cx="21478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400" u="sng">
                <a:solidFill>
                  <a:schemeClr val="accent2"/>
                </a:solidFill>
                <a:latin typeface="Arial" charset="0"/>
              </a:rPr>
              <a:t>Câu 5 - 6</a:t>
            </a:r>
            <a:r>
              <a:rPr lang="en-US" sz="3400">
                <a:solidFill>
                  <a:schemeClr val="accent2"/>
                </a:solidFill>
                <a:latin typeface="Arial" charset="0"/>
              </a:rPr>
              <a:t>: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95400"/>
            <a:ext cx="899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733800"/>
            <a:ext cx="8915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23559" name="Clip" r:id="rId5" imgW="1999793" imgH="1831543" progId="MS_ClipArt_Gallery.2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23560" name="Clip" r:id="rId6" imgW="1278331" imgH="1273759" progId="MS_ClipArt_Gallery.2">
              <p:embed/>
            </p:oleObj>
          </a:graphicData>
        </a:graphic>
      </p:graphicFrame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2192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1600200" y="3352800"/>
            <a:ext cx="228600" cy="228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28956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35814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42672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9436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382000" y="3505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14400" y="5867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>
            <a:off x="1295400" y="5562600"/>
            <a:ext cx="152400" cy="381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2667000" y="5867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3429000" y="5867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4267200" y="5867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5943600" y="5867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7620000" y="5867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8305800" y="5867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-76200"/>
            <a:ext cx="8991600" cy="6858000"/>
            <a:chOff x="600" y="48"/>
            <a:chExt cx="4344" cy="4128"/>
          </a:xfrm>
        </p:grpSpPr>
        <p:pic>
          <p:nvPicPr>
            <p:cNvPr id="24616" name="Picture 3" descr="tdn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0" y="48"/>
              <a:ext cx="4344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7" name="Picture 4" descr="tdn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2496"/>
              <a:ext cx="4272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4580" name="Line 9"/>
          <p:cNvSpPr>
            <a:spLocks noChangeShapeType="1"/>
          </p:cNvSpPr>
          <p:nvPr/>
        </p:nvSpPr>
        <p:spPr bwMode="auto">
          <a:xfrm>
            <a:off x="1676400" y="2743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 flipH="1">
            <a:off x="2057400" y="2514600"/>
            <a:ext cx="152400" cy="3048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3200400" y="2743200"/>
            <a:ext cx="228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3886200" y="2743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13"/>
          <p:cNvSpPr>
            <a:spLocks noChangeShapeType="1"/>
          </p:cNvSpPr>
          <p:nvPr/>
        </p:nvSpPr>
        <p:spPr bwMode="auto">
          <a:xfrm>
            <a:off x="4800600" y="2743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4"/>
          <p:cNvSpPr>
            <a:spLocks noChangeShapeType="1"/>
          </p:cNvSpPr>
          <p:nvPr/>
        </p:nvSpPr>
        <p:spPr bwMode="auto">
          <a:xfrm>
            <a:off x="6172200" y="27432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5"/>
          <p:cNvSpPr>
            <a:spLocks noChangeShapeType="1"/>
          </p:cNvSpPr>
          <p:nvPr/>
        </p:nvSpPr>
        <p:spPr bwMode="auto">
          <a:xfrm>
            <a:off x="7467600" y="2667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6"/>
          <p:cNvSpPr>
            <a:spLocks noChangeShapeType="1"/>
          </p:cNvSpPr>
          <p:nvPr/>
        </p:nvSpPr>
        <p:spPr bwMode="auto">
          <a:xfrm>
            <a:off x="8229600" y="2667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7"/>
          <p:cNvSpPr>
            <a:spLocks noChangeShapeType="1"/>
          </p:cNvSpPr>
          <p:nvPr/>
        </p:nvSpPr>
        <p:spPr bwMode="auto">
          <a:xfrm>
            <a:off x="1143000" y="40386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18"/>
          <p:cNvSpPr>
            <a:spLocks noChangeShapeType="1"/>
          </p:cNvSpPr>
          <p:nvPr/>
        </p:nvSpPr>
        <p:spPr bwMode="auto">
          <a:xfrm flipH="1">
            <a:off x="1524000" y="3810000"/>
            <a:ext cx="152400" cy="228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9"/>
          <p:cNvSpPr>
            <a:spLocks noChangeShapeType="1"/>
          </p:cNvSpPr>
          <p:nvPr/>
        </p:nvSpPr>
        <p:spPr bwMode="auto">
          <a:xfrm>
            <a:off x="2971800" y="3962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20"/>
          <p:cNvSpPr>
            <a:spLocks noChangeShapeType="1"/>
          </p:cNvSpPr>
          <p:nvPr/>
        </p:nvSpPr>
        <p:spPr bwMode="auto">
          <a:xfrm>
            <a:off x="3733800" y="3962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21"/>
          <p:cNvSpPr>
            <a:spLocks noChangeShapeType="1"/>
          </p:cNvSpPr>
          <p:nvPr/>
        </p:nvSpPr>
        <p:spPr bwMode="auto">
          <a:xfrm>
            <a:off x="4800600" y="3962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Line 22"/>
          <p:cNvSpPr>
            <a:spLocks noChangeShapeType="1"/>
          </p:cNvSpPr>
          <p:nvPr/>
        </p:nvSpPr>
        <p:spPr bwMode="auto">
          <a:xfrm>
            <a:off x="6172200" y="3962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23"/>
          <p:cNvSpPr>
            <a:spLocks noChangeShapeType="1"/>
          </p:cNvSpPr>
          <p:nvPr/>
        </p:nvSpPr>
        <p:spPr bwMode="auto">
          <a:xfrm>
            <a:off x="7620000" y="3962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Line 24"/>
          <p:cNvSpPr>
            <a:spLocks noChangeShapeType="1"/>
          </p:cNvSpPr>
          <p:nvPr/>
        </p:nvSpPr>
        <p:spPr bwMode="auto">
          <a:xfrm>
            <a:off x="8305800" y="39624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Line 25"/>
          <p:cNvSpPr>
            <a:spLocks noChangeShapeType="1"/>
          </p:cNvSpPr>
          <p:nvPr/>
        </p:nvSpPr>
        <p:spPr bwMode="auto">
          <a:xfrm>
            <a:off x="914400" y="5334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7" name="Line 26"/>
          <p:cNvSpPr>
            <a:spLocks noChangeShapeType="1"/>
          </p:cNvSpPr>
          <p:nvPr/>
        </p:nvSpPr>
        <p:spPr bwMode="auto">
          <a:xfrm>
            <a:off x="2209800" y="5334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Line 27"/>
          <p:cNvSpPr>
            <a:spLocks noChangeShapeType="1"/>
          </p:cNvSpPr>
          <p:nvPr/>
        </p:nvSpPr>
        <p:spPr bwMode="auto">
          <a:xfrm>
            <a:off x="3352800" y="5334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Line 28"/>
          <p:cNvSpPr>
            <a:spLocks noChangeShapeType="1"/>
          </p:cNvSpPr>
          <p:nvPr/>
        </p:nvSpPr>
        <p:spPr bwMode="auto">
          <a:xfrm>
            <a:off x="4419600" y="5334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29"/>
          <p:cNvSpPr>
            <a:spLocks noChangeShapeType="1"/>
          </p:cNvSpPr>
          <p:nvPr/>
        </p:nvSpPr>
        <p:spPr bwMode="auto">
          <a:xfrm>
            <a:off x="5181600" y="5334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Line 30"/>
          <p:cNvSpPr>
            <a:spLocks noChangeShapeType="1"/>
          </p:cNvSpPr>
          <p:nvPr/>
        </p:nvSpPr>
        <p:spPr bwMode="auto">
          <a:xfrm>
            <a:off x="6096000" y="5334000"/>
            <a:ext cx="228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Line 31"/>
          <p:cNvSpPr>
            <a:spLocks noChangeShapeType="1"/>
          </p:cNvSpPr>
          <p:nvPr/>
        </p:nvSpPr>
        <p:spPr bwMode="auto">
          <a:xfrm>
            <a:off x="7162800" y="5334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3" name="Line 32"/>
          <p:cNvSpPr>
            <a:spLocks noChangeShapeType="1"/>
          </p:cNvSpPr>
          <p:nvPr/>
        </p:nvSpPr>
        <p:spPr bwMode="auto">
          <a:xfrm>
            <a:off x="8382000" y="52578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33"/>
          <p:cNvSpPr>
            <a:spLocks noChangeShapeType="1"/>
          </p:cNvSpPr>
          <p:nvPr/>
        </p:nvSpPr>
        <p:spPr bwMode="auto">
          <a:xfrm>
            <a:off x="990600" y="67056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Line 36"/>
          <p:cNvSpPr>
            <a:spLocks noChangeShapeType="1"/>
          </p:cNvSpPr>
          <p:nvPr/>
        </p:nvSpPr>
        <p:spPr bwMode="auto">
          <a:xfrm>
            <a:off x="2133600" y="6705600"/>
            <a:ext cx="228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Line 39"/>
          <p:cNvSpPr>
            <a:spLocks noChangeShapeType="1"/>
          </p:cNvSpPr>
          <p:nvPr/>
        </p:nvSpPr>
        <p:spPr bwMode="auto">
          <a:xfrm>
            <a:off x="2743200" y="6705600"/>
            <a:ext cx="228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Line 40"/>
          <p:cNvSpPr>
            <a:spLocks noChangeShapeType="1"/>
          </p:cNvSpPr>
          <p:nvPr/>
        </p:nvSpPr>
        <p:spPr bwMode="auto">
          <a:xfrm>
            <a:off x="3886200" y="6705600"/>
            <a:ext cx="228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41"/>
          <p:cNvSpPr>
            <a:spLocks noChangeShapeType="1"/>
          </p:cNvSpPr>
          <p:nvPr/>
        </p:nvSpPr>
        <p:spPr bwMode="auto">
          <a:xfrm>
            <a:off x="4572000" y="67056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Line 42"/>
          <p:cNvSpPr>
            <a:spLocks noChangeShapeType="1"/>
          </p:cNvSpPr>
          <p:nvPr/>
        </p:nvSpPr>
        <p:spPr bwMode="auto">
          <a:xfrm>
            <a:off x="5791200" y="67056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Line 44"/>
          <p:cNvSpPr>
            <a:spLocks noChangeShapeType="1"/>
          </p:cNvSpPr>
          <p:nvPr/>
        </p:nvSpPr>
        <p:spPr bwMode="auto">
          <a:xfrm>
            <a:off x="6324600" y="6705600"/>
            <a:ext cx="228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45"/>
          <p:cNvSpPr>
            <a:spLocks noChangeShapeType="1"/>
          </p:cNvSpPr>
          <p:nvPr/>
        </p:nvSpPr>
        <p:spPr bwMode="auto">
          <a:xfrm>
            <a:off x="7543800" y="67056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46"/>
          <p:cNvSpPr>
            <a:spLocks noChangeShapeType="1"/>
          </p:cNvSpPr>
          <p:nvPr/>
        </p:nvSpPr>
        <p:spPr bwMode="auto">
          <a:xfrm>
            <a:off x="8229600" y="6629400"/>
            <a:ext cx="228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Line 47"/>
          <p:cNvSpPr>
            <a:spLocks noChangeShapeType="1"/>
          </p:cNvSpPr>
          <p:nvPr/>
        </p:nvSpPr>
        <p:spPr bwMode="auto">
          <a:xfrm>
            <a:off x="8229600" y="6705600"/>
            <a:ext cx="2286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4" name="Line 48"/>
          <p:cNvSpPr>
            <a:spLocks noChangeShapeType="1"/>
          </p:cNvSpPr>
          <p:nvPr/>
        </p:nvSpPr>
        <p:spPr bwMode="auto">
          <a:xfrm>
            <a:off x="8229600" y="67818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5" name="Line 49"/>
          <p:cNvSpPr>
            <a:spLocks noChangeShapeType="1"/>
          </p:cNvSpPr>
          <p:nvPr/>
        </p:nvSpPr>
        <p:spPr bwMode="auto">
          <a:xfrm>
            <a:off x="8229600" y="6858000"/>
            <a:ext cx="30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609600" y="3048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400" u="sng">
                <a:solidFill>
                  <a:srgbClr val="000099"/>
                </a:solidFill>
                <a:latin typeface="Arial" charset="0"/>
              </a:rPr>
              <a:t>Bài tập</a:t>
            </a:r>
            <a:r>
              <a:rPr lang="en-US" sz="3400">
                <a:solidFill>
                  <a:srgbClr val="000099"/>
                </a:solidFill>
                <a:latin typeface="Arial" charset="0"/>
              </a:rPr>
              <a:t>:</a:t>
            </a:r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228600" y="990600"/>
            <a:ext cx="986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</a:rPr>
              <a:t>1/. </a:t>
            </a:r>
            <a:r>
              <a:rPr lang="en-US" sz="2400" b="0">
                <a:solidFill>
                  <a:schemeClr val="tx1"/>
                </a:solidFill>
                <a:latin typeface="Arial" charset="0"/>
              </a:rPr>
              <a:t>Em hãy lắng nghe và đoán xem đây là câu nào trong bài TĐN số 8?</a:t>
            </a:r>
          </a:p>
        </p:txBody>
      </p:sp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64770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071813"/>
            <a:ext cx="6477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25607" name="Object 13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25607" name="Clip" r:id="rId5" imgW="1999793" imgH="1831543" progId="MS_ClipArt_Gallery.2">
              <p:embed/>
            </p:oleObj>
          </a:graphicData>
        </a:graphic>
      </p:graphicFrame>
      <p:graphicFrame>
        <p:nvGraphicFramePr>
          <p:cNvPr id="25608" name="Object 14"/>
          <p:cNvGraphicFramePr>
            <a:graphicFrameLocks noChangeAspect="1"/>
          </p:cNvGraphicFramePr>
          <p:nvPr/>
        </p:nvGraphicFramePr>
        <p:xfrm>
          <a:off x="0" y="-19050"/>
          <a:ext cx="762000" cy="1466850"/>
        </p:xfrm>
        <a:graphic>
          <a:graphicData uri="http://schemas.openxmlformats.org/presentationml/2006/ole">
            <p:oleObj spid="_x0000_s25608" name="Clip" r:id="rId6" imgW="1278331" imgH="1273759" progId="MS_ClipArt_Gallery.2">
              <p:embed/>
            </p:oleObj>
          </a:graphicData>
        </a:graphic>
      </p:graphicFrame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2671763" y="2743200"/>
            <a:ext cx="685800" cy="381000"/>
          </a:xfrm>
          <a:prstGeom prst="rect">
            <a:avLst/>
          </a:prstGeom>
          <a:solidFill>
            <a:srgbClr val="CCFFFF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03122" name="Rectangle 18"/>
          <p:cNvSpPr>
            <a:spLocks noChangeArrowheads="1"/>
          </p:cNvSpPr>
          <p:nvPr/>
        </p:nvSpPr>
        <p:spPr bwMode="auto">
          <a:xfrm>
            <a:off x="5472113" y="2667000"/>
            <a:ext cx="685800" cy="381000"/>
          </a:xfrm>
          <a:prstGeom prst="rect">
            <a:avLst/>
          </a:prstGeom>
          <a:solidFill>
            <a:srgbClr val="CCFFFF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03123" name="Rectangle 19"/>
          <p:cNvSpPr>
            <a:spLocks noChangeArrowheads="1"/>
          </p:cNvSpPr>
          <p:nvPr/>
        </p:nvSpPr>
        <p:spPr bwMode="auto">
          <a:xfrm>
            <a:off x="5410200" y="4191000"/>
            <a:ext cx="685800" cy="381000"/>
          </a:xfrm>
          <a:prstGeom prst="rect">
            <a:avLst/>
          </a:prstGeom>
          <a:solidFill>
            <a:srgbClr val="CCFFFF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03124" name="Rectangle 20"/>
          <p:cNvSpPr>
            <a:spLocks noChangeArrowheads="1"/>
          </p:cNvSpPr>
          <p:nvPr/>
        </p:nvSpPr>
        <p:spPr bwMode="auto">
          <a:xfrm>
            <a:off x="2362200" y="4248150"/>
            <a:ext cx="685800" cy="381000"/>
          </a:xfrm>
          <a:prstGeom prst="rect">
            <a:avLst/>
          </a:prstGeom>
          <a:solidFill>
            <a:srgbClr val="CCFFFF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2638425" y="2743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2</a:t>
            </a:r>
          </a:p>
        </p:txBody>
      </p:sp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5443538" y="2681288"/>
            <a:ext cx="96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3</a:t>
            </a:r>
          </a:p>
        </p:txBody>
      </p:sp>
      <p:sp>
        <p:nvSpPr>
          <p:cNvPr id="303127" name="Rectangle 23"/>
          <p:cNvSpPr>
            <a:spLocks noChangeArrowheads="1"/>
          </p:cNvSpPr>
          <p:nvPr/>
        </p:nvSpPr>
        <p:spPr bwMode="auto">
          <a:xfrm>
            <a:off x="2314575" y="4252913"/>
            <a:ext cx="96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4</a:t>
            </a:r>
          </a:p>
        </p:txBody>
      </p:sp>
      <p:sp>
        <p:nvSpPr>
          <p:cNvPr id="303128" name="Rectangle 24"/>
          <p:cNvSpPr>
            <a:spLocks noChangeArrowheads="1"/>
          </p:cNvSpPr>
          <p:nvPr/>
        </p:nvSpPr>
        <p:spPr bwMode="auto">
          <a:xfrm>
            <a:off x="5348288" y="4191000"/>
            <a:ext cx="96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Câu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30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30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30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30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30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1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1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30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1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500"/>
                                        <p:tgtEl>
                                          <p:spTgt spid="30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123"/>
                  </p:tgtEl>
                </p:cond>
              </p:nextCondLst>
            </p:seq>
          </p:childTnLst>
        </p:cTn>
      </p:par>
    </p:tnLst>
    <p:bldLst>
      <p:bldP spid="303106" grpId="0"/>
      <p:bldP spid="303107" grpId="0"/>
      <p:bldP spid="303121" grpId="0" animBg="1"/>
      <p:bldP spid="303122" grpId="0" animBg="1"/>
      <p:bldP spid="303123" grpId="0" animBg="1"/>
      <p:bldP spid="303124" grpId="0" animBg="1"/>
      <p:bldP spid="303125" grpId="0"/>
      <p:bldP spid="303126" grpId="0"/>
      <p:bldP spid="303127" grpId="0"/>
      <p:bldP spid="303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9600" y="9906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400" u="sng">
                <a:solidFill>
                  <a:srgbClr val="000099"/>
                </a:solidFill>
                <a:latin typeface="Arial" charset="0"/>
              </a:rPr>
              <a:t>Bài tập</a:t>
            </a:r>
            <a:r>
              <a:rPr lang="en-US" sz="3400">
                <a:solidFill>
                  <a:srgbClr val="000099"/>
                </a:solidFill>
                <a:latin typeface="Arial" charset="0"/>
              </a:rPr>
              <a:t>:</a:t>
            </a:r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533400" y="2209800"/>
            <a:ext cx="78835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</a:rPr>
              <a:t>2/Mỗi tổ các em đặt lời mới cho bài TĐN  số 8 với chủ đề: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</a:rPr>
              <a:t>Mùa xuân, tình bạn, thầy cô, mái trường…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26629" name="Object 9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26629" name="Clip" r:id="rId3" imgW="1999793" imgH="1831543" progId="MS_ClipArt_Gallery.2">
              <p:embed/>
            </p:oleObj>
          </a:graphicData>
        </a:graphic>
      </p:graphicFrame>
      <p:graphicFrame>
        <p:nvGraphicFramePr>
          <p:cNvPr id="26630" name="Object 10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26630" name="Clip" r:id="rId4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457200" y="381000"/>
            <a:ext cx="8153400" cy="6477000"/>
            <a:chOff x="2928" y="720"/>
            <a:chExt cx="2832" cy="3600"/>
          </a:xfrm>
        </p:grpSpPr>
        <p:pic>
          <p:nvPicPr>
            <p:cNvPr id="2765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1104"/>
              <a:ext cx="2832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Rectangle 6"/>
            <p:cNvSpPr>
              <a:spLocks noChangeArrowheads="1"/>
            </p:cNvSpPr>
            <p:nvPr/>
          </p:nvSpPr>
          <p:spPr bwMode="auto">
            <a:xfrm>
              <a:off x="2928" y="720"/>
              <a:ext cx="283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 sz="1800" b="0">
                  <a:solidFill>
                    <a:srgbClr val="0000FF"/>
                  </a:solidFill>
                  <a:latin typeface="Arial" charset="0"/>
                </a:rPr>
                <a:t>     </a:t>
              </a:r>
              <a:endParaRPr lang="en-US" sz="1800" i="1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4114800" y="504825"/>
            <a:ext cx="184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Ca-Chiu-Sa</a:t>
            </a:r>
          </a:p>
        </p:txBody>
      </p:sp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6248400" y="80645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Nhạc: Blan – te(Nga)</a:t>
            </a:r>
          </a:p>
          <a:p>
            <a:pPr algn="l">
              <a:defRPr/>
            </a:pPr>
            <a:r>
              <a:rPr lang="en-US" sz="1800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Lời Việt: Phạm Tuyên</a:t>
            </a: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27654" name="Object 10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27654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27655" name="Object 11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27655" name="Clip" r:id="rId5" imgW="1278331" imgH="1273759" progId="MS_ClipArt_Gallery.2">
              <p:embed/>
            </p:oleObj>
          </a:graphicData>
        </a:graphic>
      </p:graphicFrame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533400" y="381000"/>
            <a:ext cx="357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400" b="0" u="sng">
                <a:solidFill>
                  <a:srgbClr val="9900FF"/>
                </a:solidFill>
                <a:latin typeface="Arial" charset="0"/>
              </a:rPr>
              <a:t> Ôn bài hát:</a:t>
            </a:r>
            <a:r>
              <a:rPr lang="en-US" sz="2400" b="0">
                <a:solidFill>
                  <a:srgbClr val="9900FF"/>
                </a:solidFill>
                <a:latin typeface="Arial" charset="0"/>
              </a:rPr>
              <a:t> Ca-Chiu-Sa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659063" y="381000"/>
            <a:ext cx="4200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3400" u="sng">
                <a:solidFill>
                  <a:srgbClr val="0000CC"/>
                </a:solidFill>
                <a:latin typeface="Arial" charset="0"/>
              </a:rPr>
              <a:t>Hướng dẫn về nhà: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11125" y="1143000"/>
            <a:ext cx="888047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600" b="0">
                <a:solidFill>
                  <a:srgbClr val="9900CC"/>
                </a:solidFill>
                <a:latin typeface="Arial" charset="0"/>
              </a:rPr>
              <a:t> Học thuộc lòng bài hát,tập biểu diễn  bài hát thuần thục hơn.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600" b="0">
                <a:solidFill>
                  <a:srgbClr val="9900CC"/>
                </a:solidFill>
                <a:latin typeface="Arial" charset="0"/>
              </a:rPr>
              <a:t> Luyện đọc và gõ phách, ghép lời bài TĐN số 8, tập đặt lời mới </a:t>
            </a:r>
          </a:p>
          <a:p>
            <a:pPr algn="l">
              <a:spcBef>
                <a:spcPct val="20000"/>
              </a:spcBef>
            </a:pPr>
            <a:r>
              <a:rPr lang="en-US" sz="2600" b="0">
                <a:solidFill>
                  <a:srgbClr val="9900CC"/>
                </a:solidFill>
                <a:latin typeface="Arial" charset="0"/>
              </a:rPr>
              <a:t>cho bài TĐN theo chủ đề: Mùa xuân,tình bạn, thầy cô, mái trường….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600" b="0">
                <a:solidFill>
                  <a:srgbClr val="9900CC"/>
                </a:solidFill>
                <a:latin typeface="Arial" charset="0"/>
              </a:rPr>
              <a:t> Chép bài vào vở.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600" b="0">
                <a:solidFill>
                  <a:srgbClr val="9900CC"/>
                </a:solidFill>
                <a:latin typeface="Arial" charset="0"/>
              </a:rPr>
              <a:t> Xem trước bài tiết 30:</a:t>
            </a:r>
          </a:p>
          <a:p>
            <a:pPr lvl="1" algn="l"/>
            <a:r>
              <a:rPr lang="en-US" sz="2600" b="0">
                <a:solidFill>
                  <a:srgbClr val="9900CC"/>
                </a:solidFill>
                <a:latin typeface="Arial" charset="0"/>
              </a:rPr>
              <a:t>- Ôn tập tập đọc nhạc: TĐN số 8</a:t>
            </a:r>
          </a:p>
          <a:p>
            <a:pPr lvl="1" algn="l"/>
            <a:r>
              <a:rPr lang="en-US" sz="2600" b="0">
                <a:solidFill>
                  <a:srgbClr val="9900CC"/>
                </a:solidFill>
                <a:latin typeface="Arial" charset="0"/>
              </a:rPr>
              <a:t>- Nhạc lí: Gam trưởng – Giọng trưởng</a:t>
            </a:r>
          </a:p>
          <a:p>
            <a:pPr lvl="1" algn="l">
              <a:buFontTx/>
              <a:buChar char="-"/>
            </a:pPr>
            <a:r>
              <a:rPr lang="en-US" sz="2600" b="0">
                <a:solidFill>
                  <a:srgbClr val="9900CC"/>
                </a:solidFill>
                <a:latin typeface="Arial" charset="0"/>
              </a:rPr>
              <a:t> Âm nhạc thường thức: Nhạc sĩ Huy Du và </a:t>
            </a:r>
          </a:p>
          <a:p>
            <a:pPr lvl="1" algn="l"/>
            <a:r>
              <a:rPr lang="en-US" sz="2600" b="0">
                <a:solidFill>
                  <a:srgbClr val="9900CC"/>
                </a:solidFill>
                <a:latin typeface="Arial" charset="0"/>
              </a:rPr>
              <a:t>bài hát Đường chúng ta đi.</a:t>
            </a:r>
          </a:p>
          <a:p>
            <a:pPr lvl="1" algn="l">
              <a:spcBef>
                <a:spcPct val="20000"/>
              </a:spcBef>
            </a:pPr>
            <a:endParaRPr lang="en-US" sz="2600" b="0">
              <a:solidFill>
                <a:srgbClr val="9900CC"/>
              </a:solidFill>
              <a:latin typeface="Arial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28677" name="Clip" r:id="rId3" imgW="1999793" imgH="1831543" progId="MS_ClipArt_Gallery.2">
              <p:embed/>
            </p:oleObj>
          </a:graphicData>
        </a:graphic>
      </p:graphicFrame>
      <p:graphicFrame>
        <p:nvGraphicFramePr>
          <p:cNvPr id="28678" name="Object 7"/>
          <p:cNvGraphicFramePr>
            <a:graphicFrameLocks noChangeAspect="1"/>
          </p:cNvGraphicFramePr>
          <p:nvPr/>
        </p:nvGraphicFramePr>
        <p:xfrm>
          <a:off x="0" y="0"/>
          <a:ext cx="990600" cy="874713"/>
        </p:xfrm>
        <a:graphic>
          <a:graphicData uri="http://schemas.openxmlformats.org/presentationml/2006/ole">
            <p:oleObj spid="_x0000_s28678" name="Clip" r:id="rId4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WordArt 2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8610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Cảm ơn quý thầy cô đến </a:t>
            </a:r>
          </a:p>
          <a:p>
            <a:r>
              <a:rPr lang="vi-VN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dự tiết thao giảng chuyên đề môn Âm Nhạc Lớp 7 </a:t>
            </a:r>
            <a:endParaRPr lang="en-US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07203" name="Object 3"/>
          <p:cNvGraphicFramePr>
            <a:graphicFrameLocks noChangeAspect="1"/>
          </p:cNvGraphicFramePr>
          <p:nvPr>
            <p:ph/>
          </p:nvPr>
        </p:nvGraphicFramePr>
        <p:xfrm>
          <a:off x="838200" y="2438400"/>
          <a:ext cx="7620000" cy="4267200"/>
        </p:xfrm>
        <a:graphic>
          <a:graphicData uri="http://schemas.openxmlformats.org/presentationml/2006/ole">
            <p:oleObj spid="_x0000_s29699" name="Bitmap Image" r:id="rId3" imgW="6211167" imgH="4563112" progId="Paint.Picture">
              <p:embed/>
            </p:oleObj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29701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29702" name="Clip" r:id="rId5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284163" y="228600"/>
            <a:ext cx="1935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7 - TIẾT 29</a:t>
            </a: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2667000" y="125413"/>
            <a:ext cx="4724400" cy="892175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 tập bài hát: CA- CHIU- SA</a:t>
            </a:r>
          </a:p>
          <a:p>
            <a:pPr algn="l"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Tập đọc nhạc:    TĐN SỐ 8</a:t>
            </a:r>
            <a:endParaRPr lang="en-US" sz="2400" b="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0" y="1143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I. </a:t>
            </a:r>
            <a:r>
              <a:rPr lang="en-US" sz="24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Ôn tập bài hát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:</a:t>
            </a:r>
            <a:endParaRPr lang="en-US" b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0" y="1143000"/>
            <a:ext cx="6096000" cy="5715000"/>
            <a:chOff x="2928" y="720"/>
            <a:chExt cx="2832" cy="3600"/>
          </a:xfrm>
        </p:grpSpPr>
        <p:pic>
          <p:nvPicPr>
            <p:cNvPr id="4113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1104"/>
              <a:ext cx="2832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4" name="Rectangle 7"/>
            <p:cNvSpPr>
              <a:spLocks noChangeArrowheads="1"/>
            </p:cNvSpPr>
            <p:nvPr/>
          </p:nvSpPr>
          <p:spPr bwMode="auto">
            <a:xfrm>
              <a:off x="2928" y="720"/>
              <a:ext cx="283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en-US" sz="1800" b="0">
                  <a:solidFill>
                    <a:srgbClr val="0000FF"/>
                  </a:solidFill>
                  <a:latin typeface="Arial" charset="0"/>
                </a:rPr>
                <a:t>     </a:t>
              </a:r>
              <a:endParaRPr lang="en-US" sz="1800" i="1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0" y="2971800"/>
            <a:ext cx="273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hát viết nhịp 2/4</a:t>
            </a:r>
          </a:p>
        </p:txBody>
      </p:sp>
      <p:sp>
        <p:nvSpPr>
          <p:cNvPr id="282633" name="Rectangle 9"/>
          <p:cNvSpPr>
            <a:spLocks noChangeArrowheads="1"/>
          </p:cNvSpPr>
          <p:nvPr/>
        </p:nvSpPr>
        <p:spPr bwMode="auto">
          <a:xfrm>
            <a:off x="533400" y="17526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Nhạc: Blan – te</a:t>
            </a:r>
          </a:p>
          <a:p>
            <a:pPr algn="l">
              <a:defRPr/>
            </a:pPr>
            <a:r>
              <a:rPr lang="en-US" sz="1800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Lời Việt: Phạm Tuyên</a:t>
            </a:r>
          </a:p>
        </p:txBody>
      </p:sp>
      <p:sp>
        <p:nvSpPr>
          <p:cNvPr id="282634" name="Rectangle 10"/>
          <p:cNvSpPr>
            <a:spLocks noChangeArrowheads="1"/>
          </p:cNvSpPr>
          <p:nvPr/>
        </p:nvSpPr>
        <p:spPr bwMode="auto">
          <a:xfrm>
            <a:off x="1295400" y="1524000"/>
            <a:ext cx="186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Ca - chiu - sa: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0" y="3429000"/>
            <a:ext cx="34750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hát sử dụng dấu nhắc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lại, dấu luyến.</a:t>
            </a:r>
          </a:p>
        </p:txBody>
      </p: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0" y="4343400"/>
            <a:ext cx="3124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Luyện thanh: </a:t>
            </a:r>
            <a:r>
              <a:rPr lang="en-US" sz="1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Mì i í i ì.</a:t>
            </a:r>
          </a:p>
          <a:p>
            <a:pPr algn="l">
              <a:defRPr/>
            </a:pPr>
            <a:r>
              <a:rPr lang="en-US" sz="1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- Mà a á a à.</a:t>
            </a:r>
          </a:p>
          <a:p>
            <a:pPr algn="l">
              <a:defRPr/>
            </a:pPr>
            <a:r>
              <a:rPr lang="en-US" sz="180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- Mồ ô ố ô ồ.</a:t>
            </a:r>
          </a:p>
        </p:txBody>
      </p:sp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4876800" y="1169988"/>
            <a:ext cx="218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Ca - Chiu - Sa</a:t>
            </a:r>
          </a:p>
        </p:txBody>
      </p:sp>
      <p:sp>
        <p:nvSpPr>
          <p:cNvPr id="282638" name="Rectangle 14"/>
          <p:cNvSpPr>
            <a:spLocks noChangeArrowheads="1"/>
          </p:cNvSpPr>
          <p:nvPr/>
        </p:nvSpPr>
        <p:spPr bwMode="auto">
          <a:xfrm>
            <a:off x="6786563" y="1447800"/>
            <a:ext cx="2967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Nhạc: Blan – te (Nga)</a:t>
            </a:r>
          </a:p>
          <a:p>
            <a:pPr algn="l">
              <a:defRPr/>
            </a:pPr>
            <a:r>
              <a:rPr lang="en-US" sz="1800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Lời Việt: Phạm Tuyên</a:t>
            </a:r>
          </a:p>
        </p:txBody>
      </p:sp>
      <p:sp>
        <p:nvSpPr>
          <p:cNvPr id="4109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4110" name="Object 18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4110" name="Clip" r:id="rId4" imgW="1278331" imgH="1273759" progId="MS_ClipArt_Gallery.2">
              <p:embed/>
            </p:oleObj>
          </a:graphicData>
        </a:graphic>
      </p:graphicFrame>
      <p:sp>
        <p:nvSpPr>
          <p:cNvPr id="282644" name="Line 20"/>
          <p:cNvSpPr>
            <a:spLocks noChangeShapeType="1"/>
          </p:cNvSpPr>
          <p:nvPr/>
        </p:nvSpPr>
        <p:spPr bwMode="auto">
          <a:xfrm>
            <a:off x="3048000" y="1147763"/>
            <a:ext cx="0" cy="5638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645" name="Line 21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8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8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8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82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500"/>
                                        <p:tgtEl>
                                          <p:spTgt spid="282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82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/>
      <p:bldP spid="282627" grpId="0" animBg="1"/>
      <p:bldP spid="282628" grpId="0"/>
      <p:bldP spid="282632" grpId="0"/>
      <p:bldP spid="282632" grpId="1"/>
      <p:bldP spid="282633" grpId="0"/>
      <p:bldP spid="282634" grpId="0"/>
      <p:bldP spid="282635" grpId="0"/>
      <p:bldP spid="282635" grpId="1"/>
      <p:bldP spid="282636" grpId="0"/>
      <p:bldP spid="282636" grpId="1"/>
      <p:bldP spid="282637" grpId="0"/>
      <p:bldP spid="282638" grpId="0"/>
      <p:bldP spid="282644" grpId="0" animBg="1"/>
      <p:bldP spid="2826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Eiff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391400" y="5219700"/>
          <a:ext cx="1828800" cy="1638300"/>
        </p:xfrm>
        <a:graphic>
          <a:graphicData uri="http://schemas.openxmlformats.org/presentationml/2006/ole">
            <p:oleObj spid="_x0000_s5124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0" y="-19050"/>
          <a:ext cx="1371600" cy="1466850"/>
        </p:xfrm>
        <a:graphic>
          <a:graphicData uri="http://schemas.openxmlformats.org/presentationml/2006/ole">
            <p:oleObj spid="_x0000_s5125" name="Clip" r:id="rId5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304800" y="365125"/>
            <a:ext cx="1935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7 - TIẾT 29</a:t>
            </a:r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2743200" y="339725"/>
            <a:ext cx="4572000" cy="830263"/>
          </a:xfrm>
          <a:prstGeom prst="rect">
            <a:avLst/>
          </a:prstGeom>
          <a:noFill/>
          <a:ln w="57150" cmpd="thickThin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Ôn tập bài hát: CA- CHIU- SA</a:t>
            </a:r>
          </a:p>
          <a:p>
            <a:pPr algn="l"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Tập đọc nhạc: TĐN SỐ 8        </a:t>
            </a: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0" y="19050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II. </a:t>
            </a:r>
            <a:r>
              <a:rPr lang="en-US" sz="20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Tập đọc nhạc: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TĐN số 8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0" y="1447800"/>
            <a:ext cx="3570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I. </a:t>
            </a:r>
            <a:r>
              <a:rPr lang="en-US" sz="2000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Ôn tập bài hát</a:t>
            </a: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: Ca-chiu-sa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1143000" y="2590800"/>
            <a:ext cx="678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CHÚ CHIM NHỎ DỄ THƯƠNG</a:t>
            </a: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5334000" y="32766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</a:rPr>
              <a:t>Nhạc Pháp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</a:rPr>
              <a:t>Lời Việt: Hoàng Anh</a:t>
            </a:r>
          </a:p>
          <a:p>
            <a:pPr algn="l"/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4680" name="WordArt 8"/>
          <p:cNvSpPr>
            <a:spLocks noChangeArrowheads="1" noChangeShapeType="1" noTextEdit="1"/>
          </p:cNvSpPr>
          <p:nvPr/>
        </p:nvSpPr>
        <p:spPr bwMode="auto">
          <a:xfrm>
            <a:off x="1981200" y="4343400"/>
            <a:ext cx="48196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Giới thiệu nước Pháp</a:t>
            </a:r>
            <a:endParaRPr lang="en-US" sz="44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6154" name="Object 11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6154" name="Clip" r:id="rId3" imgW="1999793" imgH="1831543" progId="MS_ClipArt_Gallery.2">
              <p:embed/>
            </p:oleObj>
          </a:graphicData>
        </a:graphic>
      </p:graphicFrame>
      <p:graphicFrame>
        <p:nvGraphicFramePr>
          <p:cNvPr id="6155" name="Object 12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6155" name="Clip" r:id="rId4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/>
      <p:bldP spid="284679" grpId="0"/>
      <p:bldP spid="2846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00123d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2057400" y="228600"/>
            <a:ext cx="5562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Bản đồ vị trí nước Pháp</a:t>
            </a: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1524000" y="1114425"/>
            <a:ext cx="4953000" cy="4038600"/>
          </a:xfrm>
          <a:custGeom>
            <a:avLst/>
            <a:gdLst>
              <a:gd name="T0" fmla="*/ 0 w 3738172"/>
              <a:gd name="T1" fmla="*/ 0 h 3659581"/>
              <a:gd name="T2" fmla="*/ 3738172 w 3738172"/>
              <a:gd name="T3" fmla="*/ 3659581 h 3659581"/>
            </a:gdLst>
            <a:ahLst/>
            <a:cxnLst>
              <a:cxn ang="0">
                <a:pos x="915883" y="1014883"/>
              </a:cxn>
              <a:cxn ang="0">
                <a:pos x="935979" y="874207"/>
              </a:cxn>
              <a:cxn ang="0">
                <a:pos x="895786" y="552659"/>
              </a:cxn>
              <a:cxn ang="0">
                <a:pos x="1066608" y="612949"/>
              </a:cxn>
              <a:cxn ang="0">
                <a:pos x="1347962" y="743578"/>
              </a:cxn>
              <a:cxn ang="0">
                <a:pos x="1518784" y="592853"/>
              </a:cxn>
              <a:cxn ang="0">
                <a:pos x="1769993" y="482321"/>
              </a:cxn>
              <a:cxn ang="0">
                <a:pos x="1870476" y="140677"/>
              </a:cxn>
              <a:cxn ang="0">
                <a:pos x="2171927" y="150725"/>
              </a:cxn>
              <a:cxn ang="0">
                <a:pos x="2342749" y="271305"/>
              </a:cxn>
              <a:cxn ang="0">
                <a:pos x="2493474" y="381837"/>
              </a:cxn>
              <a:cxn ang="0">
                <a:pos x="2644199" y="512466"/>
              </a:cxn>
              <a:cxn ang="0">
                <a:pos x="2865263" y="612949"/>
              </a:cxn>
              <a:cxn ang="0">
                <a:pos x="3307390" y="783771"/>
              </a:cxn>
              <a:cxn ang="0">
                <a:pos x="3689228" y="854110"/>
              </a:cxn>
              <a:cxn ang="0">
                <a:pos x="3618889" y="1135464"/>
              </a:cxn>
              <a:cxn ang="0">
                <a:pos x="3558599" y="1487156"/>
              </a:cxn>
              <a:cxn ang="0">
                <a:pos x="3317439" y="1627833"/>
              </a:cxn>
              <a:cxn ang="0">
                <a:pos x="3196858" y="1909187"/>
              </a:cxn>
              <a:cxn ang="0">
                <a:pos x="3227004" y="1989574"/>
              </a:cxn>
              <a:cxn ang="0">
                <a:pos x="3478212" y="2120202"/>
              </a:cxn>
              <a:cxn ang="0">
                <a:pos x="3468164" y="2471894"/>
              </a:cxn>
              <a:cxn ang="0">
                <a:pos x="3468164" y="2713055"/>
              </a:cxn>
              <a:cxn ang="0">
                <a:pos x="3679179" y="2873828"/>
              </a:cxn>
              <a:cxn ang="0">
                <a:pos x="3528454" y="3114989"/>
              </a:cxn>
              <a:cxn ang="0">
                <a:pos x="3367680" y="3315956"/>
              </a:cxn>
              <a:cxn ang="0">
                <a:pos x="3186810" y="3315956"/>
              </a:cxn>
              <a:cxn ang="0">
                <a:pos x="2945650" y="3235569"/>
              </a:cxn>
              <a:cxn ang="0">
                <a:pos x="2774828" y="3195376"/>
              </a:cxn>
              <a:cxn ang="0">
                <a:pos x="2624102" y="3185327"/>
              </a:cxn>
              <a:cxn ang="0">
                <a:pos x="2453280" y="3215472"/>
              </a:cxn>
              <a:cxn ang="0">
                <a:pos x="2302555" y="3336053"/>
              </a:cxn>
              <a:cxn ang="0">
                <a:pos x="2262362" y="3587261"/>
              </a:cxn>
              <a:cxn ang="0">
                <a:pos x="2111637" y="3657600"/>
              </a:cxn>
              <a:cxn ang="0">
                <a:pos x="1810186" y="3577213"/>
              </a:cxn>
              <a:cxn ang="0">
                <a:pos x="1619267" y="3476730"/>
              </a:cxn>
              <a:cxn ang="0">
                <a:pos x="1157043" y="3426488"/>
              </a:cxn>
              <a:cxn ang="0">
                <a:pos x="966124" y="3376246"/>
              </a:cxn>
              <a:cxn ang="0">
                <a:pos x="765157" y="3195376"/>
              </a:cxn>
              <a:cxn ang="0">
                <a:pos x="905834" y="2873828"/>
              </a:cxn>
              <a:cxn ang="0">
                <a:pos x="925931" y="2682910"/>
              </a:cxn>
              <a:cxn ang="0">
                <a:pos x="986221" y="2522136"/>
              </a:cxn>
              <a:cxn ang="0">
                <a:pos x="1086705" y="2491991"/>
              </a:cxn>
              <a:cxn ang="0">
                <a:pos x="1046511" y="2291024"/>
              </a:cxn>
              <a:cxn ang="0">
                <a:pos x="1036463" y="2140299"/>
              </a:cxn>
              <a:cxn ang="0">
                <a:pos x="935979" y="1969477"/>
              </a:cxn>
              <a:cxn ang="0">
                <a:pos x="815399" y="1798655"/>
              </a:cxn>
              <a:cxn ang="0">
                <a:pos x="654626" y="1477108"/>
              </a:cxn>
              <a:cxn ang="0">
                <a:pos x="443610" y="1386672"/>
              </a:cxn>
              <a:cxn ang="0">
                <a:pos x="192401" y="1286189"/>
              </a:cxn>
              <a:cxn ang="0">
                <a:pos x="132111" y="1185705"/>
              </a:cxn>
              <a:cxn ang="0">
                <a:pos x="41676" y="1085222"/>
              </a:cxn>
              <a:cxn ang="0">
                <a:pos x="363223" y="964642"/>
              </a:cxn>
              <a:cxn ang="0">
                <a:pos x="574239" y="994787"/>
              </a:cxn>
            </a:cxnLst>
            <a:rect l="T0" t="T1" r="T2" b="T3"/>
            <a:pathLst>
              <a:path w="3738172" h="3659581">
                <a:moveTo>
                  <a:pt x="614432" y="1024932"/>
                </a:moveTo>
                <a:cubicBezTo>
                  <a:pt x="639553" y="1023257"/>
                  <a:pt x="615127" y="1004835"/>
                  <a:pt x="755109" y="1004835"/>
                </a:cubicBezTo>
                <a:cubicBezTo>
                  <a:pt x="779364" y="1004835"/>
                  <a:pt x="811706" y="992668"/>
                  <a:pt x="835496" y="984738"/>
                </a:cubicBezTo>
                <a:cubicBezTo>
                  <a:pt x="852243" y="988088"/>
                  <a:pt x="869746" y="988790"/>
                  <a:pt x="885738" y="994787"/>
                </a:cubicBezTo>
                <a:cubicBezTo>
                  <a:pt x="897046" y="999027"/>
                  <a:pt x="905081" y="1009482"/>
                  <a:pt x="915883" y="1014883"/>
                </a:cubicBezTo>
                <a:cubicBezTo>
                  <a:pt x="925357" y="1019620"/>
                  <a:pt x="935980" y="1021582"/>
                  <a:pt x="946028" y="1024932"/>
                </a:cubicBezTo>
                <a:cubicBezTo>
                  <a:pt x="957512" y="1021104"/>
                  <a:pt x="1001533" y="1015361"/>
                  <a:pt x="986221" y="984738"/>
                </a:cubicBezTo>
                <a:cubicBezTo>
                  <a:pt x="981484" y="975264"/>
                  <a:pt x="966124" y="978039"/>
                  <a:pt x="956076" y="974690"/>
                </a:cubicBezTo>
                <a:cubicBezTo>
                  <a:pt x="952727" y="951244"/>
                  <a:pt x="950673" y="927576"/>
                  <a:pt x="946028" y="904352"/>
                </a:cubicBezTo>
                <a:cubicBezTo>
                  <a:pt x="943951" y="893966"/>
                  <a:pt x="935979" y="884799"/>
                  <a:pt x="935979" y="874207"/>
                </a:cubicBezTo>
                <a:cubicBezTo>
                  <a:pt x="935979" y="863615"/>
                  <a:pt x="942678" y="854110"/>
                  <a:pt x="946028" y="844061"/>
                </a:cubicBezTo>
                <a:cubicBezTo>
                  <a:pt x="942678" y="800518"/>
                  <a:pt x="947232" y="755630"/>
                  <a:pt x="935979" y="713433"/>
                </a:cubicBezTo>
                <a:cubicBezTo>
                  <a:pt x="932867" y="701764"/>
                  <a:pt x="912235" y="703577"/>
                  <a:pt x="905834" y="693336"/>
                </a:cubicBezTo>
                <a:cubicBezTo>
                  <a:pt x="894607" y="675372"/>
                  <a:pt x="885738" y="633046"/>
                  <a:pt x="885738" y="633046"/>
                </a:cubicBezTo>
                <a:cubicBezTo>
                  <a:pt x="889087" y="606250"/>
                  <a:pt x="882388" y="576105"/>
                  <a:pt x="895786" y="552659"/>
                </a:cubicBezTo>
                <a:cubicBezTo>
                  <a:pt x="901041" y="543463"/>
                  <a:pt x="917660" y="556091"/>
                  <a:pt x="925931" y="562708"/>
                </a:cubicBezTo>
                <a:cubicBezTo>
                  <a:pt x="935361" y="570252"/>
                  <a:pt x="939329" y="582805"/>
                  <a:pt x="946028" y="592853"/>
                </a:cubicBezTo>
                <a:cubicBezTo>
                  <a:pt x="966125" y="589503"/>
                  <a:pt x="986069" y="580554"/>
                  <a:pt x="1006318" y="582804"/>
                </a:cubicBezTo>
                <a:cubicBezTo>
                  <a:pt x="1018321" y="584138"/>
                  <a:pt x="1025661" y="597500"/>
                  <a:pt x="1036463" y="602901"/>
                </a:cubicBezTo>
                <a:cubicBezTo>
                  <a:pt x="1045937" y="607638"/>
                  <a:pt x="1056560" y="609600"/>
                  <a:pt x="1066608" y="612949"/>
                </a:cubicBezTo>
                <a:cubicBezTo>
                  <a:pt x="1069957" y="622997"/>
                  <a:pt x="1073746" y="632910"/>
                  <a:pt x="1076656" y="643094"/>
                </a:cubicBezTo>
                <a:cubicBezTo>
                  <a:pt x="1085880" y="675378"/>
                  <a:pt x="1082327" y="688959"/>
                  <a:pt x="1106801" y="713433"/>
                </a:cubicBezTo>
                <a:cubicBezTo>
                  <a:pt x="1115340" y="721973"/>
                  <a:pt x="1126898" y="726831"/>
                  <a:pt x="1136946" y="733530"/>
                </a:cubicBezTo>
                <a:cubicBezTo>
                  <a:pt x="1160392" y="730180"/>
                  <a:pt x="1183601" y="723481"/>
                  <a:pt x="1207285" y="723481"/>
                </a:cubicBezTo>
                <a:cubicBezTo>
                  <a:pt x="1232429" y="723481"/>
                  <a:pt x="1317967" y="738579"/>
                  <a:pt x="1347962" y="743578"/>
                </a:cubicBezTo>
                <a:cubicBezTo>
                  <a:pt x="1376953" y="762906"/>
                  <a:pt x="1387994" y="780530"/>
                  <a:pt x="1428349" y="753626"/>
                </a:cubicBezTo>
                <a:cubicBezTo>
                  <a:pt x="1437162" y="747751"/>
                  <a:pt x="1435048" y="733529"/>
                  <a:pt x="1438397" y="723481"/>
                </a:cubicBezTo>
                <a:cubicBezTo>
                  <a:pt x="1435048" y="700035"/>
                  <a:pt x="1418548" y="674704"/>
                  <a:pt x="1428349" y="653143"/>
                </a:cubicBezTo>
                <a:cubicBezTo>
                  <a:pt x="1438344" y="631155"/>
                  <a:pt x="1468542" y="626347"/>
                  <a:pt x="1488639" y="612949"/>
                </a:cubicBezTo>
                <a:lnTo>
                  <a:pt x="1518784" y="592853"/>
                </a:lnTo>
                <a:cubicBezTo>
                  <a:pt x="1523826" y="572684"/>
                  <a:pt x="1528110" y="536393"/>
                  <a:pt x="1548929" y="522514"/>
                </a:cubicBezTo>
                <a:cubicBezTo>
                  <a:pt x="1560420" y="514854"/>
                  <a:pt x="1575473" y="514566"/>
                  <a:pt x="1589122" y="512466"/>
                </a:cubicBezTo>
                <a:cubicBezTo>
                  <a:pt x="1619100" y="507854"/>
                  <a:pt x="1649412" y="505767"/>
                  <a:pt x="1679557" y="502418"/>
                </a:cubicBezTo>
                <a:cubicBezTo>
                  <a:pt x="1692955" y="499068"/>
                  <a:pt x="1706269" y="495365"/>
                  <a:pt x="1719751" y="492369"/>
                </a:cubicBezTo>
                <a:cubicBezTo>
                  <a:pt x="1736423" y="488664"/>
                  <a:pt x="1757916" y="494398"/>
                  <a:pt x="1769993" y="482321"/>
                </a:cubicBezTo>
                <a:cubicBezTo>
                  <a:pt x="1784972" y="467342"/>
                  <a:pt x="1778338" y="439657"/>
                  <a:pt x="1790089" y="422031"/>
                </a:cubicBezTo>
                <a:cubicBezTo>
                  <a:pt x="1816885" y="381838"/>
                  <a:pt x="1800138" y="398585"/>
                  <a:pt x="1840331" y="371789"/>
                </a:cubicBezTo>
                <a:cubicBezTo>
                  <a:pt x="1884587" y="305406"/>
                  <a:pt x="1850379" y="370384"/>
                  <a:pt x="1850379" y="231112"/>
                </a:cubicBezTo>
                <a:cubicBezTo>
                  <a:pt x="1850379" y="210738"/>
                  <a:pt x="1856008" y="190711"/>
                  <a:pt x="1860428" y="170822"/>
                </a:cubicBezTo>
                <a:cubicBezTo>
                  <a:pt x="1862726" y="160482"/>
                  <a:pt x="1864601" y="149490"/>
                  <a:pt x="1870476" y="140677"/>
                </a:cubicBezTo>
                <a:cubicBezTo>
                  <a:pt x="1888973" y="112931"/>
                  <a:pt x="1937623" y="85309"/>
                  <a:pt x="1960911" y="70338"/>
                </a:cubicBezTo>
                <a:cubicBezTo>
                  <a:pt x="2042357" y="17980"/>
                  <a:pt x="2018555" y="31469"/>
                  <a:pt x="2081491" y="0"/>
                </a:cubicBezTo>
                <a:cubicBezTo>
                  <a:pt x="2088190" y="20097"/>
                  <a:pt x="2089837" y="42664"/>
                  <a:pt x="2101588" y="60290"/>
                </a:cubicBezTo>
                <a:cubicBezTo>
                  <a:pt x="2151485" y="135134"/>
                  <a:pt x="2087355" y="43211"/>
                  <a:pt x="2151830" y="120580"/>
                </a:cubicBezTo>
                <a:cubicBezTo>
                  <a:pt x="2159561" y="129858"/>
                  <a:pt x="2165228" y="140677"/>
                  <a:pt x="2171927" y="150725"/>
                </a:cubicBezTo>
                <a:cubicBezTo>
                  <a:pt x="2175276" y="160773"/>
                  <a:pt x="2174486" y="173380"/>
                  <a:pt x="2181975" y="180870"/>
                </a:cubicBezTo>
                <a:cubicBezTo>
                  <a:pt x="2189465" y="188360"/>
                  <a:pt x="2201780" y="188621"/>
                  <a:pt x="2212120" y="190919"/>
                </a:cubicBezTo>
                <a:cubicBezTo>
                  <a:pt x="2232009" y="195339"/>
                  <a:pt x="2252432" y="196972"/>
                  <a:pt x="2272410" y="200967"/>
                </a:cubicBezTo>
                <a:cubicBezTo>
                  <a:pt x="2285952" y="203675"/>
                  <a:pt x="2299206" y="207666"/>
                  <a:pt x="2312604" y="211015"/>
                </a:cubicBezTo>
                <a:cubicBezTo>
                  <a:pt x="2337860" y="286785"/>
                  <a:pt x="2303791" y="193389"/>
                  <a:pt x="2342749" y="271305"/>
                </a:cubicBezTo>
                <a:cubicBezTo>
                  <a:pt x="2347486" y="280779"/>
                  <a:pt x="2343118" y="297148"/>
                  <a:pt x="2352797" y="301450"/>
                </a:cubicBezTo>
                <a:cubicBezTo>
                  <a:pt x="2377474" y="312418"/>
                  <a:pt x="2406388" y="308149"/>
                  <a:pt x="2433184" y="311499"/>
                </a:cubicBezTo>
                <a:cubicBezTo>
                  <a:pt x="2439883" y="321547"/>
                  <a:pt x="2447879" y="330842"/>
                  <a:pt x="2453280" y="341644"/>
                </a:cubicBezTo>
                <a:cubicBezTo>
                  <a:pt x="2458017" y="351118"/>
                  <a:pt x="2455839" y="364299"/>
                  <a:pt x="2463329" y="371789"/>
                </a:cubicBezTo>
                <a:cubicBezTo>
                  <a:pt x="2470819" y="379278"/>
                  <a:pt x="2483426" y="378488"/>
                  <a:pt x="2493474" y="381837"/>
                </a:cubicBezTo>
                <a:cubicBezTo>
                  <a:pt x="2503522" y="378488"/>
                  <a:pt x="2513027" y="371789"/>
                  <a:pt x="2523619" y="371789"/>
                </a:cubicBezTo>
                <a:cubicBezTo>
                  <a:pt x="2564104" y="371789"/>
                  <a:pt x="2567933" y="385958"/>
                  <a:pt x="2593957" y="411982"/>
                </a:cubicBezTo>
                <a:cubicBezTo>
                  <a:pt x="2597307" y="422030"/>
                  <a:pt x="2601708" y="431787"/>
                  <a:pt x="2604006" y="442127"/>
                </a:cubicBezTo>
                <a:cubicBezTo>
                  <a:pt x="2608426" y="462016"/>
                  <a:pt x="2603946" y="484728"/>
                  <a:pt x="2614054" y="502418"/>
                </a:cubicBezTo>
                <a:cubicBezTo>
                  <a:pt x="2619309" y="511614"/>
                  <a:pt x="2634151" y="509117"/>
                  <a:pt x="2644199" y="512466"/>
                </a:cubicBezTo>
                <a:cubicBezTo>
                  <a:pt x="2719879" y="562920"/>
                  <a:pt x="2623696" y="509537"/>
                  <a:pt x="2714538" y="522514"/>
                </a:cubicBezTo>
                <a:cubicBezTo>
                  <a:pt x="2726493" y="524222"/>
                  <a:pt x="2734635" y="535912"/>
                  <a:pt x="2744683" y="542611"/>
                </a:cubicBezTo>
                <a:cubicBezTo>
                  <a:pt x="2751382" y="552659"/>
                  <a:pt x="2759378" y="561954"/>
                  <a:pt x="2764779" y="572756"/>
                </a:cubicBezTo>
                <a:cubicBezTo>
                  <a:pt x="2769516" y="582230"/>
                  <a:pt x="2764994" y="598967"/>
                  <a:pt x="2774828" y="602901"/>
                </a:cubicBezTo>
                <a:cubicBezTo>
                  <a:pt x="2802989" y="614165"/>
                  <a:pt x="2835118" y="609600"/>
                  <a:pt x="2865263" y="612949"/>
                </a:cubicBezTo>
                <a:cubicBezTo>
                  <a:pt x="2875311" y="622997"/>
                  <a:pt x="2886311" y="632177"/>
                  <a:pt x="2895408" y="643094"/>
                </a:cubicBezTo>
                <a:cubicBezTo>
                  <a:pt x="2952477" y="711577"/>
                  <a:pt x="2861049" y="677129"/>
                  <a:pt x="3056182" y="663191"/>
                </a:cubicBezTo>
                <a:cubicBezTo>
                  <a:pt x="3090728" y="670100"/>
                  <a:pt x="3113497" y="673825"/>
                  <a:pt x="3146617" y="683288"/>
                </a:cubicBezTo>
                <a:cubicBezTo>
                  <a:pt x="3218709" y="703886"/>
                  <a:pt x="3124863" y="682956"/>
                  <a:pt x="3227004" y="703385"/>
                </a:cubicBezTo>
                <a:cubicBezTo>
                  <a:pt x="3286579" y="792748"/>
                  <a:pt x="3238727" y="742573"/>
                  <a:pt x="3307390" y="783771"/>
                </a:cubicBezTo>
                <a:cubicBezTo>
                  <a:pt x="3328101" y="796198"/>
                  <a:pt x="3367680" y="823965"/>
                  <a:pt x="3367680" y="823965"/>
                </a:cubicBezTo>
                <a:cubicBezTo>
                  <a:pt x="3417923" y="807217"/>
                  <a:pt x="3387777" y="810567"/>
                  <a:pt x="3458116" y="834013"/>
                </a:cubicBezTo>
                <a:lnTo>
                  <a:pt x="3488261" y="844061"/>
                </a:lnTo>
                <a:cubicBezTo>
                  <a:pt x="3528454" y="840712"/>
                  <a:pt x="3568508" y="834013"/>
                  <a:pt x="3608841" y="834013"/>
                </a:cubicBezTo>
                <a:cubicBezTo>
                  <a:pt x="3633096" y="834013"/>
                  <a:pt x="3665438" y="846180"/>
                  <a:pt x="3689228" y="854110"/>
                </a:cubicBezTo>
                <a:cubicBezTo>
                  <a:pt x="3699276" y="864158"/>
                  <a:pt x="3711490" y="872431"/>
                  <a:pt x="3719373" y="884255"/>
                </a:cubicBezTo>
                <a:cubicBezTo>
                  <a:pt x="3738172" y="912454"/>
                  <a:pt x="3728480" y="927775"/>
                  <a:pt x="3709324" y="954593"/>
                </a:cubicBezTo>
                <a:cubicBezTo>
                  <a:pt x="3691740" y="979210"/>
                  <a:pt x="3673071" y="988810"/>
                  <a:pt x="3649034" y="1004835"/>
                </a:cubicBezTo>
                <a:cubicBezTo>
                  <a:pt x="3639456" y="1033569"/>
                  <a:pt x="3635247" y="1043627"/>
                  <a:pt x="3628938" y="1075174"/>
                </a:cubicBezTo>
                <a:cubicBezTo>
                  <a:pt x="3624942" y="1095152"/>
                  <a:pt x="3623830" y="1115698"/>
                  <a:pt x="3618889" y="1135464"/>
                </a:cubicBezTo>
                <a:cubicBezTo>
                  <a:pt x="3613751" y="1156015"/>
                  <a:pt x="3605492" y="1175657"/>
                  <a:pt x="3598793" y="1195754"/>
                </a:cubicBezTo>
                <a:cubicBezTo>
                  <a:pt x="3595444" y="1205802"/>
                  <a:pt x="3591313" y="1215623"/>
                  <a:pt x="3588744" y="1225899"/>
                </a:cubicBezTo>
                <a:lnTo>
                  <a:pt x="3578696" y="1266092"/>
                </a:lnTo>
                <a:cubicBezTo>
                  <a:pt x="3575346" y="1326382"/>
                  <a:pt x="3574114" y="1386828"/>
                  <a:pt x="3568647" y="1446963"/>
                </a:cubicBezTo>
                <a:cubicBezTo>
                  <a:pt x="3567397" y="1460716"/>
                  <a:pt x="3567226" y="1476372"/>
                  <a:pt x="3558599" y="1487156"/>
                </a:cubicBezTo>
                <a:cubicBezTo>
                  <a:pt x="3551982" y="1495427"/>
                  <a:pt x="3538502" y="1493855"/>
                  <a:pt x="3528454" y="1497204"/>
                </a:cubicBezTo>
                <a:cubicBezTo>
                  <a:pt x="3502536" y="1493502"/>
                  <a:pt x="3456030" y="1491138"/>
                  <a:pt x="3427971" y="1477108"/>
                </a:cubicBezTo>
                <a:cubicBezTo>
                  <a:pt x="3417169" y="1471707"/>
                  <a:pt x="3407874" y="1463710"/>
                  <a:pt x="3397826" y="1457011"/>
                </a:cubicBezTo>
                <a:cubicBezTo>
                  <a:pt x="3399143" y="1468863"/>
                  <a:pt x="3421023" y="1597165"/>
                  <a:pt x="3397826" y="1617785"/>
                </a:cubicBezTo>
                <a:cubicBezTo>
                  <a:pt x="3377643" y="1635726"/>
                  <a:pt x="3344235" y="1624484"/>
                  <a:pt x="3317439" y="1627833"/>
                </a:cubicBezTo>
                <a:cubicBezTo>
                  <a:pt x="3310740" y="1647930"/>
                  <a:pt x="3302480" y="1667572"/>
                  <a:pt x="3297342" y="1688123"/>
                </a:cubicBezTo>
                <a:cubicBezTo>
                  <a:pt x="3293993" y="1701521"/>
                  <a:pt x="3291262" y="1715088"/>
                  <a:pt x="3287294" y="1728316"/>
                </a:cubicBezTo>
                <a:cubicBezTo>
                  <a:pt x="3281207" y="1748607"/>
                  <a:pt x="3278948" y="1770981"/>
                  <a:pt x="3267197" y="1788607"/>
                </a:cubicBezTo>
                <a:cubicBezTo>
                  <a:pt x="3239217" y="1830576"/>
                  <a:pt x="3255639" y="1810213"/>
                  <a:pt x="3216955" y="1848897"/>
                </a:cubicBezTo>
                <a:cubicBezTo>
                  <a:pt x="3210256" y="1868994"/>
                  <a:pt x="3208608" y="1891561"/>
                  <a:pt x="3196858" y="1909187"/>
                </a:cubicBezTo>
                <a:cubicBezTo>
                  <a:pt x="3190159" y="1919235"/>
                  <a:pt x="3182163" y="1928530"/>
                  <a:pt x="3176762" y="1939332"/>
                </a:cubicBezTo>
                <a:cubicBezTo>
                  <a:pt x="3135160" y="2022535"/>
                  <a:pt x="3204209" y="1913231"/>
                  <a:pt x="3146617" y="1999622"/>
                </a:cubicBezTo>
                <a:cubicBezTo>
                  <a:pt x="3143267" y="2013020"/>
                  <a:pt x="3128908" y="2028324"/>
                  <a:pt x="3136568" y="2039815"/>
                </a:cubicBezTo>
                <a:cubicBezTo>
                  <a:pt x="3142443" y="2048628"/>
                  <a:pt x="3157900" y="2035642"/>
                  <a:pt x="3166713" y="2029767"/>
                </a:cubicBezTo>
                <a:cubicBezTo>
                  <a:pt x="3241981" y="1979589"/>
                  <a:pt x="3155326" y="2013465"/>
                  <a:pt x="3227004" y="1989574"/>
                </a:cubicBezTo>
                <a:cubicBezTo>
                  <a:pt x="3295801" y="1943709"/>
                  <a:pt x="3267643" y="1941955"/>
                  <a:pt x="3337535" y="1959428"/>
                </a:cubicBezTo>
                <a:cubicBezTo>
                  <a:pt x="3347811" y="1961997"/>
                  <a:pt x="3357632" y="1966127"/>
                  <a:pt x="3367680" y="1969477"/>
                </a:cubicBezTo>
                <a:cubicBezTo>
                  <a:pt x="3394074" y="2009067"/>
                  <a:pt x="3393525" y="2002516"/>
                  <a:pt x="3407874" y="2059912"/>
                </a:cubicBezTo>
                <a:cubicBezTo>
                  <a:pt x="3411223" y="2073310"/>
                  <a:pt x="3407437" y="2091118"/>
                  <a:pt x="3417922" y="2100105"/>
                </a:cubicBezTo>
                <a:cubicBezTo>
                  <a:pt x="3434006" y="2113891"/>
                  <a:pt x="3478212" y="2120202"/>
                  <a:pt x="3478212" y="2120202"/>
                </a:cubicBezTo>
                <a:cubicBezTo>
                  <a:pt x="3432144" y="2189305"/>
                  <a:pt x="3445657" y="2157578"/>
                  <a:pt x="3427971" y="2210637"/>
                </a:cubicBezTo>
                <a:cubicBezTo>
                  <a:pt x="3433588" y="2233108"/>
                  <a:pt x="3448328" y="2296439"/>
                  <a:pt x="3458116" y="2311121"/>
                </a:cubicBezTo>
                <a:cubicBezTo>
                  <a:pt x="3464815" y="2321169"/>
                  <a:pt x="3472811" y="2330464"/>
                  <a:pt x="3478212" y="2341266"/>
                </a:cubicBezTo>
                <a:cubicBezTo>
                  <a:pt x="3519814" y="2424469"/>
                  <a:pt x="3450765" y="2315165"/>
                  <a:pt x="3508357" y="2401556"/>
                </a:cubicBezTo>
                <a:cubicBezTo>
                  <a:pt x="3501854" y="2440573"/>
                  <a:pt x="3514889" y="2471894"/>
                  <a:pt x="3468164" y="2471894"/>
                </a:cubicBezTo>
                <a:cubicBezTo>
                  <a:pt x="3457572" y="2471894"/>
                  <a:pt x="3448067" y="2465195"/>
                  <a:pt x="3438019" y="2461846"/>
                </a:cubicBezTo>
                <a:cubicBezTo>
                  <a:pt x="3417922" y="2465195"/>
                  <a:pt x="3388527" y="2454617"/>
                  <a:pt x="3377729" y="2471894"/>
                </a:cubicBezTo>
                <a:cubicBezTo>
                  <a:pt x="3365176" y="2491978"/>
                  <a:pt x="3375062" y="2522251"/>
                  <a:pt x="3387777" y="2542233"/>
                </a:cubicBezTo>
                <a:cubicBezTo>
                  <a:pt x="3406380" y="2571467"/>
                  <a:pt x="3447299" y="2582170"/>
                  <a:pt x="3478212" y="2592475"/>
                </a:cubicBezTo>
                <a:cubicBezTo>
                  <a:pt x="3474863" y="2632668"/>
                  <a:pt x="3468164" y="2672722"/>
                  <a:pt x="3468164" y="2713055"/>
                </a:cubicBezTo>
                <a:cubicBezTo>
                  <a:pt x="3468164" y="2736739"/>
                  <a:pt x="3473567" y="2760169"/>
                  <a:pt x="3478212" y="2783393"/>
                </a:cubicBezTo>
                <a:cubicBezTo>
                  <a:pt x="3480289" y="2793779"/>
                  <a:pt x="3481644" y="2805267"/>
                  <a:pt x="3488261" y="2813538"/>
                </a:cubicBezTo>
                <a:cubicBezTo>
                  <a:pt x="3495805" y="2822968"/>
                  <a:pt x="3507604" y="2828234"/>
                  <a:pt x="3518406" y="2833635"/>
                </a:cubicBezTo>
                <a:cubicBezTo>
                  <a:pt x="3544477" y="2846671"/>
                  <a:pt x="3583119" y="2848587"/>
                  <a:pt x="3608841" y="2853732"/>
                </a:cubicBezTo>
                <a:cubicBezTo>
                  <a:pt x="3702813" y="2872527"/>
                  <a:pt x="3602567" y="2854675"/>
                  <a:pt x="3679179" y="2873828"/>
                </a:cubicBezTo>
                <a:cubicBezTo>
                  <a:pt x="3695748" y="2877970"/>
                  <a:pt x="3712674" y="2880527"/>
                  <a:pt x="3729421" y="2883877"/>
                </a:cubicBezTo>
                <a:cubicBezTo>
                  <a:pt x="3726924" y="2901359"/>
                  <a:pt x="3722816" y="2960074"/>
                  <a:pt x="3709324" y="2984360"/>
                </a:cubicBezTo>
                <a:cubicBezTo>
                  <a:pt x="3697594" y="3005474"/>
                  <a:pt x="3682529" y="3024553"/>
                  <a:pt x="3669131" y="3044650"/>
                </a:cubicBezTo>
                <a:cubicBezTo>
                  <a:pt x="3649033" y="3074797"/>
                  <a:pt x="3652385" y="3078144"/>
                  <a:pt x="3618889" y="3094892"/>
                </a:cubicBezTo>
                <a:cubicBezTo>
                  <a:pt x="3594149" y="3107262"/>
                  <a:pt x="3551617" y="3111129"/>
                  <a:pt x="3528454" y="3114989"/>
                </a:cubicBezTo>
                <a:cubicBezTo>
                  <a:pt x="3518406" y="3125037"/>
                  <a:pt x="3507033" y="3133917"/>
                  <a:pt x="3498309" y="3145134"/>
                </a:cubicBezTo>
                <a:cubicBezTo>
                  <a:pt x="3483480" y="3164199"/>
                  <a:pt x="3475195" y="3188345"/>
                  <a:pt x="3458116" y="3205424"/>
                </a:cubicBezTo>
                <a:cubicBezTo>
                  <a:pt x="3419432" y="3244108"/>
                  <a:pt x="3439795" y="3227686"/>
                  <a:pt x="3397826" y="3255666"/>
                </a:cubicBezTo>
                <a:cubicBezTo>
                  <a:pt x="3391127" y="3265714"/>
                  <a:pt x="3383130" y="3275009"/>
                  <a:pt x="3377729" y="3285811"/>
                </a:cubicBezTo>
                <a:cubicBezTo>
                  <a:pt x="3372992" y="3295285"/>
                  <a:pt x="3377864" y="3313046"/>
                  <a:pt x="3367680" y="3315956"/>
                </a:cubicBezTo>
                <a:cubicBezTo>
                  <a:pt x="3348090" y="3321553"/>
                  <a:pt x="3327487" y="3309257"/>
                  <a:pt x="3307390" y="3305908"/>
                </a:cubicBezTo>
                <a:cubicBezTo>
                  <a:pt x="3300691" y="3295860"/>
                  <a:pt x="3299370" y="3275763"/>
                  <a:pt x="3287294" y="3275763"/>
                </a:cubicBezTo>
                <a:cubicBezTo>
                  <a:pt x="3248275" y="3275763"/>
                  <a:pt x="3262675" y="3320478"/>
                  <a:pt x="3247100" y="3336053"/>
                </a:cubicBezTo>
                <a:cubicBezTo>
                  <a:pt x="3239610" y="3343542"/>
                  <a:pt x="3227003" y="3342752"/>
                  <a:pt x="3216955" y="3346101"/>
                </a:cubicBezTo>
                <a:cubicBezTo>
                  <a:pt x="3206907" y="3336053"/>
                  <a:pt x="3200827" y="3318292"/>
                  <a:pt x="3186810" y="3315956"/>
                </a:cubicBezTo>
                <a:cubicBezTo>
                  <a:pt x="3174898" y="3313971"/>
                  <a:pt x="3167467" y="3330652"/>
                  <a:pt x="3156665" y="3336053"/>
                </a:cubicBezTo>
                <a:cubicBezTo>
                  <a:pt x="3147191" y="3340790"/>
                  <a:pt x="3136568" y="3342752"/>
                  <a:pt x="3126520" y="3346101"/>
                </a:cubicBezTo>
                <a:cubicBezTo>
                  <a:pt x="3099980" y="3266483"/>
                  <a:pt x="3127319" y="3289293"/>
                  <a:pt x="3046133" y="3275763"/>
                </a:cubicBezTo>
                <a:cubicBezTo>
                  <a:pt x="3042784" y="3265715"/>
                  <a:pt x="3042702" y="3253889"/>
                  <a:pt x="3036085" y="3245618"/>
                </a:cubicBezTo>
                <a:cubicBezTo>
                  <a:pt x="3008381" y="3210987"/>
                  <a:pt x="2985136" y="3228988"/>
                  <a:pt x="2945650" y="3235569"/>
                </a:cubicBezTo>
                <a:cubicBezTo>
                  <a:pt x="2916636" y="3245241"/>
                  <a:pt x="2909966" y="3256278"/>
                  <a:pt x="2885360" y="3225521"/>
                </a:cubicBezTo>
                <a:cubicBezTo>
                  <a:pt x="2878743" y="3217250"/>
                  <a:pt x="2882801" y="3202866"/>
                  <a:pt x="2875311" y="3195376"/>
                </a:cubicBezTo>
                <a:cubicBezTo>
                  <a:pt x="2864719" y="3184784"/>
                  <a:pt x="2848516" y="3181978"/>
                  <a:pt x="2835118" y="3175279"/>
                </a:cubicBezTo>
                <a:cubicBezTo>
                  <a:pt x="2830504" y="3189119"/>
                  <a:pt x="2823330" y="3231202"/>
                  <a:pt x="2794924" y="3225521"/>
                </a:cubicBezTo>
                <a:cubicBezTo>
                  <a:pt x="2783082" y="3223153"/>
                  <a:pt x="2781527" y="3205424"/>
                  <a:pt x="2774828" y="3195376"/>
                </a:cubicBezTo>
                <a:cubicBezTo>
                  <a:pt x="2771478" y="3181978"/>
                  <a:pt x="2775827" y="3163468"/>
                  <a:pt x="2764779" y="3155182"/>
                </a:cubicBezTo>
                <a:cubicBezTo>
                  <a:pt x="2741966" y="3138073"/>
                  <a:pt x="2719087" y="3191737"/>
                  <a:pt x="2714538" y="3195376"/>
                </a:cubicBezTo>
                <a:cubicBezTo>
                  <a:pt x="2706267" y="3201993"/>
                  <a:pt x="2694441" y="3202075"/>
                  <a:pt x="2684393" y="3205424"/>
                </a:cubicBezTo>
                <a:cubicBezTo>
                  <a:pt x="2677694" y="3195376"/>
                  <a:pt x="2675753" y="3179098"/>
                  <a:pt x="2664296" y="3175279"/>
                </a:cubicBezTo>
                <a:cubicBezTo>
                  <a:pt x="2651194" y="3170912"/>
                  <a:pt x="2637912" y="3185327"/>
                  <a:pt x="2624102" y="3185327"/>
                </a:cubicBezTo>
                <a:cubicBezTo>
                  <a:pt x="2613510" y="3185327"/>
                  <a:pt x="2604005" y="3178628"/>
                  <a:pt x="2593957" y="3175279"/>
                </a:cubicBezTo>
                <a:cubicBezTo>
                  <a:pt x="2587258" y="3165231"/>
                  <a:pt x="2585074" y="3149619"/>
                  <a:pt x="2573861" y="3145134"/>
                </a:cubicBezTo>
                <a:cubicBezTo>
                  <a:pt x="2564027" y="3141200"/>
                  <a:pt x="2553900" y="3152272"/>
                  <a:pt x="2543716" y="3155182"/>
                </a:cubicBezTo>
                <a:cubicBezTo>
                  <a:pt x="2530437" y="3158976"/>
                  <a:pt x="2516920" y="3161881"/>
                  <a:pt x="2503522" y="3165231"/>
                </a:cubicBezTo>
                <a:cubicBezTo>
                  <a:pt x="2476727" y="3183094"/>
                  <a:pt x="2466678" y="3184211"/>
                  <a:pt x="2453280" y="3215472"/>
                </a:cubicBezTo>
                <a:cubicBezTo>
                  <a:pt x="2447840" y="3228166"/>
                  <a:pt x="2451859" y="3244882"/>
                  <a:pt x="2443232" y="3255666"/>
                </a:cubicBezTo>
                <a:cubicBezTo>
                  <a:pt x="2436615" y="3263937"/>
                  <a:pt x="2423508" y="3263819"/>
                  <a:pt x="2413087" y="3265714"/>
                </a:cubicBezTo>
                <a:cubicBezTo>
                  <a:pt x="2386518" y="3270545"/>
                  <a:pt x="2359496" y="3272413"/>
                  <a:pt x="2332700" y="3275763"/>
                </a:cubicBezTo>
                <a:cubicBezTo>
                  <a:pt x="2329351" y="3285811"/>
                  <a:pt x="2327389" y="3296434"/>
                  <a:pt x="2322652" y="3305908"/>
                </a:cubicBezTo>
                <a:cubicBezTo>
                  <a:pt x="2317251" y="3316710"/>
                  <a:pt x="2306374" y="3324596"/>
                  <a:pt x="2302555" y="3336053"/>
                </a:cubicBezTo>
                <a:cubicBezTo>
                  <a:pt x="2296112" y="3355381"/>
                  <a:pt x="2297448" y="3376577"/>
                  <a:pt x="2292507" y="3396343"/>
                </a:cubicBezTo>
                <a:cubicBezTo>
                  <a:pt x="2287369" y="3416894"/>
                  <a:pt x="2279109" y="3436536"/>
                  <a:pt x="2272410" y="3456633"/>
                </a:cubicBezTo>
                <a:lnTo>
                  <a:pt x="2262362" y="3486778"/>
                </a:lnTo>
                <a:lnTo>
                  <a:pt x="2252313" y="3516923"/>
                </a:lnTo>
                <a:cubicBezTo>
                  <a:pt x="2255663" y="3540369"/>
                  <a:pt x="2251770" y="3566077"/>
                  <a:pt x="2262362" y="3587261"/>
                </a:cubicBezTo>
                <a:cubicBezTo>
                  <a:pt x="2267099" y="3596735"/>
                  <a:pt x="2292507" y="3586718"/>
                  <a:pt x="2292507" y="3597310"/>
                </a:cubicBezTo>
                <a:cubicBezTo>
                  <a:pt x="2292507" y="3607902"/>
                  <a:pt x="2272638" y="3604789"/>
                  <a:pt x="2262362" y="3607358"/>
                </a:cubicBezTo>
                <a:cubicBezTo>
                  <a:pt x="2245793" y="3611500"/>
                  <a:pt x="2228792" y="3613702"/>
                  <a:pt x="2212120" y="3617407"/>
                </a:cubicBezTo>
                <a:cubicBezTo>
                  <a:pt x="2198639" y="3620403"/>
                  <a:pt x="2185325" y="3624106"/>
                  <a:pt x="2171927" y="3627455"/>
                </a:cubicBezTo>
                <a:cubicBezTo>
                  <a:pt x="2160073" y="3635358"/>
                  <a:pt x="2129467" y="3659581"/>
                  <a:pt x="2111637" y="3657600"/>
                </a:cubicBezTo>
                <a:cubicBezTo>
                  <a:pt x="2090582" y="3655260"/>
                  <a:pt x="2071443" y="3644202"/>
                  <a:pt x="2051346" y="3637503"/>
                </a:cubicBezTo>
                <a:lnTo>
                  <a:pt x="2021201" y="3627455"/>
                </a:lnTo>
                <a:cubicBezTo>
                  <a:pt x="2011153" y="3620756"/>
                  <a:pt x="2002156" y="3612115"/>
                  <a:pt x="1991056" y="3607358"/>
                </a:cubicBezTo>
                <a:cubicBezTo>
                  <a:pt x="1978643" y="3602038"/>
                  <a:pt x="1909557" y="3589048"/>
                  <a:pt x="1900621" y="3587261"/>
                </a:cubicBezTo>
                <a:cubicBezTo>
                  <a:pt x="1868146" y="3592674"/>
                  <a:pt x="1833735" y="3612537"/>
                  <a:pt x="1810186" y="3577213"/>
                </a:cubicBezTo>
                <a:cubicBezTo>
                  <a:pt x="1802526" y="3565722"/>
                  <a:pt x="1808765" y="3547804"/>
                  <a:pt x="1800138" y="3537020"/>
                </a:cubicBezTo>
                <a:cubicBezTo>
                  <a:pt x="1793521" y="3528749"/>
                  <a:pt x="1780478" y="3528469"/>
                  <a:pt x="1769993" y="3526971"/>
                </a:cubicBezTo>
                <a:cubicBezTo>
                  <a:pt x="1733369" y="3521739"/>
                  <a:pt x="1696305" y="3520272"/>
                  <a:pt x="1659461" y="3516923"/>
                </a:cubicBezTo>
                <a:cubicBezTo>
                  <a:pt x="1656111" y="3506875"/>
                  <a:pt x="1656902" y="3494268"/>
                  <a:pt x="1649412" y="3486778"/>
                </a:cubicBezTo>
                <a:cubicBezTo>
                  <a:pt x="1641922" y="3479289"/>
                  <a:pt x="1629837" y="3477412"/>
                  <a:pt x="1619267" y="3476730"/>
                </a:cubicBezTo>
                <a:cubicBezTo>
                  <a:pt x="1525617" y="3470688"/>
                  <a:pt x="1431698" y="3470031"/>
                  <a:pt x="1337913" y="3466681"/>
                </a:cubicBezTo>
                <a:cubicBezTo>
                  <a:pt x="1327865" y="3463332"/>
                  <a:pt x="1316039" y="3463250"/>
                  <a:pt x="1307768" y="3456633"/>
                </a:cubicBezTo>
                <a:cubicBezTo>
                  <a:pt x="1298338" y="3449089"/>
                  <a:pt x="1298473" y="3431889"/>
                  <a:pt x="1287672" y="3426488"/>
                </a:cubicBezTo>
                <a:cubicBezTo>
                  <a:pt x="1269449" y="3417376"/>
                  <a:pt x="1247479" y="3419789"/>
                  <a:pt x="1227382" y="3416439"/>
                </a:cubicBezTo>
                <a:cubicBezTo>
                  <a:pt x="1203936" y="3419789"/>
                  <a:pt x="1180267" y="3421843"/>
                  <a:pt x="1157043" y="3426488"/>
                </a:cubicBezTo>
                <a:cubicBezTo>
                  <a:pt x="1146657" y="3428565"/>
                  <a:pt x="1137490" y="3436536"/>
                  <a:pt x="1126898" y="3436536"/>
                </a:cubicBezTo>
                <a:cubicBezTo>
                  <a:pt x="1116306" y="3436536"/>
                  <a:pt x="1106937" y="3429398"/>
                  <a:pt x="1096753" y="3426488"/>
                </a:cubicBezTo>
                <a:cubicBezTo>
                  <a:pt x="1083474" y="3422694"/>
                  <a:pt x="1069788" y="3420407"/>
                  <a:pt x="1056560" y="3416439"/>
                </a:cubicBezTo>
                <a:cubicBezTo>
                  <a:pt x="1036269" y="3410352"/>
                  <a:pt x="996269" y="3396343"/>
                  <a:pt x="996269" y="3396343"/>
                </a:cubicBezTo>
                <a:cubicBezTo>
                  <a:pt x="986221" y="3389644"/>
                  <a:pt x="974663" y="3384785"/>
                  <a:pt x="966124" y="3376246"/>
                </a:cubicBezTo>
                <a:cubicBezTo>
                  <a:pt x="954282" y="3364404"/>
                  <a:pt x="948844" y="3346774"/>
                  <a:pt x="935979" y="3336053"/>
                </a:cubicBezTo>
                <a:cubicBezTo>
                  <a:pt x="926220" y="3327920"/>
                  <a:pt x="857225" y="3316282"/>
                  <a:pt x="855593" y="3315956"/>
                </a:cubicBezTo>
                <a:cubicBezTo>
                  <a:pt x="848894" y="3305908"/>
                  <a:pt x="839315" y="3297268"/>
                  <a:pt x="835496" y="3285811"/>
                </a:cubicBezTo>
                <a:cubicBezTo>
                  <a:pt x="829053" y="3266483"/>
                  <a:pt x="834559" y="3243744"/>
                  <a:pt x="825447" y="3225521"/>
                </a:cubicBezTo>
                <a:cubicBezTo>
                  <a:pt x="817655" y="3209937"/>
                  <a:pt x="779425" y="3200132"/>
                  <a:pt x="765157" y="3195376"/>
                </a:cubicBezTo>
                <a:cubicBezTo>
                  <a:pt x="761808" y="3185328"/>
                  <a:pt x="751175" y="3175065"/>
                  <a:pt x="755109" y="3165231"/>
                </a:cubicBezTo>
                <a:cubicBezTo>
                  <a:pt x="761103" y="3150246"/>
                  <a:pt x="802708" y="3139316"/>
                  <a:pt x="815399" y="3135086"/>
                </a:cubicBezTo>
                <a:cubicBezTo>
                  <a:pt x="845039" y="3115325"/>
                  <a:pt x="851511" y="3113857"/>
                  <a:pt x="875689" y="3084844"/>
                </a:cubicBezTo>
                <a:cubicBezTo>
                  <a:pt x="883420" y="3075566"/>
                  <a:pt x="889087" y="3064747"/>
                  <a:pt x="895786" y="3054699"/>
                </a:cubicBezTo>
                <a:cubicBezTo>
                  <a:pt x="899135" y="2994409"/>
                  <a:pt x="897295" y="2933604"/>
                  <a:pt x="905834" y="2873828"/>
                </a:cubicBezTo>
                <a:cubicBezTo>
                  <a:pt x="907542" y="2861873"/>
                  <a:pt x="917908" y="2852709"/>
                  <a:pt x="925931" y="2843683"/>
                </a:cubicBezTo>
                <a:cubicBezTo>
                  <a:pt x="983009" y="2779471"/>
                  <a:pt x="963247" y="2791051"/>
                  <a:pt x="1016366" y="2773345"/>
                </a:cubicBezTo>
                <a:cubicBezTo>
                  <a:pt x="1023065" y="2763297"/>
                  <a:pt x="1034477" y="2755112"/>
                  <a:pt x="1036463" y="2743200"/>
                </a:cubicBezTo>
                <a:cubicBezTo>
                  <a:pt x="1038204" y="2732752"/>
                  <a:pt x="1035034" y="2719211"/>
                  <a:pt x="1026415" y="2713055"/>
                </a:cubicBezTo>
                <a:cubicBezTo>
                  <a:pt x="1013241" y="2703645"/>
                  <a:pt x="947419" y="2688282"/>
                  <a:pt x="925931" y="2682910"/>
                </a:cubicBezTo>
                <a:cubicBezTo>
                  <a:pt x="929280" y="2672862"/>
                  <a:pt x="927708" y="2659382"/>
                  <a:pt x="935979" y="2652765"/>
                </a:cubicBezTo>
                <a:cubicBezTo>
                  <a:pt x="946763" y="2644138"/>
                  <a:pt x="967887" y="2653764"/>
                  <a:pt x="976173" y="2642716"/>
                </a:cubicBezTo>
                <a:cubicBezTo>
                  <a:pt x="997609" y="2614134"/>
                  <a:pt x="941338" y="2604309"/>
                  <a:pt x="935979" y="2602523"/>
                </a:cubicBezTo>
                <a:cubicBezTo>
                  <a:pt x="936065" y="2602178"/>
                  <a:pt x="951272" y="2536989"/>
                  <a:pt x="956076" y="2532185"/>
                </a:cubicBezTo>
                <a:cubicBezTo>
                  <a:pt x="963566" y="2524695"/>
                  <a:pt x="976173" y="2525486"/>
                  <a:pt x="986221" y="2522136"/>
                </a:cubicBezTo>
                <a:cubicBezTo>
                  <a:pt x="1002467" y="2473395"/>
                  <a:pt x="1000653" y="2493817"/>
                  <a:pt x="986221" y="2421653"/>
                </a:cubicBezTo>
                <a:cubicBezTo>
                  <a:pt x="984144" y="2411267"/>
                  <a:pt x="965989" y="2394418"/>
                  <a:pt x="976173" y="2391508"/>
                </a:cubicBezTo>
                <a:cubicBezTo>
                  <a:pt x="1002138" y="2384089"/>
                  <a:pt x="1029764" y="2398207"/>
                  <a:pt x="1056560" y="2401556"/>
                </a:cubicBezTo>
                <a:lnTo>
                  <a:pt x="1076656" y="2461846"/>
                </a:lnTo>
                <a:cubicBezTo>
                  <a:pt x="1080005" y="2471894"/>
                  <a:pt x="1079215" y="2484501"/>
                  <a:pt x="1086705" y="2491991"/>
                </a:cubicBezTo>
                <a:lnTo>
                  <a:pt x="1116850" y="2522136"/>
                </a:lnTo>
                <a:cubicBezTo>
                  <a:pt x="1177140" y="2502040"/>
                  <a:pt x="1153735" y="2520732"/>
                  <a:pt x="1136946" y="2411604"/>
                </a:cubicBezTo>
                <a:cubicBezTo>
                  <a:pt x="1130948" y="2372621"/>
                  <a:pt x="1122924" y="2382719"/>
                  <a:pt x="1096753" y="2351314"/>
                </a:cubicBezTo>
                <a:cubicBezTo>
                  <a:pt x="1089022" y="2342036"/>
                  <a:pt x="1084387" y="2330447"/>
                  <a:pt x="1076656" y="2321169"/>
                </a:cubicBezTo>
                <a:cubicBezTo>
                  <a:pt x="1067559" y="2310252"/>
                  <a:pt x="1055608" y="2301941"/>
                  <a:pt x="1046511" y="2291024"/>
                </a:cubicBezTo>
                <a:cubicBezTo>
                  <a:pt x="1038780" y="2281747"/>
                  <a:pt x="1034438" y="2269905"/>
                  <a:pt x="1026415" y="2260879"/>
                </a:cubicBezTo>
                <a:cubicBezTo>
                  <a:pt x="934642" y="2157635"/>
                  <a:pt x="991637" y="2238860"/>
                  <a:pt x="946028" y="2170444"/>
                </a:cubicBezTo>
                <a:cubicBezTo>
                  <a:pt x="949377" y="2153697"/>
                  <a:pt x="942740" y="2130871"/>
                  <a:pt x="956076" y="2120202"/>
                </a:cubicBezTo>
                <a:cubicBezTo>
                  <a:pt x="992599" y="2090983"/>
                  <a:pt x="1002598" y="2149237"/>
                  <a:pt x="1006318" y="2160396"/>
                </a:cubicBezTo>
                <a:cubicBezTo>
                  <a:pt x="1016366" y="2153697"/>
                  <a:pt x="1028919" y="2149729"/>
                  <a:pt x="1036463" y="2140299"/>
                </a:cubicBezTo>
                <a:cubicBezTo>
                  <a:pt x="1043080" y="2132028"/>
                  <a:pt x="1041774" y="2119628"/>
                  <a:pt x="1046511" y="2110154"/>
                </a:cubicBezTo>
                <a:cubicBezTo>
                  <a:pt x="1051912" y="2099352"/>
                  <a:pt x="1059909" y="2090057"/>
                  <a:pt x="1066608" y="2080009"/>
                </a:cubicBezTo>
                <a:cubicBezTo>
                  <a:pt x="1056560" y="2073310"/>
                  <a:pt x="1047265" y="2065313"/>
                  <a:pt x="1036463" y="2059912"/>
                </a:cubicBezTo>
                <a:cubicBezTo>
                  <a:pt x="1026989" y="2055175"/>
                  <a:pt x="1013808" y="2057354"/>
                  <a:pt x="1006318" y="2049864"/>
                </a:cubicBezTo>
                <a:cubicBezTo>
                  <a:pt x="946026" y="1989572"/>
                  <a:pt x="992920" y="1997949"/>
                  <a:pt x="935979" y="1969477"/>
                </a:cubicBezTo>
                <a:cubicBezTo>
                  <a:pt x="926505" y="1964740"/>
                  <a:pt x="915093" y="1964572"/>
                  <a:pt x="905834" y="1959428"/>
                </a:cubicBezTo>
                <a:cubicBezTo>
                  <a:pt x="884720" y="1947698"/>
                  <a:pt x="845544" y="1919235"/>
                  <a:pt x="845544" y="1919235"/>
                </a:cubicBezTo>
                <a:cubicBezTo>
                  <a:pt x="838845" y="1909187"/>
                  <a:pt x="830352" y="1900126"/>
                  <a:pt x="825447" y="1889090"/>
                </a:cubicBezTo>
                <a:cubicBezTo>
                  <a:pt x="816844" y="1869732"/>
                  <a:pt x="805351" y="1828800"/>
                  <a:pt x="805351" y="1828800"/>
                </a:cubicBezTo>
                <a:cubicBezTo>
                  <a:pt x="808700" y="1818752"/>
                  <a:pt x="818748" y="1808703"/>
                  <a:pt x="815399" y="1798655"/>
                </a:cubicBezTo>
                <a:cubicBezTo>
                  <a:pt x="809873" y="1782076"/>
                  <a:pt x="768899" y="1757606"/>
                  <a:pt x="755109" y="1748413"/>
                </a:cubicBezTo>
                <a:cubicBezTo>
                  <a:pt x="765157" y="1738365"/>
                  <a:pt x="784074" y="1732429"/>
                  <a:pt x="785254" y="1718268"/>
                </a:cubicBezTo>
                <a:cubicBezTo>
                  <a:pt x="785629" y="1713769"/>
                  <a:pt x="773255" y="1615310"/>
                  <a:pt x="745061" y="1597688"/>
                </a:cubicBezTo>
                <a:cubicBezTo>
                  <a:pt x="727097" y="1586460"/>
                  <a:pt x="684771" y="1577591"/>
                  <a:pt x="684771" y="1577591"/>
                </a:cubicBezTo>
                <a:cubicBezTo>
                  <a:pt x="636916" y="1505810"/>
                  <a:pt x="638719" y="1540733"/>
                  <a:pt x="654626" y="1477108"/>
                </a:cubicBezTo>
                <a:cubicBezTo>
                  <a:pt x="651276" y="1467060"/>
                  <a:pt x="652848" y="1453580"/>
                  <a:pt x="644577" y="1446963"/>
                </a:cubicBezTo>
                <a:cubicBezTo>
                  <a:pt x="633793" y="1438336"/>
                  <a:pt x="618073" y="1438739"/>
                  <a:pt x="604384" y="1436914"/>
                </a:cubicBezTo>
                <a:cubicBezTo>
                  <a:pt x="567713" y="1432024"/>
                  <a:pt x="530696" y="1430215"/>
                  <a:pt x="493852" y="1426866"/>
                </a:cubicBezTo>
                <a:cubicBezTo>
                  <a:pt x="497201" y="1416818"/>
                  <a:pt x="507834" y="1406555"/>
                  <a:pt x="503900" y="1396721"/>
                </a:cubicBezTo>
                <a:cubicBezTo>
                  <a:pt x="490150" y="1362346"/>
                  <a:pt x="463103" y="1380174"/>
                  <a:pt x="443610" y="1386672"/>
                </a:cubicBezTo>
                <a:cubicBezTo>
                  <a:pt x="423513" y="1379973"/>
                  <a:pt x="398299" y="1381555"/>
                  <a:pt x="383320" y="1366576"/>
                </a:cubicBezTo>
                <a:cubicBezTo>
                  <a:pt x="373272" y="1356528"/>
                  <a:pt x="365597" y="1343332"/>
                  <a:pt x="353175" y="1336431"/>
                </a:cubicBezTo>
                <a:cubicBezTo>
                  <a:pt x="334657" y="1326143"/>
                  <a:pt x="312982" y="1323033"/>
                  <a:pt x="292885" y="1316334"/>
                </a:cubicBezTo>
                <a:lnTo>
                  <a:pt x="262740" y="1306286"/>
                </a:lnTo>
                <a:cubicBezTo>
                  <a:pt x="248939" y="1264885"/>
                  <a:pt x="257963" y="1258872"/>
                  <a:pt x="192401" y="1286189"/>
                </a:cubicBezTo>
                <a:cubicBezTo>
                  <a:pt x="170106" y="1295479"/>
                  <a:pt x="132111" y="1326382"/>
                  <a:pt x="132111" y="1326382"/>
                </a:cubicBezTo>
                <a:cubicBezTo>
                  <a:pt x="64427" y="1258698"/>
                  <a:pt x="132404" y="1337014"/>
                  <a:pt x="91918" y="1256044"/>
                </a:cubicBezTo>
                <a:cubicBezTo>
                  <a:pt x="81116" y="1234441"/>
                  <a:pt x="51724" y="1195754"/>
                  <a:pt x="51724" y="1195754"/>
                </a:cubicBezTo>
                <a:cubicBezTo>
                  <a:pt x="48375" y="1185706"/>
                  <a:pt x="31842" y="1169543"/>
                  <a:pt x="41676" y="1165609"/>
                </a:cubicBezTo>
                <a:cubicBezTo>
                  <a:pt x="57752" y="1159178"/>
                  <a:pt x="111055" y="1178686"/>
                  <a:pt x="132111" y="1185705"/>
                </a:cubicBezTo>
                <a:cubicBezTo>
                  <a:pt x="142159" y="1182356"/>
                  <a:pt x="158907" y="1185705"/>
                  <a:pt x="162256" y="1175657"/>
                </a:cubicBezTo>
                <a:cubicBezTo>
                  <a:pt x="175092" y="1137151"/>
                  <a:pt x="142926" y="1116133"/>
                  <a:pt x="122063" y="1095270"/>
                </a:cubicBezTo>
                <a:cubicBezTo>
                  <a:pt x="128762" y="1085222"/>
                  <a:pt x="147561" y="1075927"/>
                  <a:pt x="142160" y="1065125"/>
                </a:cubicBezTo>
                <a:cubicBezTo>
                  <a:pt x="129543" y="1039891"/>
                  <a:pt x="86037" y="1060387"/>
                  <a:pt x="71821" y="1065125"/>
                </a:cubicBezTo>
                <a:cubicBezTo>
                  <a:pt x="61773" y="1071824"/>
                  <a:pt x="53588" y="1087207"/>
                  <a:pt x="41676" y="1085222"/>
                </a:cubicBezTo>
                <a:cubicBezTo>
                  <a:pt x="0" y="1078276"/>
                  <a:pt x="10050" y="1045684"/>
                  <a:pt x="21579" y="1024932"/>
                </a:cubicBezTo>
                <a:cubicBezTo>
                  <a:pt x="56058" y="962870"/>
                  <a:pt x="47883" y="973902"/>
                  <a:pt x="91918" y="944545"/>
                </a:cubicBezTo>
                <a:cubicBezTo>
                  <a:pt x="112015" y="947894"/>
                  <a:pt x="131834" y="954593"/>
                  <a:pt x="152208" y="954593"/>
                </a:cubicBezTo>
                <a:cubicBezTo>
                  <a:pt x="281243" y="954593"/>
                  <a:pt x="261949" y="958206"/>
                  <a:pt x="333078" y="934497"/>
                </a:cubicBezTo>
                <a:cubicBezTo>
                  <a:pt x="343126" y="944545"/>
                  <a:pt x="350513" y="970997"/>
                  <a:pt x="363223" y="964642"/>
                </a:cubicBezTo>
                <a:cubicBezTo>
                  <a:pt x="375575" y="958466"/>
                  <a:pt x="348046" y="937271"/>
                  <a:pt x="353175" y="924448"/>
                </a:cubicBezTo>
                <a:cubicBezTo>
                  <a:pt x="357109" y="914614"/>
                  <a:pt x="373044" y="916969"/>
                  <a:pt x="383320" y="914400"/>
                </a:cubicBezTo>
                <a:cubicBezTo>
                  <a:pt x="399889" y="910258"/>
                  <a:pt x="416815" y="907701"/>
                  <a:pt x="433562" y="904352"/>
                </a:cubicBezTo>
                <a:cubicBezTo>
                  <a:pt x="467056" y="907701"/>
                  <a:pt x="501246" y="906831"/>
                  <a:pt x="534045" y="914400"/>
                </a:cubicBezTo>
                <a:cubicBezTo>
                  <a:pt x="585665" y="926312"/>
                  <a:pt x="554575" y="955459"/>
                  <a:pt x="574239" y="994787"/>
                </a:cubicBezTo>
                <a:cubicBezTo>
                  <a:pt x="579640" y="1005588"/>
                  <a:pt x="594954" y="1007339"/>
                  <a:pt x="604384" y="1014883"/>
                </a:cubicBezTo>
                <a:cubicBezTo>
                  <a:pt x="611782" y="1020801"/>
                  <a:pt x="589311" y="1026607"/>
                  <a:pt x="614432" y="1024932"/>
                </a:cubicBezTo>
                <a:close/>
              </a:path>
            </a:pathLst>
          </a:custGeom>
          <a:noFill/>
          <a:ln w="25400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7086600" y="5867400"/>
          <a:ext cx="2133600" cy="990600"/>
        </p:xfrm>
        <a:graphic>
          <a:graphicData uri="http://schemas.openxmlformats.org/presentationml/2006/ole">
            <p:oleObj spid="_x0000_s7174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0" y="0"/>
          <a:ext cx="1143000" cy="2438400"/>
        </p:xfrm>
        <a:graphic>
          <a:graphicData uri="http://schemas.openxmlformats.org/presentationml/2006/ole">
            <p:oleObj spid="_x0000_s7175" name="Clip" r:id="rId5" imgW="1278331" imgH="1273759" progId="MS_ClipArt_Gallery.2">
              <p:embed/>
            </p:oleObj>
          </a:graphicData>
        </a:graphic>
      </p:graphicFrame>
      <p:sp>
        <p:nvSpPr>
          <p:cNvPr id="2" name="Freeform 12"/>
          <p:cNvSpPr>
            <a:spLocks noChangeArrowheads="1"/>
          </p:cNvSpPr>
          <p:nvPr/>
        </p:nvSpPr>
        <p:spPr bwMode="auto">
          <a:xfrm>
            <a:off x="1524000" y="1114425"/>
            <a:ext cx="4953000" cy="4038600"/>
          </a:xfrm>
          <a:custGeom>
            <a:avLst/>
            <a:gdLst>
              <a:gd name="T0" fmla="*/ 0 w 3738172"/>
              <a:gd name="T1" fmla="*/ 0 h 3659581"/>
              <a:gd name="T2" fmla="*/ 3738172 w 3738172"/>
              <a:gd name="T3" fmla="*/ 3659581 h 3659581"/>
            </a:gdLst>
            <a:ahLst/>
            <a:cxnLst>
              <a:cxn ang="0">
                <a:pos x="915883" y="1014883"/>
              </a:cxn>
              <a:cxn ang="0">
                <a:pos x="935979" y="874207"/>
              </a:cxn>
              <a:cxn ang="0">
                <a:pos x="895786" y="552659"/>
              </a:cxn>
              <a:cxn ang="0">
                <a:pos x="1066608" y="612949"/>
              </a:cxn>
              <a:cxn ang="0">
                <a:pos x="1347962" y="743578"/>
              </a:cxn>
              <a:cxn ang="0">
                <a:pos x="1518784" y="592853"/>
              </a:cxn>
              <a:cxn ang="0">
                <a:pos x="1769993" y="482321"/>
              </a:cxn>
              <a:cxn ang="0">
                <a:pos x="1870476" y="140677"/>
              </a:cxn>
              <a:cxn ang="0">
                <a:pos x="2171927" y="150725"/>
              </a:cxn>
              <a:cxn ang="0">
                <a:pos x="2342749" y="271305"/>
              </a:cxn>
              <a:cxn ang="0">
                <a:pos x="2493474" y="381837"/>
              </a:cxn>
              <a:cxn ang="0">
                <a:pos x="2644199" y="512466"/>
              </a:cxn>
              <a:cxn ang="0">
                <a:pos x="2865263" y="612949"/>
              </a:cxn>
              <a:cxn ang="0">
                <a:pos x="3307390" y="783771"/>
              </a:cxn>
              <a:cxn ang="0">
                <a:pos x="3689228" y="854110"/>
              </a:cxn>
              <a:cxn ang="0">
                <a:pos x="3618889" y="1135464"/>
              </a:cxn>
              <a:cxn ang="0">
                <a:pos x="3558599" y="1487156"/>
              </a:cxn>
              <a:cxn ang="0">
                <a:pos x="3317439" y="1627833"/>
              </a:cxn>
              <a:cxn ang="0">
                <a:pos x="3196858" y="1909187"/>
              </a:cxn>
              <a:cxn ang="0">
                <a:pos x="3227004" y="1989574"/>
              </a:cxn>
              <a:cxn ang="0">
                <a:pos x="3478212" y="2120202"/>
              </a:cxn>
              <a:cxn ang="0">
                <a:pos x="3468164" y="2471894"/>
              </a:cxn>
              <a:cxn ang="0">
                <a:pos x="3468164" y="2713055"/>
              </a:cxn>
              <a:cxn ang="0">
                <a:pos x="3679179" y="2873828"/>
              </a:cxn>
              <a:cxn ang="0">
                <a:pos x="3528454" y="3114989"/>
              </a:cxn>
              <a:cxn ang="0">
                <a:pos x="3367680" y="3315956"/>
              </a:cxn>
              <a:cxn ang="0">
                <a:pos x="3186810" y="3315956"/>
              </a:cxn>
              <a:cxn ang="0">
                <a:pos x="2945650" y="3235569"/>
              </a:cxn>
              <a:cxn ang="0">
                <a:pos x="2774828" y="3195376"/>
              </a:cxn>
              <a:cxn ang="0">
                <a:pos x="2624102" y="3185327"/>
              </a:cxn>
              <a:cxn ang="0">
                <a:pos x="2453280" y="3215472"/>
              </a:cxn>
              <a:cxn ang="0">
                <a:pos x="2302555" y="3336053"/>
              </a:cxn>
              <a:cxn ang="0">
                <a:pos x="2262362" y="3587261"/>
              </a:cxn>
              <a:cxn ang="0">
                <a:pos x="2111637" y="3657600"/>
              </a:cxn>
              <a:cxn ang="0">
                <a:pos x="1810186" y="3577213"/>
              </a:cxn>
              <a:cxn ang="0">
                <a:pos x="1619267" y="3476730"/>
              </a:cxn>
              <a:cxn ang="0">
                <a:pos x="1157043" y="3426488"/>
              </a:cxn>
              <a:cxn ang="0">
                <a:pos x="966124" y="3376246"/>
              </a:cxn>
              <a:cxn ang="0">
                <a:pos x="765157" y="3195376"/>
              </a:cxn>
              <a:cxn ang="0">
                <a:pos x="905834" y="2873828"/>
              </a:cxn>
              <a:cxn ang="0">
                <a:pos x="925931" y="2682910"/>
              </a:cxn>
              <a:cxn ang="0">
                <a:pos x="986221" y="2522136"/>
              </a:cxn>
              <a:cxn ang="0">
                <a:pos x="1086705" y="2491991"/>
              </a:cxn>
              <a:cxn ang="0">
                <a:pos x="1046511" y="2291024"/>
              </a:cxn>
              <a:cxn ang="0">
                <a:pos x="1036463" y="2140299"/>
              </a:cxn>
              <a:cxn ang="0">
                <a:pos x="935979" y="1969477"/>
              </a:cxn>
              <a:cxn ang="0">
                <a:pos x="815399" y="1798655"/>
              </a:cxn>
              <a:cxn ang="0">
                <a:pos x="654626" y="1477108"/>
              </a:cxn>
              <a:cxn ang="0">
                <a:pos x="443610" y="1386672"/>
              </a:cxn>
              <a:cxn ang="0">
                <a:pos x="192401" y="1286189"/>
              </a:cxn>
              <a:cxn ang="0">
                <a:pos x="132111" y="1185705"/>
              </a:cxn>
              <a:cxn ang="0">
                <a:pos x="41676" y="1085222"/>
              </a:cxn>
              <a:cxn ang="0">
                <a:pos x="363223" y="964642"/>
              </a:cxn>
              <a:cxn ang="0">
                <a:pos x="574239" y="994787"/>
              </a:cxn>
            </a:cxnLst>
            <a:rect l="T0" t="T1" r="T2" b="T3"/>
            <a:pathLst>
              <a:path w="3738172" h="3659581">
                <a:moveTo>
                  <a:pt x="614432" y="1024932"/>
                </a:moveTo>
                <a:cubicBezTo>
                  <a:pt x="639553" y="1023257"/>
                  <a:pt x="615127" y="1004835"/>
                  <a:pt x="755109" y="1004835"/>
                </a:cubicBezTo>
                <a:cubicBezTo>
                  <a:pt x="779364" y="1004835"/>
                  <a:pt x="811706" y="992668"/>
                  <a:pt x="835496" y="984738"/>
                </a:cubicBezTo>
                <a:cubicBezTo>
                  <a:pt x="852243" y="988088"/>
                  <a:pt x="869746" y="988790"/>
                  <a:pt x="885738" y="994787"/>
                </a:cubicBezTo>
                <a:cubicBezTo>
                  <a:pt x="897046" y="999027"/>
                  <a:pt x="905081" y="1009482"/>
                  <a:pt x="915883" y="1014883"/>
                </a:cubicBezTo>
                <a:cubicBezTo>
                  <a:pt x="925357" y="1019620"/>
                  <a:pt x="935980" y="1021582"/>
                  <a:pt x="946028" y="1024932"/>
                </a:cubicBezTo>
                <a:cubicBezTo>
                  <a:pt x="957512" y="1021104"/>
                  <a:pt x="1001533" y="1015361"/>
                  <a:pt x="986221" y="984738"/>
                </a:cubicBezTo>
                <a:cubicBezTo>
                  <a:pt x="981484" y="975264"/>
                  <a:pt x="966124" y="978039"/>
                  <a:pt x="956076" y="974690"/>
                </a:cubicBezTo>
                <a:cubicBezTo>
                  <a:pt x="952727" y="951244"/>
                  <a:pt x="950673" y="927576"/>
                  <a:pt x="946028" y="904352"/>
                </a:cubicBezTo>
                <a:cubicBezTo>
                  <a:pt x="943951" y="893966"/>
                  <a:pt x="935979" y="884799"/>
                  <a:pt x="935979" y="874207"/>
                </a:cubicBezTo>
                <a:cubicBezTo>
                  <a:pt x="935979" y="863615"/>
                  <a:pt x="942678" y="854110"/>
                  <a:pt x="946028" y="844061"/>
                </a:cubicBezTo>
                <a:cubicBezTo>
                  <a:pt x="942678" y="800518"/>
                  <a:pt x="947232" y="755630"/>
                  <a:pt x="935979" y="713433"/>
                </a:cubicBezTo>
                <a:cubicBezTo>
                  <a:pt x="932867" y="701764"/>
                  <a:pt x="912235" y="703577"/>
                  <a:pt x="905834" y="693336"/>
                </a:cubicBezTo>
                <a:cubicBezTo>
                  <a:pt x="894607" y="675372"/>
                  <a:pt x="885738" y="633046"/>
                  <a:pt x="885738" y="633046"/>
                </a:cubicBezTo>
                <a:cubicBezTo>
                  <a:pt x="889087" y="606250"/>
                  <a:pt x="882388" y="576105"/>
                  <a:pt x="895786" y="552659"/>
                </a:cubicBezTo>
                <a:cubicBezTo>
                  <a:pt x="901041" y="543463"/>
                  <a:pt x="917660" y="556091"/>
                  <a:pt x="925931" y="562708"/>
                </a:cubicBezTo>
                <a:cubicBezTo>
                  <a:pt x="935361" y="570252"/>
                  <a:pt x="939329" y="582805"/>
                  <a:pt x="946028" y="592853"/>
                </a:cubicBezTo>
                <a:cubicBezTo>
                  <a:pt x="966125" y="589503"/>
                  <a:pt x="986069" y="580554"/>
                  <a:pt x="1006318" y="582804"/>
                </a:cubicBezTo>
                <a:cubicBezTo>
                  <a:pt x="1018321" y="584138"/>
                  <a:pt x="1025661" y="597500"/>
                  <a:pt x="1036463" y="602901"/>
                </a:cubicBezTo>
                <a:cubicBezTo>
                  <a:pt x="1045937" y="607638"/>
                  <a:pt x="1056560" y="609600"/>
                  <a:pt x="1066608" y="612949"/>
                </a:cubicBezTo>
                <a:cubicBezTo>
                  <a:pt x="1069957" y="622997"/>
                  <a:pt x="1073746" y="632910"/>
                  <a:pt x="1076656" y="643094"/>
                </a:cubicBezTo>
                <a:cubicBezTo>
                  <a:pt x="1085880" y="675378"/>
                  <a:pt x="1082327" y="688959"/>
                  <a:pt x="1106801" y="713433"/>
                </a:cubicBezTo>
                <a:cubicBezTo>
                  <a:pt x="1115340" y="721973"/>
                  <a:pt x="1126898" y="726831"/>
                  <a:pt x="1136946" y="733530"/>
                </a:cubicBezTo>
                <a:cubicBezTo>
                  <a:pt x="1160392" y="730180"/>
                  <a:pt x="1183601" y="723481"/>
                  <a:pt x="1207285" y="723481"/>
                </a:cubicBezTo>
                <a:cubicBezTo>
                  <a:pt x="1232429" y="723481"/>
                  <a:pt x="1317967" y="738579"/>
                  <a:pt x="1347962" y="743578"/>
                </a:cubicBezTo>
                <a:cubicBezTo>
                  <a:pt x="1376953" y="762906"/>
                  <a:pt x="1387994" y="780530"/>
                  <a:pt x="1428349" y="753626"/>
                </a:cubicBezTo>
                <a:cubicBezTo>
                  <a:pt x="1437162" y="747751"/>
                  <a:pt x="1435048" y="733529"/>
                  <a:pt x="1438397" y="723481"/>
                </a:cubicBezTo>
                <a:cubicBezTo>
                  <a:pt x="1435048" y="700035"/>
                  <a:pt x="1418548" y="674704"/>
                  <a:pt x="1428349" y="653143"/>
                </a:cubicBezTo>
                <a:cubicBezTo>
                  <a:pt x="1438344" y="631155"/>
                  <a:pt x="1468542" y="626347"/>
                  <a:pt x="1488639" y="612949"/>
                </a:cubicBezTo>
                <a:lnTo>
                  <a:pt x="1518784" y="592853"/>
                </a:lnTo>
                <a:cubicBezTo>
                  <a:pt x="1523826" y="572684"/>
                  <a:pt x="1528110" y="536393"/>
                  <a:pt x="1548929" y="522514"/>
                </a:cubicBezTo>
                <a:cubicBezTo>
                  <a:pt x="1560420" y="514854"/>
                  <a:pt x="1575473" y="514566"/>
                  <a:pt x="1589122" y="512466"/>
                </a:cubicBezTo>
                <a:cubicBezTo>
                  <a:pt x="1619100" y="507854"/>
                  <a:pt x="1649412" y="505767"/>
                  <a:pt x="1679557" y="502418"/>
                </a:cubicBezTo>
                <a:cubicBezTo>
                  <a:pt x="1692955" y="499068"/>
                  <a:pt x="1706269" y="495365"/>
                  <a:pt x="1719751" y="492369"/>
                </a:cubicBezTo>
                <a:cubicBezTo>
                  <a:pt x="1736423" y="488664"/>
                  <a:pt x="1757916" y="494398"/>
                  <a:pt x="1769993" y="482321"/>
                </a:cubicBezTo>
                <a:cubicBezTo>
                  <a:pt x="1784972" y="467342"/>
                  <a:pt x="1778338" y="439657"/>
                  <a:pt x="1790089" y="422031"/>
                </a:cubicBezTo>
                <a:cubicBezTo>
                  <a:pt x="1816885" y="381838"/>
                  <a:pt x="1800138" y="398585"/>
                  <a:pt x="1840331" y="371789"/>
                </a:cubicBezTo>
                <a:cubicBezTo>
                  <a:pt x="1884587" y="305406"/>
                  <a:pt x="1850379" y="370384"/>
                  <a:pt x="1850379" y="231112"/>
                </a:cubicBezTo>
                <a:cubicBezTo>
                  <a:pt x="1850379" y="210738"/>
                  <a:pt x="1856008" y="190711"/>
                  <a:pt x="1860428" y="170822"/>
                </a:cubicBezTo>
                <a:cubicBezTo>
                  <a:pt x="1862726" y="160482"/>
                  <a:pt x="1864601" y="149490"/>
                  <a:pt x="1870476" y="140677"/>
                </a:cubicBezTo>
                <a:cubicBezTo>
                  <a:pt x="1888973" y="112931"/>
                  <a:pt x="1937623" y="85309"/>
                  <a:pt x="1960911" y="70338"/>
                </a:cubicBezTo>
                <a:cubicBezTo>
                  <a:pt x="2042357" y="17980"/>
                  <a:pt x="2018555" y="31469"/>
                  <a:pt x="2081491" y="0"/>
                </a:cubicBezTo>
                <a:cubicBezTo>
                  <a:pt x="2088190" y="20097"/>
                  <a:pt x="2089837" y="42664"/>
                  <a:pt x="2101588" y="60290"/>
                </a:cubicBezTo>
                <a:cubicBezTo>
                  <a:pt x="2151485" y="135134"/>
                  <a:pt x="2087355" y="43211"/>
                  <a:pt x="2151830" y="120580"/>
                </a:cubicBezTo>
                <a:cubicBezTo>
                  <a:pt x="2159561" y="129858"/>
                  <a:pt x="2165228" y="140677"/>
                  <a:pt x="2171927" y="150725"/>
                </a:cubicBezTo>
                <a:cubicBezTo>
                  <a:pt x="2175276" y="160773"/>
                  <a:pt x="2174486" y="173380"/>
                  <a:pt x="2181975" y="180870"/>
                </a:cubicBezTo>
                <a:cubicBezTo>
                  <a:pt x="2189465" y="188360"/>
                  <a:pt x="2201780" y="188621"/>
                  <a:pt x="2212120" y="190919"/>
                </a:cubicBezTo>
                <a:cubicBezTo>
                  <a:pt x="2232009" y="195339"/>
                  <a:pt x="2252432" y="196972"/>
                  <a:pt x="2272410" y="200967"/>
                </a:cubicBezTo>
                <a:cubicBezTo>
                  <a:pt x="2285952" y="203675"/>
                  <a:pt x="2299206" y="207666"/>
                  <a:pt x="2312604" y="211015"/>
                </a:cubicBezTo>
                <a:cubicBezTo>
                  <a:pt x="2337860" y="286785"/>
                  <a:pt x="2303791" y="193389"/>
                  <a:pt x="2342749" y="271305"/>
                </a:cubicBezTo>
                <a:cubicBezTo>
                  <a:pt x="2347486" y="280779"/>
                  <a:pt x="2343118" y="297148"/>
                  <a:pt x="2352797" y="301450"/>
                </a:cubicBezTo>
                <a:cubicBezTo>
                  <a:pt x="2377474" y="312418"/>
                  <a:pt x="2406388" y="308149"/>
                  <a:pt x="2433184" y="311499"/>
                </a:cubicBezTo>
                <a:cubicBezTo>
                  <a:pt x="2439883" y="321547"/>
                  <a:pt x="2447879" y="330842"/>
                  <a:pt x="2453280" y="341644"/>
                </a:cubicBezTo>
                <a:cubicBezTo>
                  <a:pt x="2458017" y="351118"/>
                  <a:pt x="2455839" y="364299"/>
                  <a:pt x="2463329" y="371789"/>
                </a:cubicBezTo>
                <a:cubicBezTo>
                  <a:pt x="2470819" y="379278"/>
                  <a:pt x="2483426" y="378488"/>
                  <a:pt x="2493474" y="381837"/>
                </a:cubicBezTo>
                <a:cubicBezTo>
                  <a:pt x="2503522" y="378488"/>
                  <a:pt x="2513027" y="371789"/>
                  <a:pt x="2523619" y="371789"/>
                </a:cubicBezTo>
                <a:cubicBezTo>
                  <a:pt x="2564104" y="371789"/>
                  <a:pt x="2567933" y="385958"/>
                  <a:pt x="2593957" y="411982"/>
                </a:cubicBezTo>
                <a:cubicBezTo>
                  <a:pt x="2597307" y="422030"/>
                  <a:pt x="2601708" y="431787"/>
                  <a:pt x="2604006" y="442127"/>
                </a:cubicBezTo>
                <a:cubicBezTo>
                  <a:pt x="2608426" y="462016"/>
                  <a:pt x="2603946" y="484728"/>
                  <a:pt x="2614054" y="502418"/>
                </a:cubicBezTo>
                <a:cubicBezTo>
                  <a:pt x="2619309" y="511614"/>
                  <a:pt x="2634151" y="509117"/>
                  <a:pt x="2644199" y="512466"/>
                </a:cubicBezTo>
                <a:cubicBezTo>
                  <a:pt x="2719879" y="562920"/>
                  <a:pt x="2623696" y="509537"/>
                  <a:pt x="2714538" y="522514"/>
                </a:cubicBezTo>
                <a:cubicBezTo>
                  <a:pt x="2726493" y="524222"/>
                  <a:pt x="2734635" y="535912"/>
                  <a:pt x="2744683" y="542611"/>
                </a:cubicBezTo>
                <a:cubicBezTo>
                  <a:pt x="2751382" y="552659"/>
                  <a:pt x="2759378" y="561954"/>
                  <a:pt x="2764779" y="572756"/>
                </a:cubicBezTo>
                <a:cubicBezTo>
                  <a:pt x="2769516" y="582230"/>
                  <a:pt x="2764994" y="598967"/>
                  <a:pt x="2774828" y="602901"/>
                </a:cubicBezTo>
                <a:cubicBezTo>
                  <a:pt x="2802989" y="614165"/>
                  <a:pt x="2835118" y="609600"/>
                  <a:pt x="2865263" y="612949"/>
                </a:cubicBezTo>
                <a:cubicBezTo>
                  <a:pt x="2875311" y="622997"/>
                  <a:pt x="2886311" y="632177"/>
                  <a:pt x="2895408" y="643094"/>
                </a:cubicBezTo>
                <a:cubicBezTo>
                  <a:pt x="2952477" y="711577"/>
                  <a:pt x="2861049" y="677129"/>
                  <a:pt x="3056182" y="663191"/>
                </a:cubicBezTo>
                <a:cubicBezTo>
                  <a:pt x="3090728" y="670100"/>
                  <a:pt x="3113497" y="673825"/>
                  <a:pt x="3146617" y="683288"/>
                </a:cubicBezTo>
                <a:cubicBezTo>
                  <a:pt x="3218709" y="703886"/>
                  <a:pt x="3124863" y="682956"/>
                  <a:pt x="3227004" y="703385"/>
                </a:cubicBezTo>
                <a:cubicBezTo>
                  <a:pt x="3286579" y="792748"/>
                  <a:pt x="3238727" y="742573"/>
                  <a:pt x="3307390" y="783771"/>
                </a:cubicBezTo>
                <a:cubicBezTo>
                  <a:pt x="3328101" y="796198"/>
                  <a:pt x="3367680" y="823965"/>
                  <a:pt x="3367680" y="823965"/>
                </a:cubicBezTo>
                <a:cubicBezTo>
                  <a:pt x="3417923" y="807217"/>
                  <a:pt x="3387777" y="810567"/>
                  <a:pt x="3458116" y="834013"/>
                </a:cubicBezTo>
                <a:lnTo>
                  <a:pt x="3488261" y="844061"/>
                </a:lnTo>
                <a:cubicBezTo>
                  <a:pt x="3528454" y="840712"/>
                  <a:pt x="3568508" y="834013"/>
                  <a:pt x="3608841" y="834013"/>
                </a:cubicBezTo>
                <a:cubicBezTo>
                  <a:pt x="3633096" y="834013"/>
                  <a:pt x="3665438" y="846180"/>
                  <a:pt x="3689228" y="854110"/>
                </a:cubicBezTo>
                <a:cubicBezTo>
                  <a:pt x="3699276" y="864158"/>
                  <a:pt x="3711490" y="872431"/>
                  <a:pt x="3719373" y="884255"/>
                </a:cubicBezTo>
                <a:cubicBezTo>
                  <a:pt x="3738172" y="912454"/>
                  <a:pt x="3728480" y="927775"/>
                  <a:pt x="3709324" y="954593"/>
                </a:cubicBezTo>
                <a:cubicBezTo>
                  <a:pt x="3691740" y="979210"/>
                  <a:pt x="3673071" y="988810"/>
                  <a:pt x="3649034" y="1004835"/>
                </a:cubicBezTo>
                <a:cubicBezTo>
                  <a:pt x="3639456" y="1033569"/>
                  <a:pt x="3635247" y="1043627"/>
                  <a:pt x="3628938" y="1075174"/>
                </a:cubicBezTo>
                <a:cubicBezTo>
                  <a:pt x="3624942" y="1095152"/>
                  <a:pt x="3623830" y="1115698"/>
                  <a:pt x="3618889" y="1135464"/>
                </a:cubicBezTo>
                <a:cubicBezTo>
                  <a:pt x="3613751" y="1156015"/>
                  <a:pt x="3605492" y="1175657"/>
                  <a:pt x="3598793" y="1195754"/>
                </a:cubicBezTo>
                <a:cubicBezTo>
                  <a:pt x="3595444" y="1205802"/>
                  <a:pt x="3591313" y="1215623"/>
                  <a:pt x="3588744" y="1225899"/>
                </a:cubicBezTo>
                <a:lnTo>
                  <a:pt x="3578696" y="1266092"/>
                </a:lnTo>
                <a:cubicBezTo>
                  <a:pt x="3575346" y="1326382"/>
                  <a:pt x="3574114" y="1386828"/>
                  <a:pt x="3568647" y="1446963"/>
                </a:cubicBezTo>
                <a:cubicBezTo>
                  <a:pt x="3567397" y="1460716"/>
                  <a:pt x="3567226" y="1476372"/>
                  <a:pt x="3558599" y="1487156"/>
                </a:cubicBezTo>
                <a:cubicBezTo>
                  <a:pt x="3551982" y="1495427"/>
                  <a:pt x="3538502" y="1493855"/>
                  <a:pt x="3528454" y="1497204"/>
                </a:cubicBezTo>
                <a:cubicBezTo>
                  <a:pt x="3502536" y="1493502"/>
                  <a:pt x="3456030" y="1491138"/>
                  <a:pt x="3427971" y="1477108"/>
                </a:cubicBezTo>
                <a:cubicBezTo>
                  <a:pt x="3417169" y="1471707"/>
                  <a:pt x="3407874" y="1463710"/>
                  <a:pt x="3397826" y="1457011"/>
                </a:cubicBezTo>
                <a:cubicBezTo>
                  <a:pt x="3399143" y="1468863"/>
                  <a:pt x="3421023" y="1597165"/>
                  <a:pt x="3397826" y="1617785"/>
                </a:cubicBezTo>
                <a:cubicBezTo>
                  <a:pt x="3377643" y="1635726"/>
                  <a:pt x="3344235" y="1624484"/>
                  <a:pt x="3317439" y="1627833"/>
                </a:cubicBezTo>
                <a:cubicBezTo>
                  <a:pt x="3310740" y="1647930"/>
                  <a:pt x="3302480" y="1667572"/>
                  <a:pt x="3297342" y="1688123"/>
                </a:cubicBezTo>
                <a:cubicBezTo>
                  <a:pt x="3293993" y="1701521"/>
                  <a:pt x="3291262" y="1715088"/>
                  <a:pt x="3287294" y="1728316"/>
                </a:cubicBezTo>
                <a:cubicBezTo>
                  <a:pt x="3281207" y="1748607"/>
                  <a:pt x="3278948" y="1770981"/>
                  <a:pt x="3267197" y="1788607"/>
                </a:cubicBezTo>
                <a:cubicBezTo>
                  <a:pt x="3239217" y="1830576"/>
                  <a:pt x="3255639" y="1810213"/>
                  <a:pt x="3216955" y="1848897"/>
                </a:cubicBezTo>
                <a:cubicBezTo>
                  <a:pt x="3210256" y="1868994"/>
                  <a:pt x="3208608" y="1891561"/>
                  <a:pt x="3196858" y="1909187"/>
                </a:cubicBezTo>
                <a:cubicBezTo>
                  <a:pt x="3190159" y="1919235"/>
                  <a:pt x="3182163" y="1928530"/>
                  <a:pt x="3176762" y="1939332"/>
                </a:cubicBezTo>
                <a:cubicBezTo>
                  <a:pt x="3135160" y="2022535"/>
                  <a:pt x="3204209" y="1913231"/>
                  <a:pt x="3146617" y="1999622"/>
                </a:cubicBezTo>
                <a:cubicBezTo>
                  <a:pt x="3143267" y="2013020"/>
                  <a:pt x="3128908" y="2028324"/>
                  <a:pt x="3136568" y="2039815"/>
                </a:cubicBezTo>
                <a:cubicBezTo>
                  <a:pt x="3142443" y="2048628"/>
                  <a:pt x="3157900" y="2035642"/>
                  <a:pt x="3166713" y="2029767"/>
                </a:cubicBezTo>
                <a:cubicBezTo>
                  <a:pt x="3241981" y="1979589"/>
                  <a:pt x="3155326" y="2013465"/>
                  <a:pt x="3227004" y="1989574"/>
                </a:cubicBezTo>
                <a:cubicBezTo>
                  <a:pt x="3295801" y="1943709"/>
                  <a:pt x="3267643" y="1941955"/>
                  <a:pt x="3337535" y="1959428"/>
                </a:cubicBezTo>
                <a:cubicBezTo>
                  <a:pt x="3347811" y="1961997"/>
                  <a:pt x="3357632" y="1966127"/>
                  <a:pt x="3367680" y="1969477"/>
                </a:cubicBezTo>
                <a:cubicBezTo>
                  <a:pt x="3394074" y="2009067"/>
                  <a:pt x="3393525" y="2002516"/>
                  <a:pt x="3407874" y="2059912"/>
                </a:cubicBezTo>
                <a:cubicBezTo>
                  <a:pt x="3411223" y="2073310"/>
                  <a:pt x="3407437" y="2091118"/>
                  <a:pt x="3417922" y="2100105"/>
                </a:cubicBezTo>
                <a:cubicBezTo>
                  <a:pt x="3434006" y="2113891"/>
                  <a:pt x="3478212" y="2120202"/>
                  <a:pt x="3478212" y="2120202"/>
                </a:cubicBezTo>
                <a:cubicBezTo>
                  <a:pt x="3432144" y="2189305"/>
                  <a:pt x="3445657" y="2157578"/>
                  <a:pt x="3427971" y="2210637"/>
                </a:cubicBezTo>
                <a:cubicBezTo>
                  <a:pt x="3433588" y="2233108"/>
                  <a:pt x="3448328" y="2296439"/>
                  <a:pt x="3458116" y="2311121"/>
                </a:cubicBezTo>
                <a:cubicBezTo>
                  <a:pt x="3464815" y="2321169"/>
                  <a:pt x="3472811" y="2330464"/>
                  <a:pt x="3478212" y="2341266"/>
                </a:cubicBezTo>
                <a:cubicBezTo>
                  <a:pt x="3519814" y="2424469"/>
                  <a:pt x="3450765" y="2315165"/>
                  <a:pt x="3508357" y="2401556"/>
                </a:cubicBezTo>
                <a:cubicBezTo>
                  <a:pt x="3501854" y="2440573"/>
                  <a:pt x="3514889" y="2471894"/>
                  <a:pt x="3468164" y="2471894"/>
                </a:cubicBezTo>
                <a:cubicBezTo>
                  <a:pt x="3457572" y="2471894"/>
                  <a:pt x="3448067" y="2465195"/>
                  <a:pt x="3438019" y="2461846"/>
                </a:cubicBezTo>
                <a:cubicBezTo>
                  <a:pt x="3417922" y="2465195"/>
                  <a:pt x="3388527" y="2454617"/>
                  <a:pt x="3377729" y="2471894"/>
                </a:cubicBezTo>
                <a:cubicBezTo>
                  <a:pt x="3365176" y="2491978"/>
                  <a:pt x="3375062" y="2522251"/>
                  <a:pt x="3387777" y="2542233"/>
                </a:cubicBezTo>
                <a:cubicBezTo>
                  <a:pt x="3406380" y="2571467"/>
                  <a:pt x="3447299" y="2582170"/>
                  <a:pt x="3478212" y="2592475"/>
                </a:cubicBezTo>
                <a:cubicBezTo>
                  <a:pt x="3474863" y="2632668"/>
                  <a:pt x="3468164" y="2672722"/>
                  <a:pt x="3468164" y="2713055"/>
                </a:cubicBezTo>
                <a:cubicBezTo>
                  <a:pt x="3468164" y="2736739"/>
                  <a:pt x="3473567" y="2760169"/>
                  <a:pt x="3478212" y="2783393"/>
                </a:cubicBezTo>
                <a:cubicBezTo>
                  <a:pt x="3480289" y="2793779"/>
                  <a:pt x="3481644" y="2805267"/>
                  <a:pt x="3488261" y="2813538"/>
                </a:cubicBezTo>
                <a:cubicBezTo>
                  <a:pt x="3495805" y="2822968"/>
                  <a:pt x="3507604" y="2828234"/>
                  <a:pt x="3518406" y="2833635"/>
                </a:cubicBezTo>
                <a:cubicBezTo>
                  <a:pt x="3544477" y="2846671"/>
                  <a:pt x="3583119" y="2848587"/>
                  <a:pt x="3608841" y="2853732"/>
                </a:cubicBezTo>
                <a:cubicBezTo>
                  <a:pt x="3702813" y="2872527"/>
                  <a:pt x="3602567" y="2854675"/>
                  <a:pt x="3679179" y="2873828"/>
                </a:cubicBezTo>
                <a:cubicBezTo>
                  <a:pt x="3695748" y="2877970"/>
                  <a:pt x="3712674" y="2880527"/>
                  <a:pt x="3729421" y="2883877"/>
                </a:cubicBezTo>
                <a:cubicBezTo>
                  <a:pt x="3726924" y="2901359"/>
                  <a:pt x="3722816" y="2960074"/>
                  <a:pt x="3709324" y="2984360"/>
                </a:cubicBezTo>
                <a:cubicBezTo>
                  <a:pt x="3697594" y="3005474"/>
                  <a:pt x="3682529" y="3024553"/>
                  <a:pt x="3669131" y="3044650"/>
                </a:cubicBezTo>
                <a:cubicBezTo>
                  <a:pt x="3649033" y="3074797"/>
                  <a:pt x="3652385" y="3078144"/>
                  <a:pt x="3618889" y="3094892"/>
                </a:cubicBezTo>
                <a:cubicBezTo>
                  <a:pt x="3594149" y="3107262"/>
                  <a:pt x="3551617" y="3111129"/>
                  <a:pt x="3528454" y="3114989"/>
                </a:cubicBezTo>
                <a:cubicBezTo>
                  <a:pt x="3518406" y="3125037"/>
                  <a:pt x="3507033" y="3133917"/>
                  <a:pt x="3498309" y="3145134"/>
                </a:cubicBezTo>
                <a:cubicBezTo>
                  <a:pt x="3483480" y="3164199"/>
                  <a:pt x="3475195" y="3188345"/>
                  <a:pt x="3458116" y="3205424"/>
                </a:cubicBezTo>
                <a:cubicBezTo>
                  <a:pt x="3419432" y="3244108"/>
                  <a:pt x="3439795" y="3227686"/>
                  <a:pt x="3397826" y="3255666"/>
                </a:cubicBezTo>
                <a:cubicBezTo>
                  <a:pt x="3391127" y="3265714"/>
                  <a:pt x="3383130" y="3275009"/>
                  <a:pt x="3377729" y="3285811"/>
                </a:cubicBezTo>
                <a:cubicBezTo>
                  <a:pt x="3372992" y="3295285"/>
                  <a:pt x="3377864" y="3313046"/>
                  <a:pt x="3367680" y="3315956"/>
                </a:cubicBezTo>
                <a:cubicBezTo>
                  <a:pt x="3348090" y="3321553"/>
                  <a:pt x="3327487" y="3309257"/>
                  <a:pt x="3307390" y="3305908"/>
                </a:cubicBezTo>
                <a:cubicBezTo>
                  <a:pt x="3300691" y="3295860"/>
                  <a:pt x="3299370" y="3275763"/>
                  <a:pt x="3287294" y="3275763"/>
                </a:cubicBezTo>
                <a:cubicBezTo>
                  <a:pt x="3248275" y="3275763"/>
                  <a:pt x="3262675" y="3320478"/>
                  <a:pt x="3247100" y="3336053"/>
                </a:cubicBezTo>
                <a:cubicBezTo>
                  <a:pt x="3239610" y="3343542"/>
                  <a:pt x="3227003" y="3342752"/>
                  <a:pt x="3216955" y="3346101"/>
                </a:cubicBezTo>
                <a:cubicBezTo>
                  <a:pt x="3206907" y="3336053"/>
                  <a:pt x="3200827" y="3318292"/>
                  <a:pt x="3186810" y="3315956"/>
                </a:cubicBezTo>
                <a:cubicBezTo>
                  <a:pt x="3174898" y="3313971"/>
                  <a:pt x="3167467" y="3330652"/>
                  <a:pt x="3156665" y="3336053"/>
                </a:cubicBezTo>
                <a:cubicBezTo>
                  <a:pt x="3147191" y="3340790"/>
                  <a:pt x="3136568" y="3342752"/>
                  <a:pt x="3126520" y="3346101"/>
                </a:cubicBezTo>
                <a:cubicBezTo>
                  <a:pt x="3099980" y="3266483"/>
                  <a:pt x="3127319" y="3289293"/>
                  <a:pt x="3046133" y="3275763"/>
                </a:cubicBezTo>
                <a:cubicBezTo>
                  <a:pt x="3042784" y="3265715"/>
                  <a:pt x="3042702" y="3253889"/>
                  <a:pt x="3036085" y="3245618"/>
                </a:cubicBezTo>
                <a:cubicBezTo>
                  <a:pt x="3008381" y="3210987"/>
                  <a:pt x="2985136" y="3228988"/>
                  <a:pt x="2945650" y="3235569"/>
                </a:cubicBezTo>
                <a:cubicBezTo>
                  <a:pt x="2916636" y="3245241"/>
                  <a:pt x="2909966" y="3256278"/>
                  <a:pt x="2885360" y="3225521"/>
                </a:cubicBezTo>
                <a:cubicBezTo>
                  <a:pt x="2878743" y="3217250"/>
                  <a:pt x="2882801" y="3202866"/>
                  <a:pt x="2875311" y="3195376"/>
                </a:cubicBezTo>
                <a:cubicBezTo>
                  <a:pt x="2864719" y="3184784"/>
                  <a:pt x="2848516" y="3181978"/>
                  <a:pt x="2835118" y="3175279"/>
                </a:cubicBezTo>
                <a:cubicBezTo>
                  <a:pt x="2830504" y="3189119"/>
                  <a:pt x="2823330" y="3231202"/>
                  <a:pt x="2794924" y="3225521"/>
                </a:cubicBezTo>
                <a:cubicBezTo>
                  <a:pt x="2783082" y="3223153"/>
                  <a:pt x="2781527" y="3205424"/>
                  <a:pt x="2774828" y="3195376"/>
                </a:cubicBezTo>
                <a:cubicBezTo>
                  <a:pt x="2771478" y="3181978"/>
                  <a:pt x="2775827" y="3163468"/>
                  <a:pt x="2764779" y="3155182"/>
                </a:cubicBezTo>
                <a:cubicBezTo>
                  <a:pt x="2741966" y="3138073"/>
                  <a:pt x="2719087" y="3191737"/>
                  <a:pt x="2714538" y="3195376"/>
                </a:cubicBezTo>
                <a:cubicBezTo>
                  <a:pt x="2706267" y="3201993"/>
                  <a:pt x="2694441" y="3202075"/>
                  <a:pt x="2684393" y="3205424"/>
                </a:cubicBezTo>
                <a:cubicBezTo>
                  <a:pt x="2677694" y="3195376"/>
                  <a:pt x="2675753" y="3179098"/>
                  <a:pt x="2664296" y="3175279"/>
                </a:cubicBezTo>
                <a:cubicBezTo>
                  <a:pt x="2651194" y="3170912"/>
                  <a:pt x="2637912" y="3185327"/>
                  <a:pt x="2624102" y="3185327"/>
                </a:cubicBezTo>
                <a:cubicBezTo>
                  <a:pt x="2613510" y="3185327"/>
                  <a:pt x="2604005" y="3178628"/>
                  <a:pt x="2593957" y="3175279"/>
                </a:cubicBezTo>
                <a:cubicBezTo>
                  <a:pt x="2587258" y="3165231"/>
                  <a:pt x="2585074" y="3149619"/>
                  <a:pt x="2573861" y="3145134"/>
                </a:cubicBezTo>
                <a:cubicBezTo>
                  <a:pt x="2564027" y="3141200"/>
                  <a:pt x="2553900" y="3152272"/>
                  <a:pt x="2543716" y="3155182"/>
                </a:cubicBezTo>
                <a:cubicBezTo>
                  <a:pt x="2530437" y="3158976"/>
                  <a:pt x="2516920" y="3161881"/>
                  <a:pt x="2503522" y="3165231"/>
                </a:cubicBezTo>
                <a:cubicBezTo>
                  <a:pt x="2476727" y="3183094"/>
                  <a:pt x="2466678" y="3184211"/>
                  <a:pt x="2453280" y="3215472"/>
                </a:cubicBezTo>
                <a:cubicBezTo>
                  <a:pt x="2447840" y="3228166"/>
                  <a:pt x="2451859" y="3244882"/>
                  <a:pt x="2443232" y="3255666"/>
                </a:cubicBezTo>
                <a:cubicBezTo>
                  <a:pt x="2436615" y="3263937"/>
                  <a:pt x="2423508" y="3263819"/>
                  <a:pt x="2413087" y="3265714"/>
                </a:cubicBezTo>
                <a:cubicBezTo>
                  <a:pt x="2386518" y="3270545"/>
                  <a:pt x="2359496" y="3272413"/>
                  <a:pt x="2332700" y="3275763"/>
                </a:cubicBezTo>
                <a:cubicBezTo>
                  <a:pt x="2329351" y="3285811"/>
                  <a:pt x="2327389" y="3296434"/>
                  <a:pt x="2322652" y="3305908"/>
                </a:cubicBezTo>
                <a:cubicBezTo>
                  <a:pt x="2317251" y="3316710"/>
                  <a:pt x="2306374" y="3324596"/>
                  <a:pt x="2302555" y="3336053"/>
                </a:cubicBezTo>
                <a:cubicBezTo>
                  <a:pt x="2296112" y="3355381"/>
                  <a:pt x="2297448" y="3376577"/>
                  <a:pt x="2292507" y="3396343"/>
                </a:cubicBezTo>
                <a:cubicBezTo>
                  <a:pt x="2287369" y="3416894"/>
                  <a:pt x="2279109" y="3436536"/>
                  <a:pt x="2272410" y="3456633"/>
                </a:cubicBezTo>
                <a:lnTo>
                  <a:pt x="2262362" y="3486778"/>
                </a:lnTo>
                <a:lnTo>
                  <a:pt x="2252313" y="3516923"/>
                </a:lnTo>
                <a:cubicBezTo>
                  <a:pt x="2255663" y="3540369"/>
                  <a:pt x="2251770" y="3566077"/>
                  <a:pt x="2262362" y="3587261"/>
                </a:cubicBezTo>
                <a:cubicBezTo>
                  <a:pt x="2267099" y="3596735"/>
                  <a:pt x="2292507" y="3586718"/>
                  <a:pt x="2292507" y="3597310"/>
                </a:cubicBezTo>
                <a:cubicBezTo>
                  <a:pt x="2292507" y="3607902"/>
                  <a:pt x="2272638" y="3604789"/>
                  <a:pt x="2262362" y="3607358"/>
                </a:cubicBezTo>
                <a:cubicBezTo>
                  <a:pt x="2245793" y="3611500"/>
                  <a:pt x="2228792" y="3613702"/>
                  <a:pt x="2212120" y="3617407"/>
                </a:cubicBezTo>
                <a:cubicBezTo>
                  <a:pt x="2198639" y="3620403"/>
                  <a:pt x="2185325" y="3624106"/>
                  <a:pt x="2171927" y="3627455"/>
                </a:cubicBezTo>
                <a:cubicBezTo>
                  <a:pt x="2160073" y="3635358"/>
                  <a:pt x="2129467" y="3659581"/>
                  <a:pt x="2111637" y="3657600"/>
                </a:cubicBezTo>
                <a:cubicBezTo>
                  <a:pt x="2090582" y="3655260"/>
                  <a:pt x="2071443" y="3644202"/>
                  <a:pt x="2051346" y="3637503"/>
                </a:cubicBezTo>
                <a:lnTo>
                  <a:pt x="2021201" y="3627455"/>
                </a:lnTo>
                <a:cubicBezTo>
                  <a:pt x="2011153" y="3620756"/>
                  <a:pt x="2002156" y="3612115"/>
                  <a:pt x="1991056" y="3607358"/>
                </a:cubicBezTo>
                <a:cubicBezTo>
                  <a:pt x="1978643" y="3602038"/>
                  <a:pt x="1909557" y="3589048"/>
                  <a:pt x="1900621" y="3587261"/>
                </a:cubicBezTo>
                <a:cubicBezTo>
                  <a:pt x="1868146" y="3592674"/>
                  <a:pt x="1833735" y="3612537"/>
                  <a:pt x="1810186" y="3577213"/>
                </a:cubicBezTo>
                <a:cubicBezTo>
                  <a:pt x="1802526" y="3565722"/>
                  <a:pt x="1808765" y="3547804"/>
                  <a:pt x="1800138" y="3537020"/>
                </a:cubicBezTo>
                <a:cubicBezTo>
                  <a:pt x="1793521" y="3528749"/>
                  <a:pt x="1780478" y="3528469"/>
                  <a:pt x="1769993" y="3526971"/>
                </a:cubicBezTo>
                <a:cubicBezTo>
                  <a:pt x="1733369" y="3521739"/>
                  <a:pt x="1696305" y="3520272"/>
                  <a:pt x="1659461" y="3516923"/>
                </a:cubicBezTo>
                <a:cubicBezTo>
                  <a:pt x="1656111" y="3506875"/>
                  <a:pt x="1656902" y="3494268"/>
                  <a:pt x="1649412" y="3486778"/>
                </a:cubicBezTo>
                <a:cubicBezTo>
                  <a:pt x="1641922" y="3479289"/>
                  <a:pt x="1629837" y="3477412"/>
                  <a:pt x="1619267" y="3476730"/>
                </a:cubicBezTo>
                <a:cubicBezTo>
                  <a:pt x="1525617" y="3470688"/>
                  <a:pt x="1431698" y="3470031"/>
                  <a:pt x="1337913" y="3466681"/>
                </a:cubicBezTo>
                <a:cubicBezTo>
                  <a:pt x="1327865" y="3463332"/>
                  <a:pt x="1316039" y="3463250"/>
                  <a:pt x="1307768" y="3456633"/>
                </a:cubicBezTo>
                <a:cubicBezTo>
                  <a:pt x="1298338" y="3449089"/>
                  <a:pt x="1298473" y="3431889"/>
                  <a:pt x="1287672" y="3426488"/>
                </a:cubicBezTo>
                <a:cubicBezTo>
                  <a:pt x="1269449" y="3417376"/>
                  <a:pt x="1247479" y="3419789"/>
                  <a:pt x="1227382" y="3416439"/>
                </a:cubicBezTo>
                <a:cubicBezTo>
                  <a:pt x="1203936" y="3419789"/>
                  <a:pt x="1180267" y="3421843"/>
                  <a:pt x="1157043" y="3426488"/>
                </a:cubicBezTo>
                <a:cubicBezTo>
                  <a:pt x="1146657" y="3428565"/>
                  <a:pt x="1137490" y="3436536"/>
                  <a:pt x="1126898" y="3436536"/>
                </a:cubicBezTo>
                <a:cubicBezTo>
                  <a:pt x="1116306" y="3436536"/>
                  <a:pt x="1106937" y="3429398"/>
                  <a:pt x="1096753" y="3426488"/>
                </a:cubicBezTo>
                <a:cubicBezTo>
                  <a:pt x="1083474" y="3422694"/>
                  <a:pt x="1069788" y="3420407"/>
                  <a:pt x="1056560" y="3416439"/>
                </a:cubicBezTo>
                <a:cubicBezTo>
                  <a:pt x="1036269" y="3410352"/>
                  <a:pt x="996269" y="3396343"/>
                  <a:pt x="996269" y="3396343"/>
                </a:cubicBezTo>
                <a:cubicBezTo>
                  <a:pt x="986221" y="3389644"/>
                  <a:pt x="974663" y="3384785"/>
                  <a:pt x="966124" y="3376246"/>
                </a:cubicBezTo>
                <a:cubicBezTo>
                  <a:pt x="954282" y="3364404"/>
                  <a:pt x="948844" y="3346774"/>
                  <a:pt x="935979" y="3336053"/>
                </a:cubicBezTo>
                <a:cubicBezTo>
                  <a:pt x="926220" y="3327920"/>
                  <a:pt x="857225" y="3316282"/>
                  <a:pt x="855593" y="3315956"/>
                </a:cubicBezTo>
                <a:cubicBezTo>
                  <a:pt x="848894" y="3305908"/>
                  <a:pt x="839315" y="3297268"/>
                  <a:pt x="835496" y="3285811"/>
                </a:cubicBezTo>
                <a:cubicBezTo>
                  <a:pt x="829053" y="3266483"/>
                  <a:pt x="834559" y="3243744"/>
                  <a:pt x="825447" y="3225521"/>
                </a:cubicBezTo>
                <a:cubicBezTo>
                  <a:pt x="817655" y="3209937"/>
                  <a:pt x="779425" y="3200132"/>
                  <a:pt x="765157" y="3195376"/>
                </a:cubicBezTo>
                <a:cubicBezTo>
                  <a:pt x="761808" y="3185328"/>
                  <a:pt x="751175" y="3175065"/>
                  <a:pt x="755109" y="3165231"/>
                </a:cubicBezTo>
                <a:cubicBezTo>
                  <a:pt x="761103" y="3150246"/>
                  <a:pt x="802708" y="3139316"/>
                  <a:pt x="815399" y="3135086"/>
                </a:cubicBezTo>
                <a:cubicBezTo>
                  <a:pt x="845039" y="3115325"/>
                  <a:pt x="851511" y="3113857"/>
                  <a:pt x="875689" y="3084844"/>
                </a:cubicBezTo>
                <a:cubicBezTo>
                  <a:pt x="883420" y="3075566"/>
                  <a:pt x="889087" y="3064747"/>
                  <a:pt x="895786" y="3054699"/>
                </a:cubicBezTo>
                <a:cubicBezTo>
                  <a:pt x="899135" y="2994409"/>
                  <a:pt x="897295" y="2933604"/>
                  <a:pt x="905834" y="2873828"/>
                </a:cubicBezTo>
                <a:cubicBezTo>
                  <a:pt x="907542" y="2861873"/>
                  <a:pt x="917908" y="2852709"/>
                  <a:pt x="925931" y="2843683"/>
                </a:cubicBezTo>
                <a:cubicBezTo>
                  <a:pt x="983009" y="2779471"/>
                  <a:pt x="963247" y="2791051"/>
                  <a:pt x="1016366" y="2773345"/>
                </a:cubicBezTo>
                <a:cubicBezTo>
                  <a:pt x="1023065" y="2763297"/>
                  <a:pt x="1034477" y="2755112"/>
                  <a:pt x="1036463" y="2743200"/>
                </a:cubicBezTo>
                <a:cubicBezTo>
                  <a:pt x="1038204" y="2732752"/>
                  <a:pt x="1035034" y="2719211"/>
                  <a:pt x="1026415" y="2713055"/>
                </a:cubicBezTo>
                <a:cubicBezTo>
                  <a:pt x="1013241" y="2703645"/>
                  <a:pt x="947419" y="2688282"/>
                  <a:pt x="925931" y="2682910"/>
                </a:cubicBezTo>
                <a:cubicBezTo>
                  <a:pt x="929280" y="2672862"/>
                  <a:pt x="927708" y="2659382"/>
                  <a:pt x="935979" y="2652765"/>
                </a:cubicBezTo>
                <a:cubicBezTo>
                  <a:pt x="946763" y="2644138"/>
                  <a:pt x="967887" y="2653764"/>
                  <a:pt x="976173" y="2642716"/>
                </a:cubicBezTo>
                <a:cubicBezTo>
                  <a:pt x="997609" y="2614134"/>
                  <a:pt x="941338" y="2604309"/>
                  <a:pt x="935979" y="2602523"/>
                </a:cubicBezTo>
                <a:cubicBezTo>
                  <a:pt x="936065" y="2602178"/>
                  <a:pt x="951272" y="2536989"/>
                  <a:pt x="956076" y="2532185"/>
                </a:cubicBezTo>
                <a:cubicBezTo>
                  <a:pt x="963566" y="2524695"/>
                  <a:pt x="976173" y="2525486"/>
                  <a:pt x="986221" y="2522136"/>
                </a:cubicBezTo>
                <a:cubicBezTo>
                  <a:pt x="1002467" y="2473395"/>
                  <a:pt x="1000653" y="2493817"/>
                  <a:pt x="986221" y="2421653"/>
                </a:cubicBezTo>
                <a:cubicBezTo>
                  <a:pt x="984144" y="2411267"/>
                  <a:pt x="965989" y="2394418"/>
                  <a:pt x="976173" y="2391508"/>
                </a:cubicBezTo>
                <a:cubicBezTo>
                  <a:pt x="1002138" y="2384089"/>
                  <a:pt x="1029764" y="2398207"/>
                  <a:pt x="1056560" y="2401556"/>
                </a:cubicBezTo>
                <a:lnTo>
                  <a:pt x="1076656" y="2461846"/>
                </a:lnTo>
                <a:cubicBezTo>
                  <a:pt x="1080005" y="2471894"/>
                  <a:pt x="1079215" y="2484501"/>
                  <a:pt x="1086705" y="2491991"/>
                </a:cubicBezTo>
                <a:lnTo>
                  <a:pt x="1116850" y="2522136"/>
                </a:lnTo>
                <a:cubicBezTo>
                  <a:pt x="1177140" y="2502040"/>
                  <a:pt x="1153735" y="2520732"/>
                  <a:pt x="1136946" y="2411604"/>
                </a:cubicBezTo>
                <a:cubicBezTo>
                  <a:pt x="1130948" y="2372621"/>
                  <a:pt x="1122924" y="2382719"/>
                  <a:pt x="1096753" y="2351314"/>
                </a:cubicBezTo>
                <a:cubicBezTo>
                  <a:pt x="1089022" y="2342036"/>
                  <a:pt x="1084387" y="2330447"/>
                  <a:pt x="1076656" y="2321169"/>
                </a:cubicBezTo>
                <a:cubicBezTo>
                  <a:pt x="1067559" y="2310252"/>
                  <a:pt x="1055608" y="2301941"/>
                  <a:pt x="1046511" y="2291024"/>
                </a:cubicBezTo>
                <a:cubicBezTo>
                  <a:pt x="1038780" y="2281747"/>
                  <a:pt x="1034438" y="2269905"/>
                  <a:pt x="1026415" y="2260879"/>
                </a:cubicBezTo>
                <a:cubicBezTo>
                  <a:pt x="934642" y="2157635"/>
                  <a:pt x="991637" y="2238860"/>
                  <a:pt x="946028" y="2170444"/>
                </a:cubicBezTo>
                <a:cubicBezTo>
                  <a:pt x="949377" y="2153697"/>
                  <a:pt x="942740" y="2130871"/>
                  <a:pt x="956076" y="2120202"/>
                </a:cubicBezTo>
                <a:cubicBezTo>
                  <a:pt x="992599" y="2090983"/>
                  <a:pt x="1002598" y="2149237"/>
                  <a:pt x="1006318" y="2160396"/>
                </a:cubicBezTo>
                <a:cubicBezTo>
                  <a:pt x="1016366" y="2153697"/>
                  <a:pt x="1028919" y="2149729"/>
                  <a:pt x="1036463" y="2140299"/>
                </a:cubicBezTo>
                <a:cubicBezTo>
                  <a:pt x="1043080" y="2132028"/>
                  <a:pt x="1041774" y="2119628"/>
                  <a:pt x="1046511" y="2110154"/>
                </a:cubicBezTo>
                <a:cubicBezTo>
                  <a:pt x="1051912" y="2099352"/>
                  <a:pt x="1059909" y="2090057"/>
                  <a:pt x="1066608" y="2080009"/>
                </a:cubicBezTo>
                <a:cubicBezTo>
                  <a:pt x="1056560" y="2073310"/>
                  <a:pt x="1047265" y="2065313"/>
                  <a:pt x="1036463" y="2059912"/>
                </a:cubicBezTo>
                <a:cubicBezTo>
                  <a:pt x="1026989" y="2055175"/>
                  <a:pt x="1013808" y="2057354"/>
                  <a:pt x="1006318" y="2049864"/>
                </a:cubicBezTo>
                <a:cubicBezTo>
                  <a:pt x="946026" y="1989572"/>
                  <a:pt x="992920" y="1997949"/>
                  <a:pt x="935979" y="1969477"/>
                </a:cubicBezTo>
                <a:cubicBezTo>
                  <a:pt x="926505" y="1964740"/>
                  <a:pt x="915093" y="1964572"/>
                  <a:pt x="905834" y="1959428"/>
                </a:cubicBezTo>
                <a:cubicBezTo>
                  <a:pt x="884720" y="1947698"/>
                  <a:pt x="845544" y="1919235"/>
                  <a:pt x="845544" y="1919235"/>
                </a:cubicBezTo>
                <a:cubicBezTo>
                  <a:pt x="838845" y="1909187"/>
                  <a:pt x="830352" y="1900126"/>
                  <a:pt x="825447" y="1889090"/>
                </a:cubicBezTo>
                <a:cubicBezTo>
                  <a:pt x="816844" y="1869732"/>
                  <a:pt x="805351" y="1828800"/>
                  <a:pt x="805351" y="1828800"/>
                </a:cubicBezTo>
                <a:cubicBezTo>
                  <a:pt x="808700" y="1818752"/>
                  <a:pt x="818748" y="1808703"/>
                  <a:pt x="815399" y="1798655"/>
                </a:cubicBezTo>
                <a:cubicBezTo>
                  <a:pt x="809873" y="1782076"/>
                  <a:pt x="768899" y="1757606"/>
                  <a:pt x="755109" y="1748413"/>
                </a:cubicBezTo>
                <a:cubicBezTo>
                  <a:pt x="765157" y="1738365"/>
                  <a:pt x="784074" y="1732429"/>
                  <a:pt x="785254" y="1718268"/>
                </a:cubicBezTo>
                <a:cubicBezTo>
                  <a:pt x="785629" y="1713769"/>
                  <a:pt x="773255" y="1615310"/>
                  <a:pt x="745061" y="1597688"/>
                </a:cubicBezTo>
                <a:cubicBezTo>
                  <a:pt x="727097" y="1586460"/>
                  <a:pt x="684771" y="1577591"/>
                  <a:pt x="684771" y="1577591"/>
                </a:cubicBezTo>
                <a:cubicBezTo>
                  <a:pt x="636916" y="1505810"/>
                  <a:pt x="638719" y="1540733"/>
                  <a:pt x="654626" y="1477108"/>
                </a:cubicBezTo>
                <a:cubicBezTo>
                  <a:pt x="651276" y="1467060"/>
                  <a:pt x="652848" y="1453580"/>
                  <a:pt x="644577" y="1446963"/>
                </a:cubicBezTo>
                <a:cubicBezTo>
                  <a:pt x="633793" y="1438336"/>
                  <a:pt x="618073" y="1438739"/>
                  <a:pt x="604384" y="1436914"/>
                </a:cubicBezTo>
                <a:cubicBezTo>
                  <a:pt x="567713" y="1432024"/>
                  <a:pt x="530696" y="1430215"/>
                  <a:pt x="493852" y="1426866"/>
                </a:cubicBezTo>
                <a:cubicBezTo>
                  <a:pt x="497201" y="1416818"/>
                  <a:pt x="507834" y="1406555"/>
                  <a:pt x="503900" y="1396721"/>
                </a:cubicBezTo>
                <a:cubicBezTo>
                  <a:pt x="490150" y="1362346"/>
                  <a:pt x="463103" y="1380174"/>
                  <a:pt x="443610" y="1386672"/>
                </a:cubicBezTo>
                <a:cubicBezTo>
                  <a:pt x="423513" y="1379973"/>
                  <a:pt x="398299" y="1381555"/>
                  <a:pt x="383320" y="1366576"/>
                </a:cubicBezTo>
                <a:cubicBezTo>
                  <a:pt x="373272" y="1356528"/>
                  <a:pt x="365597" y="1343332"/>
                  <a:pt x="353175" y="1336431"/>
                </a:cubicBezTo>
                <a:cubicBezTo>
                  <a:pt x="334657" y="1326143"/>
                  <a:pt x="312982" y="1323033"/>
                  <a:pt x="292885" y="1316334"/>
                </a:cubicBezTo>
                <a:lnTo>
                  <a:pt x="262740" y="1306286"/>
                </a:lnTo>
                <a:cubicBezTo>
                  <a:pt x="248939" y="1264885"/>
                  <a:pt x="257963" y="1258872"/>
                  <a:pt x="192401" y="1286189"/>
                </a:cubicBezTo>
                <a:cubicBezTo>
                  <a:pt x="170106" y="1295479"/>
                  <a:pt x="132111" y="1326382"/>
                  <a:pt x="132111" y="1326382"/>
                </a:cubicBezTo>
                <a:cubicBezTo>
                  <a:pt x="64427" y="1258698"/>
                  <a:pt x="132404" y="1337014"/>
                  <a:pt x="91918" y="1256044"/>
                </a:cubicBezTo>
                <a:cubicBezTo>
                  <a:pt x="81116" y="1234441"/>
                  <a:pt x="51724" y="1195754"/>
                  <a:pt x="51724" y="1195754"/>
                </a:cubicBezTo>
                <a:cubicBezTo>
                  <a:pt x="48375" y="1185706"/>
                  <a:pt x="31842" y="1169543"/>
                  <a:pt x="41676" y="1165609"/>
                </a:cubicBezTo>
                <a:cubicBezTo>
                  <a:pt x="57752" y="1159178"/>
                  <a:pt x="111055" y="1178686"/>
                  <a:pt x="132111" y="1185705"/>
                </a:cubicBezTo>
                <a:cubicBezTo>
                  <a:pt x="142159" y="1182356"/>
                  <a:pt x="158907" y="1185705"/>
                  <a:pt x="162256" y="1175657"/>
                </a:cubicBezTo>
                <a:cubicBezTo>
                  <a:pt x="175092" y="1137151"/>
                  <a:pt x="142926" y="1116133"/>
                  <a:pt x="122063" y="1095270"/>
                </a:cubicBezTo>
                <a:cubicBezTo>
                  <a:pt x="128762" y="1085222"/>
                  <a:pt x="147561" y="1075927"/>
                  <a:pt x="142160" y="1065125"/>
                </a:cubicBezTo>
                <a:cubicBezTo>
                  <a:pt x="129543" y="1039891"/>
                  <a:pt x="86037" y="1060387"/>
                  <a:pt x="71821" y="1065125"/>
                </a:cubicBezTo>
                <a:cubicBezTo>
                  <a:pt x="61773" y="1071824"/>
                  <a:pt x="53588" y="1087207"/>
                  <a:pt x="41676" y="1085222"/>
                </a:cubicBezTo>
                <a:cubicBezTo>
                  <a:pt x="0" y="1078276"/>
                  <a:pt x="10050" y="1045684"/>
                  <a:pt x="21579" y="1024932"/>
                </a:cubicBezTo>
                <a:cubicBezTo>
                  <a:pt x="56058" y="962870"/>
                  <a:pt x="47883" y="973902"/>
                  <a:pt x="91918" y="944545"/>
                </a:cubicBezTo>
                <a:cubicBezTo>
                  <a:pt x="112015" y="947894"/>
                  <a:pt x="131834" y="954593"/>
                  <a:pt x="152208" y="954593"/>
                </a:cubicBezTo>
                <a:cubicBezTo>
                  <a:pt x="281243" y="954593"/>
                  <a:pt x="261949" y="958206"/>
                  <a:pt x="333078" y="934497"/>
                </a:cubicBezTo>
                <a:cubicBezTo>
                  <a:pt x="343126" y="944545"/>
                  <a:pt x="350513" y="970997"/>
                  <a:pt x="363223" y="964642"/>
                </a:cubicBezTo>
                <a:cubicBezTo>
                  <a:pt x="375575" y="958466"/>
                  <a:pt x="348046" y="937271"/>
                  <a:pt x="353175" y="924448"/>
                </a:cubicBezTo>
                <a:cubicBezTo>
                  <a:pt x="357109" y="914614"/>
                  <a:pt x="373044" y="916969"/>
                  <a:pt x="383320" y="914400"/>
                </a:cubicBezTo>
                <a:cubicBezTo>
                  <a:pt x="399889" y="910258"/>
                  <a:pt x="416815" y="907701"/>
                  <a:pt x="433562" y="904352"/>
                </a:cubicBezTo>
                <a:cubicBezTo>
                  <a:pt x="467056" y="907701"/>
                  <a:pt x="501246" y="906831"/>
                  <a:pt x="534045" y="914400"/>
                </a:cubicBezTo>
                <a:cubicBezTo>
                  <a:pt x="585665" y="926312"/>
                  <a:pt x="554575" y="955459"/>
                  <a:pt x="574239" y="994787"/>
                </a:cubicBezTo>
                <a:cubicBezTo>
                  <a:pt x="579640" y="1005588"/>
                  <a:pt x="594954" y="1007339"/>
                  <a:pt x="604384" y="1014883"/>
                </a:cubicBezTo>
                <a:cubicBezTo>
                  <a:pt x="611782" y="1020801"/>
                  <a:pt x="589311" y="1026607"/>
                  <a:pt x="614432" y="1024932"/>
                </a:cubicBezTo>
                <a:close/>
              </a:path>
            </a:pathLst>
          </a:custGeom>
          <a:noFill/>
          <a:ln w="25400" algn="ctr">
            <a:solidFill>
              <a:srgbClr val="CC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/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eiffel-canon-a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3" name="Picture 3" descr="Eiffe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24" name="WordArt 4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610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THÁP EIFFEL BUỔI HOÀNG HÔN VÀ LÚC BÌNH MINH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8198" name="Clip" r:id="rId5" imgW="1999793" imgH="1831543" progId="MS_ClipArt_Gallery.2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8199" name="Clip" r:id="rId6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287748" name="Picture 4" descr="louve par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49" name="WordArt 5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6771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BẢO TÀNG LOUVE LỚN NHẤT THẾ GIỚI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467600" y="5562600"/>
          <a:ext cx="1752600" cy="1295400"/>
        </p:xfrm>
        <a:graphic>
          <a:graphicData uri="http://schemas.openxmlformats.org/presentationml/2006/ole">
            <p:oleObj spid="_x0000_s9223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0" y="-19050"/>
          <a:ext cx="990600" cy="1771650"/>
        </p:xfrm>
        <a:graphic>
          <a:graphicData uri="http://schemas.openxmlformats.org/presentationml/2006/ole">
            <p:oleObj spid="_x0000_s9224" name="Clip" r:id="rId5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pic>
        <p:nvPicPr>
          <p:cNvPr id="288772" name="Picture 4" descr="par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8773" name="WordArt 5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334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KHẢI HOÀN MÔN PARIS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plaid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8153400" y="5902325"/>
          <a:ext cx="1066800" cy="955675"/>
        </p:xfrm>
        <a:graphic>
          <a:graphicData uri="http://schemas.openxmlformats.org/presentationml/2006/ole">
            <p:oleObj spid="_x0000_s10247" name="Clip" r:id="rId4" imgW="1999793" imgH="1831543" progId="MS_ClipArt_Gallery.2">
              <p:embed/>
            </p:oleObj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0" y="-19050"/>
          <a:ext cx="990600" cy="874713"/>
        </p:xfrm>
        <a:graphic>
          <a:graphicData uri="http://schemas.openxmlformats.org/presentationml/2006/ole">
            <p:oleObj spid="_x0000_s10248" name="Clip" r:id="rId5" imgW="1278331" imgH="1273759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3304</TotalTime>
  <Words>810</Words>
  <Application>Microsoft PowerPoint</Application>
  <PresentationFormat>On-screen Show (4:3)</PresentationFormat>
  <Paragraphs>117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Arial</vt:lpstr>
      <vt:lpstr>Arial Unicode MS</vt:lpstr>
      <vt:lpstr>Default Design</vt:lpstr>
      <vt:lpstr>Microsoft Clip Gallery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  </vt:lpstr>
      <vt:lpstr>Slide 23</vt:lpstr>
      <vt:lpstr>Slide 24</vt:lpstr>
      <vt:lpstr>Slide 25</vt:lpstr>
      <vt:lpstr>Slide 26</vt:lpstr>
      <vt:lpstr>Slide 27</vt:lpstr>
      <vt:lpstr>Slide 28</vt:lpstr>
    </vt:vector>
  </TitlesOfParts>
  <Company>B12/2B TRANDAINGHIA TKIEN BCHANH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KIMTHANH - 8771513</dc:creator>
  <cp:lastModifiedBy>CSTeam</cp:lastModifiedBy>
  <cp:revision>271</cp:revision>
  <dcterms:created xsi:type="dcterms:W3CDTF">2007-11-27T17:22:48Z</dcterms:created>
  <dcterms:modified xsi:type="dcterms:W3CDTF">2016-06-30T02:18:48Z</dcterms:modified>
</cp:coreProperties>
</file>