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5" r:id="rId3"/>
    <p:sldId id="287" r:id="rId4"/>
    <p:sldId id="271" r:id="rId5"/>
    <p:sldId id="272" r:id="rId6"/>
    <p:sldId id="284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99"/>
    <a:srgbClr val="FF66FF"/>
    <a:srgbClr val="FF33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8FB35-EC56-4D83-8373-5059CCB87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8A0F-C657-4E55-91EB-6CC0D919A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BD80A-673E-4D48-8F42-860B8E941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AC7C6-8A3A-43FE-AB6C-696745F98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FF0F7-1918-4B09-A838-64990E56F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F62B-09C8-4A46-92CE-005B2B6A4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74D55-3B05-41E0-A89A-FA9385674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11A97-D8CA-4AC4-9107-9398497DB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437C3-4066-4993-957D-7DBA0DFBF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A56C2-E75F-48DA-A2C4-A88A74E96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690B2-8EA4-4233-AE8E-171B1FBE0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492EA-15E9-4F3A-B449-B8AC2ED9D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7F18337-D6F2-403F-BCD5-FA21BC0F2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228600" y="1447800"/>
            <a:ext cx="87630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8A2EC"/>
              </a:extrusionClr>
            </a:sp3d>
          </a:bodyPr>
          <a:lstStyle/>
          <a:p>
            <a:pPr algn="ctr"/>
            <a:r>
              <a:rPr lang="en-US" sz="40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KÍNH CHÀO CÁC THẦY CÔ GIÁO CÙNG CÁC EM HỌC SINH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62000" y="4038600"/>
            <a:ext cx="7772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Arial" charset="0"/>
              </a:rPr>
              <a:t>Môn :Âm nhạc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                                               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Lớp 5</a:t>
            </a: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repeatCount="indefinite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228600"/>
            <a:ext cx="8991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solidFill>
                  <a:srgbClr val="FF3300"/>
                </a:solidFill>
                <a:latin typeface="Arial" charset="0"/>
              </a:rPr>
              <a:t>Âm nhạc</a:t>
            </a:r>
          </a:p>
          <a:p>
            <a:r>
              <a:rPr lang="en-US" sz="3200" b="1">
                <a:solidFill>
                  <a:srgbClr val="FF3300"/>
                </a:solidFill>
                <a:latin typeface="Arial" charset="0"/>
              </a:rPr>
              <a:t>Tiết 31: Ôn tập</a:t>
            </a:r>
            <a:r>
              <a:rPr lang="en-US" sz="3600" b="1">
                <a:solidFill>
                  <a:srgbClr val="FF3300"/>
                </a:solidFill>
                <a:latin typeface="Arial" charset="0"/>
              </a:rPr>
              <a:t> bài hát: Dàn đồng ca mùa hạ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09600" y="388620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 b="1">
              <a:solidFill>
                <a:srgbClr val="FF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bg1"/>
            </a:gs>
            <a:gs pos="100000">
              <a:srgbClr val="FF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23900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FF"/>
                </a:solidFill>
              </a:rPr>
              <a:t/>
            </a:r>
            <a:br>
              <a:rPr lang="en-US" sz="2800" b="1" smtClean="0">
                <a:solidFill>
                  <a:srgbClr val="FF00FF"/>
                </a:solidFill>
              </a:rPr>
            </a:br>
            <a:r>
              <a:rPr lang="en-US" sz="2800" b="1" smtClean="0">
                <a:solidFill>
                  <a:srgbClr val="FF00FF"/>
                </a:solidFill>
              </a:rPr>
              <a:t/>
            </a:r>
            <a:br>
              <a:rPr lang="en-US" sz="2800" b="1" smtClean="0">
                <a:solidFill>
                  <a:srgbClr val="FF00FF"/>
                </a:solidFill>
              </a:rPr>
            </a:br>
            <a:r>
              <a:rPr lang="en-US" sz="2800" b="1" smtClean="0">
                <a:solidFill>
                  <a:srgbClr val="FF00FF"/>
                </a:solidFill>
              </a:rPr>
              <a:t/>
            </a:r>
            <a:br>
              <a:rPr lang="en-US" sz="2800" b="1" smtClean="0">
                <a:solidFill>
                  <a:srgbClr val="FF00FF"/>
                </a:solidFill>
              </a:rPr>
            </a:br>
            <a:r>
              <a:rPr lang="en-US" sz="2800" b="1" smtClean="0">
                <a:solidFill>
                  <a:srgbClr val="000099"/>
                </a:solidFill>
              </a:rPr>
              <a:t>1.Ôn tập bài hát: Dàn đônhg</a:t>
            </a:r>
            <a:r>
              <a:rPr lang="en-US" sz="2800" b="1" smtClean="0">
                <a:solidFill>
                  <a:srgbClr val="FF00FF"/>
                </a:solidFill>
              </a:rPr>
              <a:t/>
            </a:r>
            <a:br>
              <a:rPr lang="en-US" sz="2800" b="1" smtClean="0">
                <a:solidFill>
                  <a:srgbClr val="FF00FF"/>
                </a:solidFill>
              </a:rPr>
            </a:br>
            <a:r>
              <a:rPr lang="en-US" sz="4000" b="1" smtClean="0">
                <a:solidFill>
                  <a:srgbClr val="FF00FF"/>
                </a:solidFill>
              </a:rPr>
              <a:t/>
            </a:r>
            <a:br>
              <a:rPr lang="en-US" sz="4000" b="1" smtClean="0">
                <a:solidFill>
                  <a:srgbClr val="FF00FF"/>
                </a:solidFill>
              </a:rPr>
            </a:br>
            <a:endParaRPr lang="en-US" sz="4000" b="1" smtClean="0">
              <a:solidFill>
                <a:srgbClr val="FF00FF"/>
              </a:solidFill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 descr="cap chu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92875">
            <a:off x="8229600" y="-152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cap chu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801783">
            <a:off x="0" y="-152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FF"/>
            </a:gs>
            <a:gs pos="50000">
              <a:schemeClr val="bg1"/>
            </a:gs>
            <a:gs pos="100000">
              <a:srgbClr val="FF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991600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676400" y="4960938"/>
            <a:ext cx="6553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Em hãy kể tên các nốt trong phần luyện tập cao độ từ thấp lên cao?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828800" y="60960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Tên các nốt: Đồ, Rê, Mi, Pha, Son,La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FF"/>
            </a:gs>
            <a:gs pos="50000">
              <a:schemeClr val="bg1"/>
            </a:gs>
            <a:gs pos="100000">
              <a:srgbClr val="FF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486400"/>
          </a:xfr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295400" y="4343400"/>
            <a:ext cx="693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Trong phần luyện tập tiết tấu có những hình nốt và kí hiệu âm nhạc gì?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524000" y="5638800"/>
            <a:ext cx="624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Hình nốt móc đơn, hình nốt đen và dấu lặng đen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XIN CHÂN THÀNH CẢM ƠN CÁC THẦY CÔ GIÁO ĐÃ VỀ DỰ TIẾT HỌC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95400" y="3429000"/>
            <a:ext cx="1905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000">
              <a:solidFill>
                <a:srgbClr val="9900FF"/>
              </a:solidFill>
              <a:latin typeface="Arial" charset="0"/>
            </a:endParaRP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5867400" y="1219200"/>
            <a:ext cx="3276600" cy="2057400"/>
          </a:xfrm>
          <a:prstGeom prst="cloudCallout">
            <a:avLst>
              <a:gd name="adj1" fmla="val -82269"/>
              <a:gd name="adj2" fmla="val 295370"/>
            </a:avLst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CHÚC CÁC EM HỌC GIỎI</a:t>
            </a:r>
          </a:p>
        </p:txBody>
      </p:sp>
      <p:pic>
        <p:nvPicPr>
          <p:cNvPr id="35845" name="Picture 5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2004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4384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1242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8862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anim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72173">
            <a:off x="355600" y="4751388"/>
            <a:ext cx="16081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anim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72173">
            <a:off x="1905000" y="4724400"/>
            <a:ext cx="16081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anim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72173">
            <a:off x="3657600" y="4724400"/>
            <a:ext cx="16081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1242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2004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5052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 descr="anim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72173">
            <a:off x="7696200" y="4724400"/>
            <a:ext cx="16081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 descr="anim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72173">
            <a:off x="6477000" y="4724400"/>
            <a:ext cx="16081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4213 L 0.23854 -0.2909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0.06435 L 0.23021 -0.2687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3102 L 0.25521 -0.30208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4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111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Times New Roman</vt:lpstr>
      <vt:lpstr>Arial</vt:lpstr>
      <vt:lpstr>Calibri</vt:lpstr>
      <vt:lpstr>Default Design</vt:lpstr>
      <vt:lpstr>Slide 1</vt:lpstr>
      <vt:lpstr>Slide 2</vt:lpstr>
      <vt:lpstr>   1.Ôn tập bài hát: Dàn đônhg  </vt:lpstr>
      <vt:lpstr>Slide 4</vt:lpstr>
      <vt:lpstr>Slide 5</vt:lpstr>
      <vt:lpstr>Slide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CSTeam</cp:lastModifiedBy>
  <cp:revision>134</cp:revision>
  <dcterms:created xsi:type="dcterms:W3CDTF">2011-02-25T23:21:08Z</dcterms:created>
  <dcterms:modified xsi:type="dcterms:W3CDTF">2016-06-30T02:18:53Z</dcterms:modified>
</cp:coreProperties>
</file>