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348" r:id="rId4"/>
    <p:sldId id="318" r:id="rId5"/>
    <p:sldId id="343" r:id="rId6"/>
    <p:sldId id="349" r:id="rId7"/>
    <p:sldId id="350" r:id="rId8"/>
    <p:sldId id="320" r:id="rId9"/>
    <p:sldId id="351" r:id="rId10"/>
    <p:sldId id="344" r:id="rId11"/>
    <p:sldId id="345" r:id="rId12"/>
    <p:sldId id="319" r:id="rId13"/>
    <p:sldId id="346" r:id="rId14"/>
    <p:sldId id="326" r:id="rId15"/>
    <p:sldId id="342" r:id="rId16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.VnTifani Heavy" panose="020B7200000000000000" pitchFamily="34" charset="0"/>
      <p:regular r:id="rId21"/>
    </p:embeddedFont>
    <p:embeddedFont>
      <p:font typeface="宋体" panose="02010600030101010101" pitchFamily="2" charset="-122"/>
      <p:regular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0099"/>
    <a:srgbClr val="FF9393"/>
    <a:srgbClr val="000066"/>
    <a:srgbClr val="00CCFF"/>
    <a:srgbClr val="FF6600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900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tags" Target="../tags/tag6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1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4" y="2264228"/>
            <a:ext cx="4677785" cy="3334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45" y="3859"/>
            <a:ext cx="72056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7925" y="41028"/>
            <a:ext cx="4921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8" y="736124"/>
            <a:ext cx="1942635" cy="23252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9" y="769259"/>
            <a:ext cx="2072442" cy="225440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" y="3283682"/>
            <a:ext cx="1998777" cy="231749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3283805"/>
            <a:ext cx="2064295" cy="23194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28" y="3256293"/>
            <a:ext cx="2072443" cy="23431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38" y="769264"/>
            <a:ext cx="1947923" cy="225448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414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6" y="0"/>
            <a:ext cx="8984343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72" y="764443"/>
            <a:ext cx="538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CC"/>
                </a:solidFill>
              </a:rPr>
              <a:t>Một số hoạt động trên lớp của bạn An: vẽ tranh, xếp chữ, làm toán, quan sát cây rau, tập viết, tập thể dục.</a:t>
            </a:r>
          </a:p>
        </p:txBody>
      </p:sp>
    </p:spTree>
    <p:extLst>
      <p:ext uri="{BB962C8B-B14F-4D97-AF65-F5344CB8AC3E}">
        <p14:creationId xmlns:p14="http://schemas.microsoft.com/office/powerpoint/2010/main" val="24347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5052" y="1176363"/>
            <a:ext cx="53739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Trong giờ học, em đã tham gia những hoạt động nào? Với mỗi hoạt động đó, thuờng sử dụng đồ dùng học tập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Em cảm thấy thế nào khi tham gia vào những hoạt động học tập trên lớp?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661" y="663806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6420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3474" y="48131"/>
            <a:ext cx="2662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270" y="736952"/>
            <a:ext cx="48042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- Nêu những điểm khác nhau của lớp học trong hai bức tranh?</a:t>
            </a:r>
          </a:p>
          <a:p>
            <a:r>
              <a:rPr lang="vi-VN" sz="2800" dirty="0">
                <a:solidFill>
                  <a:srgbClr val="FF0000"/>
                </a:solidFill>
              </a:rPr>
              <a:t>- Em thích lớp học của em như thế nào?</a:t>
            </a:r>
          </a:p>
        </p:txBody>
      </p:sp>
      <p:sp>
        <p:nvSpPr>
          <p:cNvPr id="3" name="Rectangle 2"/>
          <p:cNvSpPr/>
          <p:nvPr/>
        </p:nvSpPr>
        <p:spPr>
          <a:xfrm>
            <a:off x="85270" y="3338609"/>
            <a:ext cx="46336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6600"/>
                </a:solidFill>
              </a:rPr>
              <a:t>- Lớp học ở hình 1 lộn xộn, bừa bộn, chưa sạch sẽ.</a:t>
            </a:r>
          </a:p>
          <a:p>
            <a:r>
              <a:rPr lang="vi-VN" sz="2800" dirty="0">
                <a:solidFill>
                  <a:srgbClr val="006600"/>
                </a:solidFill>
              </a:rPr>
              <a:t>- Lớp học ở hình 2 gọn gàng, ngăn nắp, sạch sẽ.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3" y="708017"/>
            <a:ext cx="3825421" cy="24694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43" y="3338609"/>
            <a:ext cx="3825421" cy="23183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521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417" y="2095224"/>
            <a:ext cx="5254952" cy="230832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Lớp học như là nhà.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Cô giáo như mẹ hiền.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99"/>
                </a:solidFill>
              </a:rPr>
              <a:t>     Bạn bè như là anh em.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5523" y="567496"/>
            <a:ext cx="36968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THÔNG ĐIỆP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35" y="913840"/>
            <a:ext cx="1985791" cy="14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71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680373"/>
            <a:ext cx="9144000" cy="4905375"/>
          </a:xfrm>
          <a:prstGeom prst="rect">
            <a:avLst/>
          </a:prstGeom>
        </p:spPr>
      </p:pic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7" y="44580"/>
            <a:ext cx="9142753" cy="5813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41157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TỰ ĐÁNH GIÁ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1247" y="68037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117607"/>
            <a:ext cx="6444343" cy="32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7362"/>
      </p:ext>
    </p:extLst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66665" cy="575072"/>
          </a:xfrm>
          <a:prstGeom prst="rect">
            <a:avLst/>
          </a:prstGeom>
        </p:spPr>
      </p:pic>
      <p:pic>
        <p:nvPicPr>
          <p:cNvPr id="8" name="Picture 2" descr="D:\Khung ppt chuan\anh-nen-power-point-17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9388"/>
            <a:ext cx="9160125" cy="50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171" y="899886"/>
            <a:ext cx="8853715" cy="463005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p_Chung_Minh___Nhac_Thieu_Nhi_hoat_hinh_vui_nhon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522513" y="1117600"/>
            <a:ext cx="8171544" cy="42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3223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097899"/>
            <a:ext cx="8356602" cy="992169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Bài hát nói với các em điều gì về lớp học?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95300" y="2452922"/>
            <a:ext cx="5233988" cy="14768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/>
              <a:t>Bài hát nói đến tình cảm và sự đoàn kết của các thành viên trong lớp.</a:t>
            </a:r>
            <a:endParaRPr lang="vi-VN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12" y="2114415"/>
            <a:ext cx="2871788" cy="21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469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" y="1616301"/>
            <a:ext cx="6990454" cy="29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80505" y="593276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3710" y="43542"/>
            <a:ext cx="477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7" y="1253108"/>
            <a:ext cx="4398998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30" y="1253108"/>
            <a:ext cx="4211271" cy="424307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66892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1103079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1177906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74171" y="2002965"/>
            <a:ext cx="5442625" cy="2873828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- Lớp bạn An có những ai? Họ đang làm gì?</a:t>
            </a:r>
          </a:p>
          <a:p>
            <a:pPr algn="just"/>
            <a:r>
              <a:rPr lang="vi-VN" sz="3200" dirty="0">
                <a:solidFill>
                  <a:schemeClr val="bg1"/>
                </a:solidFill>
              </a:rPr>
              <a:t>- Trong lớp có những đồ dùng gì? Chúng đuợc sắp đặt như thế nào?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23" y="2265594"/>
            <a:ext cx="3148019" cy="2348569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8" name="Picture 37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67922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4576" y="287895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2871" y="1161148"/>
            <a:ext cx="8229600" cy="4220029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Lớp bạn An có thầy/ cô giáo các bạn học sinh. Thầy/ cô giáo huớng dẫn học sinh học tập, hát, vẽ,....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- Trong lớp bạn An có những đồ dùng như: bảng, bàn ghế, quạt trần,....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21" y="59285"/>
            <a:ext cx="1396686" cy="10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267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24206" y="840014"/>
            <a:ext cx="729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/>
              <a:t>Một học sinh đặt câu hỏi, học sinh kia trả lời.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854" y="1438181"/>
            <a:ext cx="8305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u="sng" dirty="0">
                <a:solidFill>
                  <a:srgbClr val="FF0000"/>
                </a:solidFill>
              </a:rPr>
              <a:t> Gợi ý: 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Nêu tên lớp học của chúng mình.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Lớp học có những đồ dùng gì? Chúng đuợc sắp đặt như thế nào?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Nói về các thành viên trong lớp (tên, nhiệm vụ chính, ...)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LÀM VIỆC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" y="0"/>
            <a:ext cx="1033169" cy="5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2241" y="840014"/>
            <a:ext cx="853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Các em đã làm gì để giữ gìn đồ dùng trong lớp học?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884" y="1441934"/>
            <a:ext cx="43869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Để giữ đồ dùng trong lớp học, em sắp xếp đồ dùng đúng chỗ, lau chùi và bảo quản đồ dùng; không viết, vẽ bậy lên đồ dùng, sử dụng đồ dùng đúng cách,....</a:t>
            </a:r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1884" y="-13243"/>
            <a:ext cx="8382000" cy="6287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75201" y="61584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charset="0"/>
                <a:cs typeface="Arial" charset="0"/>
              </a:rPr>
              <a:t>THẢO LUẬN LỚP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10" y="1570656"/>
            <a:ext cx="3917043" cy="26113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2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</TotalTime>
  <Words>454</Words>
  <Application>Microsoft Office PowerPoint</Application>
  <PresentationFormat>On-screen Show (16:10)</PresentationFormat>
  <Paragraphs>63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.VnTifani Heavy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Carcassonno</cp:lastModifiedBy>
  <cp:revision>164</cp:revision>
  <dcterms:created xsi:type="dcterms:W3CDTF">2020-02-10T09:35:50Z</dcterms:created>
  <dcterms:modified xsi:type="dcterms:W3CDTF">2020-10-11T07:29:45Z</dcterms:modified>
</cp:coreProperties>
</file>