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334" r:id="rId4"/>
    <p:sldId id="351" r:id="rId5"/>
    <p:sldId id="352" r:id="rId6"/>
    <p:sldId id="355" r:id="rId7"/>
    <p:sldId id="354" r:id="rId8"/>
    <p:sldId id="357" r:id="rId9"/>
    <p:sldId id="356" r:id="rId10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12"/>
    </p:embeddedFont>
    <p:embeddedFont>
      <p:font typeface=".VnAvant" panose="020B7200000000000000" pitchFamily="34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FF"/>
    <a:srgbClr val="FF66FF"/>
    <a:srgbClr val="FFFF99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4" d="100"/>
          <a:sy n="74" d="100"/>
        </p:scale>
        <p:origin x="1216" y="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53143" y="682171"/>
            <a:ext cx="7968343" cy="236582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72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72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sz="72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CÁC SỐ 4,5,6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14" y="754170"/>
            <a:ext cx="4339162" cy="381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6" y="900112"/>
            <a:ext cx="78581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6" y="1089705"/>
            <a:ext cx="82010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1" y="1071562"/>
            <a:ext cx="80676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0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8" y="1495424"/>
            <a:ext cx="7858125" cy="1304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" y="3015566"/>
            <a:ext cx="8201025" cy="981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4" y="4231556"/>
            <a:ext cx="80676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1515"/>
            <a:ext cx="3410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1: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412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092"/>
            <a:ext cx="9144000" cy="28515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3799" y="3016943"/>
            <a:ext cx="384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6142" y="3016943"/>
            <a:ext cx="384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5112" y="3008363"/>
            <a:ext cx="384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76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41515"/>
            <a:ext cx="856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2: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h×nh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phï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hîp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(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412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" y="878732"/>
            <a:ext cx="8944752" cy="222062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975428" y="1190203"/>
            <a:ext cx="769258" cy="904346"/>
            <a:chOff x="2975428" y="1190203"/>
            <a:chExt cx="769258" cy="904346"/>
          </a:xfrm>
        </p:grpSpPr>
        <p:sp>
          <p:nvSpPr>
            <p:cNvPr id="3" name="Rectangle 2"/>
            <p:cNvSpPr/>
            <p:nvPr/>
          </p:nvSpPr>
          <p:spPr>
            <a:xfrm>
              <a:off x="2975429" y="1190203"/>
              <a:ext cx="261257" cy="211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83429" y="1230426"/>
              <a:ext cx="261257" cy="211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80229" y="1495003"/>
              <a:ext cx="261257" cy="211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83428" y="1858415"/>
              <a:ext cx="261257" cy="211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75428" y="1883537"/>
              <a:ext cx="261257" cy="211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57372" y="1148336"/>
            <a:ext cx="791027" cy="904346"/>
            <a:chOff x="5457372" y="1148336"/>
            <a:chExt cx="791027" cy="904346"/>
          </a:xfrm>
        </p:grpSpPr>
        <p:grpSp>
          <p:nvGrpSpPr>
            <p:cNvPr id="17" name="Group 16"/>
            <p:cNvGrpSpPr/>
            <p:nvPr/>
          </p:nvGrpSpPr>
          <p:grpSpPr>
            <a:xfrm>
              <a:off x="5464628" y="1148336"/>
              <a:ext cx="783771" cy="904346"/>
              <a:chOff x="2975428" y="1190203"/>
              <a:chExt cx="783771" cy="90434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975429" y="1190203"/>
                <a:ext cx="261257" cy="211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483429" y="1230426"/>
                <a:ext cx="261257" cy="211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497939" y="1538545"/>
                <a:ext cx="261257" cy="211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497942" y="1858415"/>
                <a:ext cx="261257" cy="211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975428" y="1883537"/>
                <a:ext cx="261257" cy="21101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5457372" y="1495003"/>
              <a:ext cx="261257" cy="211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924800" y="1256135"/>
            <a:ext cx="769258" cy="748011"/>
            <a:chOff x="2975428" y="1244940"/>
            <a:chExt cx="769258" cy="748011"/>
          </a:xfrm>
        </p:grpSpPr>
        <p:sp>
          <p:nvSpPr>
            <p:cNvPr id="25" name="Rectangle 24"/>
            <p:cNvSpPr/>
            <p:nvPr/>
          </p:nvSpPr>
          <p:spPr>
            <a:xfrm>
              <a:off x="2975429" y="1248259"/>
              <a:ext cx="261257" cy="211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83429" y="1244940"/>
              <a:ext cx="261257" cy="211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83428" y="1756817"/>
              <a:ext cx="261257" cy="211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975428" y="1781939"/>
              <a:ext cx="261257" cy="211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5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41515"/>
            <a:ext cx="8563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4: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lêi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hái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0" y="564735"/>
            <a:ext cx="8294688" cy="411276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061029" y="41058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46648" y="302455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17620" y="191122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46648" y="78338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2566</TotalTime>
  <Words>48</Words>
  <Application>Microsoft Office PowerPoint</Application>
  <PresentationFormat>On-screen Show (16:10)</PresentationFormat>
  <Paragraphs>16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宋体</vt:lpstr>
      <vt:lpstr>.VnAvant</vt:lpstr>
      <vt:lpstr>Tahoma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Nguyen Phuong Lan</cp:lastModifiedBy>
  <cp:revision>206</cp:revision>
  <dcterms:created xsi:type="dcterms:W3CDTF">2020-02-10T09:35:50Z</dcterms:created>
  <dcterms:modified xsi:type="dcterms:W3CDTF">2020-09-16T15:14:58Z</dcterms:modified>
</cp:coreProperties>
</file>