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302005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162791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0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92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879"/>
            <a:ext cx="12192000" cy="687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19027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97774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340" y="2374937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2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66473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7173" y="149918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6"/>
            <a:ext cx="12191999" cy="68725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07636" y="2343944"/>
            <a:ext cx="509953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EM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ĐẾN TRƯỜNG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8960" y="1975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3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1738" y="2423551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7862" y="21633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1867420"/>
            <a:ext cx="7209459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6107" y="1112770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3470" y="919778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48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770" y="-2672771"/>
            <a:ext cx="6846461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2908" y="880964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TÌM HIỂU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6693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6" y="1648493"/>
            <a:ext cx="2745526" cy="1827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7" y="3721991"/>
            <a:ext cx="2745526" cy="182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3721991"/>
            <a:ext cx="2816302" cy="1779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1635574"/>
            <a:ext cx="2761424" cy="1839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3721989"/>
            <a:ext cx="2761424" cy="1779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1635574"/>
            <a:ext cx="2816302" cy="18391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8503" y="5525034"/>
            <a:ext cx="7444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7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687776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501918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079" y="1326519"/>
            <a:ext cx="79800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4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094705" y="1472611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70" y="1472610"/>
            <a:ext cx="2999009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"/>
          <a:stretch/>
        </p:blipFill>
        <p:spPr>
          <a:xfrm>
            <a:off x="7973349" y="1472610"/>
            <a:ext cx="3039671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5" y="4017988"/>
            <a:ext cx="3002273" cy="216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69" y="4017987"/>
            <a:ext cx="2999009" cy="214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4017986"/>
            <a:ext cx="3046778" cy="21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20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5" y="1768826"/>
            <a:ext cx="2626737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27" y="1768826"/>
            <a:ext cx="2673439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29660" y="1768826"/>
            <a:ext cx="2673442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5" y="4060195"/>
            <a:ext cx="2626737" cy="188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63" y="4060195"/>
            <a:ext cx="2673439" cy="188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395"/>
          <a:stretch/>
        </p:blipFill>
        <p:spPr>
          <a:xfrm>
            <a:off x="4603124" y="4086235"/>
            <a:ext cx="2673442" cy="191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271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355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37</cp:revision>
  <dcterms:created xsi:type="dcterms:W3CDTF">2021-10-24T01:35:39Z</dcterms:created>
  <dcterms:modified xsi:type="dcterms:W3CDTF">2021-10-24T03:46:22Z</dcterms:modified>
</cp:coreProperties>
</file>