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816" r:id="rId9"/>
    <p:sldMasterId id="2147483830" r:id="rId10"/>
    <p:sldMasterId id="2147483842" r:id="rId11"/>
    <p:sldMasterId id="2147483854" r:id="rId12"/>
    <p:sldMasterId id="2147483866" r:id="rId13"/>
    <p:sldMasterId id="2147483880" r:id="rId14"/>
    <p:sldMasterId id="2147483904" r:id="rId15"/>
    <p:sldMasterId id="2147483916" r:id="rId16"/>
  </p:sldMasterIdLst>
  <p:notesMasterIdLst>
    <p:notesMasterId r:id="rId50"/>
  </p:notesMasterIdLst>
  <p:sldIdLst>
    <p:sldId id="311" r:id="rId17"/>
    <p:sldId id="310" r:id="rId18"/>
    <p:sldId id="259" r:id="rId19"/>
    <p:sldId id="312" r:id="rId20"/>
    <p:sldId id="316" r:id="rId21"/>
    <p:sldId id="262" r:id="rId22"/>
    <p:sldId id="300" r:id="rId23"/>
    <p:sldId id="271" r:id="rId24"/>
    <p:sldId id="267" r:id="rId25"/>
    <p:sldId id="268" r:id="rId26"/>
    <p:sldId id="266" r:id="rId27"/>
    <p:sldId id="269" r:id="rId28"/>
    <p:sldId id="270" r:id="rId29"/>
    <p:sldId id="272" r:id="rId30"/>
    <p:sldId id="278" r:id="rId31"/>
    <p:sldId id="280" r:id="rId32"/>
    <p:sldId id="305" r:id="rId33"/>
    <p:sldId id="276" r:id="rId34"/>
    <p:sldId id="306" r:id="rId35"/>
    <p:sldId id="307" r:id="rId36"/>
    <p:sldId id="277" r:id="rId37"/>
    <p:sldId id="282" r:id="rId38"/>
    <p:sldId id="283" r:id="rId39"/>
    <p:sldId id="284" r:id="rId40"/>
    <p:sldId id="285" r:id="rId41"/>
    <p:sldId id="286" r:id="rId42"/>
    <p:sldId id="288" r:id="rId43"/>
    <p:sldId id="289" r:id="rId44"/>
    <p:sldId id="295" r:id="rId45"/>
    <p:sldId id="309" r:id="rId46"/>
    <p:sldId id="293" r:id="rId47"/>
    <p:sldId id="294" r:id="rId48"/>
    <p:sldId id="302" r:id="rId49"/>
  </p:sldIdLst>
  <p:sldSz cx="12344400" cy="7772400"/>
  <p:notesSz cx="6858000" cy="9144000"/>
  <p:custDataLst>
    <p:tags r:id="rId51"/>
  </p:custDataLst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86377" autoAdjust="0"/>
  </p:normalViewPr>
  <p:slideViewPr>
    <p:cSldViewPr>
      <p:cViewPr varScale="1">
        <p:scale>
          <a:sx n="77" d="100"/>
          <a:sy n="77" d="100"/>
        </p:scale>
        <p:origin x="408" y="84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817" indent="0" algn="ctr">
              <a:buNone/>
              <a:defRPr/>
            </a:lvl2pPr>
            <a:lvl3pPr marL="1121634" indent="0" algn="ctr">
              <a:buNone/>
              <a:defRPr/>
            </a:lvl3pPr>
            <a:lvl4pPr marL="1682450" indent="0" algn="ctr">
              <a:buNone/>
              <a:defRPr/>
            </a:lvl4pPr>
            <a:lvl5pPr marL="2243267" indent="0" algn="ctr">
              <a:buNone/>
              <a:defRPr/>
            </a:lvl5pPr>
            <a:lvl6pPr marL="2804089" indent="0" algn="ctr">
              <a:buNone/>
              <a:defRPr/>
            </a:lvl6pPr>
            <a:lvl7pPr marL="3364902" indent="0" algn="ctr">
              <a:buNone/>
              <a:defRPr/>
            </a:lvl7pPr>
            <a:lvl8pPr marL="3925716" indent="0" algn="ctr">
              <a:buNone/>
              <a:defRPr/>
            </a:lvl8pPr>
            <a:lvl9pPr marL="44865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8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63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088" indent="0" algn="ctr">
              <a:buNone/>
              <a:defRPr/>
            </a:lvl2pPr>
            <a:lvl3pPr marL="764165" indent="0" algn="ctr">
              <a:buNone/>
              <a:defRPr/>
            </a:lvl3pPr>
            <a:lvl4pPr marL="1146275" indent="0" algn="ctr">
              <a:buNone/>
              <a:defRPr/>
            </a:lvl4pPr>
            <a:lvl5pPr marL="1528351" indent="0" algn="ctr">
              <a:buNone/>
              <a:defRPr/>
            </a:lvl5pPr>
            <a:lvl6pPr marL="1910439" indent="0" algn="ctr">
              <a:buNone/>
              <a:defRPr/>
            </a:lvl6pPr>
            <a:lvl7pPr marL="2292532" indent="0" algn="ctr">
              <a:buNone/>
              <a:defRPr/>
            </a:lvl7pPr>
            <a:lvl8pPr marL="2674612" indent="0" algn="ctr">
              <a:buNone/>
              <a:defRPr/>
            </a:lvl8pPr>
            <a:lvl9pPr marL="3056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7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088" indent="0">
              <a:buNone/>
              <a:defRPr sz="1500"/>
            </a:lvl2pPr>
            <a:lvl3pPr marL="764165" indent="0">
              <a:buNone/>
              <a:defRPr sz="1400"/>
            </a:lvl3pPr>
            <a:lvl4pPr marL="1146275" indent="0">
              <a:buNone/>
              <a:defRPr sz="1100"/>
            </a:lvl4pPr>
            <a:lvl5pPr marL="1528351" indent="0">
              <a:buNone/>
              <a:defRPr sz="1100"/>
            </a:lvl5pPr>
            <a:lvl6pPr marL="1910439" indent="0">
              <a:buNone/>
              <a:defRPr sz="1100"/>
            </a:lvl6pPr>
            <a:lvl7pPr marL="2292532" indent="0">
              <a:buNone/>
              <a:defRPr sz="1100"/>
            </a:lvl7pPr>
            <a:lvl8pPr marL="2674612" indent="0">
              <a:buNone/>
              <a:defRPr sz="1100"/>
            </a:lvl8pPr>
            <a:lvl9pPr marL="305670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37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38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43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35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9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088" indent="0">
              <a:buNone/>
              <a:defRPr sz="2400"/>
            </a:lvl2pPr>
            <a:lvl3pPr marL="764165" indent="0">
              <a:buNone/>
              <a:defRPr sz="2000"/>
            </a:lvl3pPr>
            <a:lvl4pPr marL="1146275" indent="0">
              <a:buNone/>
              <a:defRPr sz="1600"/>
            </a:lvl4pPr>
            <a:lvl5pPr marL="1528351" indent="0">
              <a:buNone/>
              <a:defRPr sz="1600"/>
            </a:lvl5pPr>
            <a:lvl6pPr marL="1910439" indent="0">
              <a:buNone/>
              <a:defRPr sz="1600"/>
            </a:lvl6pPr>
            <a:lvl7pPr marL="2292532" indent="0">
              <a:buNone/>
              <a:defRPr sz="1600"/>
            </a:lvl7pPr>
            <a:lvl8pPr marL="2674612" indent="0">
              <a:buNone/>
              <a:defRPr sz="1600"/>
            </a:lvl8pPr>
            <a:lvl9pPr marL="305670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40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8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918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748" indent="0" algn="ctr">
              <a:buNone/>
              <a:defRPr/>
            </a:lvl2pPr>
            <a:lvl3pPr marL="765493" indent="0" algn="ctr">
              <a:buNone/>
              <a:defRPr/>
            </a:lvl3pPr>
            <a:lvl4pPr marL="1148264" indent="0" algn="ctr">
              <a:buNone/>
              <a:defRPr/>
            </a:lvl4pPr>
            <a:lvl5pPr marL="1531006" indent="0" algn="ctr">
              <a:buNone/>
              <a:defRPr/>
            </a:lvl5pPr>
            <a:lvl6pPr marL="1913759" indent="0" algn="ctr">
              <a:buNone/>
              <a:defRPr/>
            </a:lvl6pPr>
            <a:lvl7pPr marL="2296511" indent="0" algn="ctr">
              <a:buNone/>
              <a:defRPr/>
            </a:lvl7pPr>
            <a:lvl8pPr marL="2679257" indent="0" algn="ctr">
              <a:buNone/>
              <a:defRPr/>
            </a:lvl8pPr>
            <a:lvl9pPr marL="30620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49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06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748" indent="0">
              <a:buNone/>
              <a:defRPr sz="1500"/>
            </a:lvl2pPr>
            <a:lvl3pPr marL="765493" indent="0">
              <a:buNone/>
              <a:defRPr sz="1400"/>
            </a:lvl3pPr>
            <a:lvl4pPr marL="1148264" indent="0">
              <a:buNone/>
              <a:defRPr sz="1100"/>
            </a:lvl4pPr>
            <a:lvl5pPr marL="1531006" indent="0">
              <a:buNone/>
              <a:defRPr sz="1100"/>
            </a:lvl5pPr>
            <a:lvl6pPr marL="1913759" indent="0">
              <a:buNone/>
              <a:defRPr sz="1100"/>
            </a:lvl6pPr>
            <a:lvl7pPr marL="2296511" indent="0">
              <a:buNone/>
              <a:defRPr sz="1100"/>
            </a:lvl7pPr>
            <a:lvl8pPr marL="2679257" indent="0">
              <a:buNone/>
              <a:defRPr sz="1100"/>
            </a:lvl8pPr>
            <a:lvl9pPr marL="30620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30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99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36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5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752" indent="0" algn="ctr">
              <a:buNone/>
              <a:defRPr/>
            </a:lvl2pPr>
            <a:lvl3pPr marL="755417" indent="0" algn="ctr">
              <a:buNone/>
              <a:defRPr/>
            </a:lvl3pPr>
            <a:lvl4pPr marL="1133134" indent="0" algn="ctr">
              <a:buNone/>
              <a:defRPr/>
            </a:lvl4pPr>
            <a:lvl5pPr marL="1510842" indent="0" algn="ctr">
              <a:buNone/>
              <a:defRPr/>
            </a:lvl5pPr>
            <a:lvl6pPr marL="1888550" indent="0" algn="ctr">
              <a:buNone/>
              <a:defRPr/>
            </a:lvl6pPr>
            <a:lvl7pPr marL="2266265" indent="0" algn="ctr">
              <a:buNone/>
              <a:defRPr/>
            </a:lvl7pPr>
            <a:lvl8pPr marL="2643967" indent="0" algn="ctr">
              <a:buNone/>
              <a:defRPr/>
            </a:lvl8pPr>
            <a:lvl9pPr marL="3021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5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752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748" indent="0">
              <a:buNone/>
              <a:defRPr sz="2400"/>
            </a:lvl2pPr>
            <a:lvl3pPr marL="765493" indent="0">
              <a:buNone/>
              <a:defRPr sz="2000"/>
            </a:lvl3pPr>
            <a:lvl4pPr marL="1148264" indent="0">
              <a:buNone/>
              <a:defRPr sz="1600"/>
            </a:lvl4pPr>
            <a:lvl5pPr marL="1531006" indent="0">
              <a:buNone/>
              <a:defRPr sz="1600"/>
            </a:lvl5pPr>
            <a:lvl6pPr marL="1913759" indent="0">
              <a:buNone/>
              <a:defRPr sz="1600"/>
            </a:lvl6pPr>
            <a:lvl7pPr marL="2296511" indent="0">
              <a:buNone/>
              <a:defRPr sz="1600"/>
            </a:lvl7pPr>
            <a:lvl8pPr marL="2679257" indent="0">
              <a:buNone/>
              <a:defRPr sz="1600"/>
            </a:lvl8pPr>
            <a:lvl9pPr marL="30620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05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3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7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461" indent="0" algn="ctr">
              <a:buNone/>
              <a:defRPr/>
            </a:lvl2pPr>
            <a:lvl3pPr marL="766923" indent="0" algn="ctr">
              <a:buNone/>
              <a:defRPr/>
            </a:lvl3pPr>
            <a:lvl4pPr marL="1150397" indent="0" algn="ctr">
              <a:buNone/>
              <a:defRPr/>
            </a:lvl4pPr>
            <a:lvl5pPr marL="1533853" indent="0" algn="ctr">
              <a:buNone/>
              <a:defRPr/>
            </a:lvl5pPr>
            <a:lvl6pPr marL="1917320" indent="0" algn="ctr">
              <a:buNone/>
              <a:defRPr/>
            </a:lvl6pPr>
            <a:lvl7pPr marL="2300782" indent="0" algn="ctr">
              <a:buNone/>
              <a:defRPr/>
            </a:lvl7pPr>
            <a:lvl8pPr marL="2684240" indent="0" algn="ctr">
              <a:buNone/>
              <a:defRPr/>
            </a:lvl8pPr>
            <a:lvl9pPr marL="3067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484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461" indent="0">
              <a:buNone/>
              <a:defRPr sz="1500"/>
            </a:lvl2pPr>
            <a:lvl3pPr marL="766923" indent="0">
              <a:buNone/>
              <a:defRPr sz="1400"/>
            </a:lvl3pPr>
            <a:lvl4pPr marL="1150397" indent="0">
              <a:buNone/>
              <a:defRPr sz="1100"/>
            </a:lvl4pPr>
            <a:lvl5pPr marL="1533853" indent="0">
              <a:buNone/>
              <a:defRPr sz="1100"/>
            </a:lvl5pPr>
            <a:lvl6pPr marL="1917320" indent="0">
              <a:buNone/>
              <a:defRPr sz="1100"/>
            </a:lvl6pPr>
            <a:lvl7pPr marL="2300782" indent="0">
              <a:buNone/>
              <a:defRPr sz="1100"/>
            </a:lvl7pPr>
            <a:lvl8pPr marL="2684240" indent="0">
              <a:buNone/>
              <a:defRPr sz="1100"/>
            </a:lvl8pPr>
            <a:lvl9pPr marL="3067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69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8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79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3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59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29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461" indent="0">
              <a:buNone/>
              <a:defRPr sz="2400"/>
            </a:lvl2pPr>
            <a:lvl3pPr marL="766923" indent="0">
              <a:buNone/>
              <a:defRPr sz="2000"/>
            </a:lvl3pPr>
            <a:lvl4pPr marL="1150397" indent="0">
              <a:buNone/>
              <a:defRPr sz="1600"/>
            </a:lvl4pPr>
            <a:lvl5pPr marL="1533853" indent="0">
              <a:buNone/>
              <a:defRPr sz="1600"/>
            </a:lvl5pPr>
            <a:lvl6pPr marL="1917320" indent="0">
              <a:buNone/>
              <a:defRPr sz="1600"/>
            </a:lvl6pPr>
            <a:lvl7pPr marL="2300782" indent="0">
              <a:buNone/>
              <a:defRPr sz="1600"/>
            </a:lvl7pPr>
            <a:lvl8pPr marL="2684240" indent="0">
              <a:buNone/>
              <a:defRPr sz="1600"/>
            </a:lvl8pPr>
            <a:lvl9pPr marL="3067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90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35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55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752" indent="0">
              <a:buNone/>
              <a:defRPr sz="1500"/>
            </a:lvl2pPr>
            <a:lvl3pPr marL="755417" indent="0">
              <a:buNone/>
              <a:defRPr sz="1400"/>
            </a:lvl3pPr>
            <a:lvl4pPr marL="1133134" indent="0">
              <a:buNone/>
              <a:defRPr sz="1100"/>
            </a:lvl4pPr>
            <a:lvl5pPr marL="1510842" indent="0">
              <a:buNone/>
              <a:defRPr sz="1100"/>
            </a:lvl5pPr>
            <a:lvl6pPr marL="1888550" indent="0">
              <a:buNone/>
              <a:defRPr sz="1100"/>
            </a:lvl6pPr>
            <a:lvl7pPr marL="2266265" indent="0">
              <a:buNone/>
              <a:defRPr sz="1100"/>
            </a:lvl7pPr>
            <a:lvl8pPr marL="2643967" indent="0">
              <a:buNone/>
              <a:defRPr sz="1100"/>
            </a:lvl8pPr>
            <a:lvl9pPr marL="3021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225" indent="0" algn="ctr">
              <a:buNone/>
              <a:defRPr/>
            </a:lvl2pPr>
            <a:lvl3pPr marL="768449" indent="0" algn="ctr">
              <a:buNone/>
              <a:defRPr/>
            </a:lvl3pPr>
            <a:lvl4pPr marL="1152675" indent="0" algn="ctr">
              <a:buNone/>
              <a:defRPr/>
            </a:lvl4pPr>
            <a:lvl5pPr marL="1536898" indent="0" algn="ctr">
              <a:buNone/>
              <a:defRPr/>
            </a:lvl5pPr>
            <a:lvl6pPr marL="1921124" indent="0" algn="ctr">
              <a:buNone/>
              <a:defRPr/>
            </a:lvl6pPr>
            <a:lvl7pPr marL="2305348" indent="0" algn="ctr">
              <a:buNone/>
              <a:defRPr/>
            </a:lvl7pPr>
            <a:lvl8pPr marL="2689568" indent="0" algn="ctr">
              <a:buNone/>
              <a:defRPr/>
            </a:lvl8pPr>
            <a:lvl9pPr marL="3073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24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65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225" indent="0">
              <a:buNone/>
              <a:defRPr sz="1500"/>
            </a:lvl2pPr>
            <a:lvl3pPr marL="768449" indent="0">
              <a:buNone/>
              <a:defRPr sz="1400"/>
            </a:lvl3pPr>
            <a:lvl4pPr marL="1152675" indent="0">
              <a:buNone/>
              <a:defRPr sz="1100"/>
            </a:lvl4pPr>
            <a:lvl5pPr marL="1536898" indent="0">
              <a:buNone/>
              <a:defRPr sz="1100"/>
            </a:lvl5pPr>
            <a:lvl6pPr marL="1921124" indent="0">
              <a:buNone/>
              <a:defRPr sz="1100"/>
            </a:lvl6pPr>
            <a:lvl7pPr marL="2305348" indent="0">
              <a:buNone/>
              <a:defRPr sz="1100"/>
            </a:lvl7pPr>
            <a:lvl8pPr marL="2689568" indent="0">
              <a:buNone/>
              <a:defRPr sz="1100"/>
            </a:lvl8pPr>
            <a:lvl9pPr marL="30737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2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64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95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20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378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16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225" indent="0">
              <a:buNone/>
              <a:defRPr sz="2400"/>
            </a:lvl2pPr>
            <a:lvl3pPr marL="768449" indent="0">
              <a:buNone/>
              <a:defRPr sz="2000"/>
            </a:lvl3pPr>
            <a:lvl4pPr marL="1152675" indent="0">
              <a:buNone/>
              <a:defRPr sz="1600"/>
            </a:lvl4pPr>
            <a:lvl5pPr marL="1536898" indent="0">
              <a:buNone/>
              <a:defRPr sz="1600"/>
            </a:lvl5pPr>
            <a:lvl6pPr marL="1921124" indent="0">
              <a:buNone/>
              <a:defRPr sz="1600"/>
            </a:lvl6pPr>
            <a:lvl7pPr marL="2305348" indent="0">
              <a:buNone/>
              <a:defRPr sz="1600"/>
            </a:lvl7pPr>
            <a:lvl8pPr marL="2689568" indent="0">
              <a:buNone/>
              <a:defRPr sz="1600"/>
            </a:lvl8pPr>
            <a:lvl9pPr marL="307379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6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0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53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8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5897" indent="0" algn="ctr">
              <a:buNone/>
              <a:defRPr/>
            </a:lvl2pPr>
            <a:lvl3pPr marL="771792" indent="0" algn="ctr">
              <a:buNone/>
              <a:defRPr/>
            </a:lvl3pPr>
            <a:lvl4pPr marL="1157685" indent="0" algn="ctr">
              <a:buNone/>
              <a:defRPr/>
            </a:lvl4pPr>
            <a:lvl5pPr marL="1543579" indent="0" algn="ctr">
              <a:buNone/>
              <a:defRPr/>
            </a:lvl5pPr>
            <a:lvl6pPr marL="1929473" indent="0" algn="ctr">
              <a:buNone/>
              <a:defRPr/>
            </a:lvl6pPr>
            <a:lvl7pPr marL="2315368" indent="0" algn="ctr">
              <a:buNone/>
              <a:defRPr/>
            </a:lvl7pPr>
            <a:lvl8pPr marL="2701260" indent="0" algn="ctr">
              <a:buNone/>
              <a:defRPr/>
            </a:lvl8pPr>
            <a:lvl9pPr marL="30871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32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5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65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49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49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5897" indent="0">
              <a:buNone/>
              <a:defRPr sz="1500"/>
            </a:lvl2pPr>
            <a:lvl3pPr marL="771792" indent="0">
              <a:buNone/>
              <a:defRPr sz="1400"/>
            </a:lvl3pPr>
            <a:lvl4pPr marL="1157685" indent="0">
              <a:buNone/>
              <a:defRPr sz="1100"/>
            </a:lvl4pPr>
            <a:lvl5pPr marL="1543579" indent="0">
              <a:buNone/>
              <a:defRPr sz="1100"/>
            </a:lvl5pPr>
            <a:lvl6pPr marL="1929473" indent="0">
              <a:buNone/>
              <a:defRPr sz="1100"/>
            </a:lvl6pPr>
            <a:lvl7pPr marL="2315368" indent="0">
              <a:buNone/>
              <a:defRPr sz="1100"/>
            </a:lvl7pPr>
            <a:lvl8pPr marL="2701260" indent="0">
              <a:buNone/>
              <a:defRPr sz="1100"/>
            </a:lvl8pPr>
            <a:lvl9pPr marL="30871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888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20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98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684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66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23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98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5897" indent="0">
              <a:buNone/>
              <a:defRPr sz="2400"/>
            </a:lvl2pPr>
            <a:lvl3pPr marL="771792" indent="0">
              <a:buNone/>
              <a:defRPr sz="2000"/>
            </a:lvl3pPr>
            <a:lvl4pPr marL="1157685" indent="0">
              <a:buNone/>
              <a:defRPr sz="1600"/>
            </a:lvl4pPr>
            <a:lvl5pPr marL="1543579" indent="0">
              <a:buNone/>
              <a:defRPr sz="1600"/>
            </a:lvl5pPr>
            <a:lvl6pPr marL="1929473" indent="0">
              <a:buNone/>
              <a:defRPr sz="1600"/>
            </a:lvl6pPr>
            <a:lvl7pPr marL="2315368" indent="0">
              <a:buNone/>
              <a:defRPr sz="1600"/>
            </a:lvl7pPr>
            <a:lvl8pPr marL="2701260" indent="0">
              <a:buNone/>
              <a:defRPr sz="1600"/>
            </a:lvl8pPr>
            <a:lvl9pPr marL="30871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0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676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8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35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63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6805" indent="0" algn="ctr">
              <a:buNone/>
              <a:defRPr/>
            </a:lvl2pPr>
            <a:lvl3pPr marL="773608" indent="0" algn="ctr">
              <a:buNone/>
              <a:defRPr/>
            </a:lvl3pPr>
            <a:lvl4pPr marL="1160413" indent="0" algn="ctr">
              <a:buNone/>
              <a:defRPr/>
            </a:lvl4pPr>
            <a:lvl5pPr marL="1547216" indent="0" algn="ctr">
              <a:buNone/>
              <a:defRPr/>
            </a:lvl5pPr>
            <a:lvl6pPr marL="1934021" indent="0" algn="ctr">
              <a:buNone/>
              <a:defRPr/>
            </a:lvl6pPr>
            <a:lvl7pPr marL="2320825" indent="0" algn="ctr">
              <a:buNone/>
              <a:defRPr/>
            </a:lvl7pPr>
            <a:lvl8pPr marL="2707629" indent="0" algn="ctr">
              <a:buNone/>
              <a:defRPr/>
            </a:lvl8pPr>
            <a:lvl9pPr marL="30944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0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27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3825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6805" indent="0">
              <a:buNone/>
              <a:defRPr sz="1500"/>
            </a:lvl2pPr>
            <a:lvl3pPr marL="773608" indent="0">
              <a:buNone/>
              <a:defRPr sz="1400"/>
            </a:lvl3pPr>
            <a:lvl4pPr marL="1160413" indent="0">
              <a:buNone/>
              <a:defRPr sz="1100"/>
            </a:lvl4pPr>
            <a:lvl5pPr marL="1547216" indent="0">
              <a:buNone/>
              <a:defRPr sz="1100"/>
            </a:lvl5pPr>
            <a:lvl6pPr marL="1934021" indent="0">
              <a:buNone/>
              <a:defRPr sz="1100"/>
            </a:lvl6pPr>
            <a:lvl7pPr marL="2320825" indent="0">
              <a:buNone/>
              <a:defRPr sz="1100"/>
            </a:lvl7pPr>
            <a:lvl8pPr marL="2707629" indent="0">
              <a:buNone/>
              <a:defRPr sz="1100"/>
            </a:lvl8pPr>
            <a:lvl9pPr marL="309443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08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1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494" y="181491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75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17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17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495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89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0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489" y="162599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775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54" y="5440680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54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6805" indent="0">
              <a:buNone/>
              <a:defRPr sz="2400"/>
            </a:lvl2pPr>
            <a:lvl3pPr marL="773608" indent="0">
              <a:buNone/>
              <a:defRPr sz="2000"/>
            </a:lvl3pPr>
            <a:lvl4pPr marL="1160413" indent="0">
              <a:buNone/>
              <a:defRPr sz="1600"/>
            </a:lvl4pPr>
            <a:lvl5pPr marL="1547216" indent="0">
              <a:buNone/>
              <a:defRPr sz="1600"/>
            </a:lvl5pPr>
            <a:lvl6pPr marL="1934021" indent="0">
              <a:buNone/>
              <a:defRPr sz="1600"/>
            </a:lvl6pPr>
            <a:lvl7pPr marL="2320825" indent="0">
              <a:buNone/>
              <a:defRPr sz="1600"/>
            </a:lvl7pPr>
            <a:lvl8pPr marL="2707629" indent="0">
              <a:buNone/>
              <a:defRPr sz="1600"/>
            </a:lvl8pPr>
            <a:lvl9pPr marL="309443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54" y="608298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1333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319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7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8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752" indent="0">
              <a:buNone/>
              <a:defRPr sz="2400"/>
            </a:lvl2pPr>
            <a:lvl3pPr marL="755417" indent="0">
              <a:buNone/>
              <a:defRPr sz="2000"/>
            </a:lvl3pPr>
            <a:lvl4pPr marL="1133134" indent="0">
              <a:buNone/>
              <a:defRPr sz="1600"/>
            </a:lvl4pPr>
            <a:lvl5pPr marL="1510842" indent="0">
              <a:buNone/>
              <a:defRPr sz="1600"/>
            </a:lvl5pPr>
            <a:lvl6pPr marL="1888550" indent="0">
              <a:buNone/>
              <a:defRPr sz="1600"/>
            </a:lvl6pPr>
            <a:lvl7pPr marL="2266265" indent="0">
              <a:buNone/>
              <a:defRPr sz="1600"/>
            </a:lvl7pPr>
            <a:lvl8pPr marL="2643967" indent="0">
              <a:buNone/>
              <a:defRPr sz="1600"/>
            </a:lvl8pPr>
            <a:lvl9pPr marL="3021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92" indent="0" algn="ctr">
              <a:buNone/>
              <a:defRPr/>
            </a:lvl2pPr>
            <a:lvl3pPr marL="755696" indent="0" algn="ctr">
              <a:buNone/>
              <a:defRPr/>
            </a:lvl3pPr>
            <a:lvl4pPr marL="1133556" indent="0" algn="ctr">
              <a:buNone/>
              <a:defRPr/>
            </a:lvl4pPr>
            <a:lvl5pPr marL="1511404" indent="0" algn="ctr">
              <a:buNone/>
              <a:defRPr/>
            </a:lvl5pPr>
            <a:lvl6pPr marL="1889252" indent="0" algn="ctr">
              <a:buNone/>
              <a:defRPr/>
            </a:lvl6pPr>
            <a:lvl7pPr marL="2267108" indent="0" algn="ctr">
              <a:buNone/>
              <a:defRPr/>
            </a:lvl7pPr>
            <a:lvl8pPr marL="2644948" indent="0" algn="ctr">
              <a:buNone/>
              <a:defRPr/>
            </a:lvl8pPr>
            <a:lvl9pPr marL="302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92" indent="0">
              <a:buNone/>
              <a:defRPr sz="1500"/>
            </a:lvl2pPr>
            <a:lvl3pPr marL="755696" indent="0">
              <a:buNone/>
              <a:defRPr sz="1400"/>
            </a:lvl3pPr>
            <a:lvl4pPr marL="1133556" indent="0">
              <a:buNone/>
              <a:defRPr sz="1100"/>
            </a:lvl4pPr>
            <a:lvl5pPr marL="1511404" indent="0">
              <a:buNone/>
              <a:defRPr sz="1100"/>
            </a:lvl5pPr>
            <a:lvl6pPr marL="1889252" indent="0">
              <a:buNone/>
              <a:defRPr sz="1100"/>
            </a:lvl6pPr>
            <a:lvl7pPr marL="2267108" indent="0">
              <a:buNone/>
              <a:defRPr sz="1100"/>
            </a:lvl7pPr>
            <a:lvl8pPr marL="2644948" indent="0">
              <a:buNone/>
              <a:defRPr sz="1100"/>
            </a:lvl8pPr>
            <a:lvl9pPr marL="30228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817" indent="0">
              <a:buNone/>
              <a:defRPr sz="2300"/>
            </a:lvl2pPr>
            <a:lvl3pPr marL="1121634" indent="0">
              <a:buNone/>
              <a:defRPr sz="2000"/>
            </a:lvl3pPr>
            <a:lvl4pPr marL="1682450" indent="0">
              <a:buNone/>
              <a:defRPr sz="1800"/>
            </a:lvl4pPr>
            <a:lvl5pPr marL="2243267" indent="0">
              <a:buNone/>
              <a:defRPr sz="1800"/>
            </a:lvl5pPr>
            <a:lvl6pPr marL="2804089" indent="0">
              <a:buNone/>
              <a:defRPr sz="1800"/>
            </a:lvl6pPr>
            <a:lvl7pPr marL="3364902" indent="0">
              <a:buNone/>
              <a:defRPr sz="1800"/>
            </a:lvl7pPr>
            <a:lvl8pPr marL="3925716" indent="0">
              <a:buNone/>
              <a:defRPr sz="1800"/>
            </a:lvl8pPr>
            <a:lvl9pPr marL="448653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92" indent="0">
              <a:buNone/>
              <a:defRPr sz="2400"/>
            </a:lvl2pPr>
            <a:lvl3pPr marL="755696" indent="0">
              <a:buNone/>
              <a:defRPr sz="2000"/>
            </a:lvl3pPr>
            <a:lvl4pPr marL="1133556" indent="0">
              <a:buNone/>
              <a:defRPr sz="1600"/>
            </a:lvl4pPr>
            <a:lvl5pPr marL="1511404" indent="0">
              <a:buNone/>
              <a:defRPr sz="1600"/>
            </a:lvl5pPr>
            <a:lvl6pPr marL="1889252" indent="0">
              <a:buNone/>
              <a:defRPr sz="1600"/>
            </a:lvl6pPr>
            <a:lvl7pPr marL="2267108" indent="0">
              <a:buNone/>
              <a:defRPr sz="1600"/>
            </a:lvl7pPr>
            <a:lvl8pPr marL="2644948" indent="0">
              <a:buNone/>
              <a:defRPr sz="1600"/>
            </a:lvl8pPr>
            <a:lvl9pPr marL="3022809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7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3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589" indent="0" algn="ctr">
              <a:buNone/>
              <a:defRPr/>
            </a:lvl2pPr>
            <a:lvl3pPr marL="757096" indent="0" algn="ctr">
              <a:buNone/>
              <a:defRPr/>
            </a:lvl3pPr>
            <a:lvl4pPr marL="1135667" indent="0" algn="ctr">
              <a:buNone/>
              <a:defRPr/>
            </a:lvl4pPr>
            <a:lvl5pPr marL="1514215" indent="0" algn="ctr">
              <a:buNone/>
              <a:defRPr/>
            </a:lvl5pPr>
            <a:lvl6pPr marL="1892766" indent="0" algn="ctr">
              <a:buNone/>
              <a:defRPr/>
            </a:lvl6pPr>
            <a:lvl7pPr marL="2271326" indent="0" algn="ctr">
              <a:buNone/>
              <a:defRPr/>
            </a:lvl7pPr>
            <a:lvl8pPr marL="2649870" indent="0" algn="ctr">
              <a:buNone/>
              <a:defRPr/>
            </a:lvl8pPr>
            <a:lvl9pPr marL="3028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589" indent="0">
              <a:buNone/>
              <a:defRPr sz="1500"/>
            </a:lvl2pPr>
            <a:lvl3pPr marL="757096" indent="0">
              <a:buNone/>
              <a:defRPr sz="1400"/>
            </a:lvl3pPr>
            <a:lvl4pPr marL="1135667" indent="0">
              <a:buNone/>
              <a:defRPr sz="1100"/>
            </a:lvl4pPr>
            <a:lvl5pPr marL="1514215" indent="0">
              <a:buNone/>
              <a:defRPr sz="1100"/>
            </a:lvl5pPr>
            <a:lvl6pPr marL="1892766" indent="0">
              <a:buNone/>
              <a:defRPr sz="1100"/>
            </a:lvl6pPr>
            <a:lvl7pPr marL="2271326" indent="0">
              <a:buNone/>
              <a:defRPr sz="1100"/>
            </a:lvl7pPr>
            <a:lvl8pPr marL="2649870" indent="0">
              <a:buNone/>
              <a:defRPr sz="1100"/>
            </a:lvl8pPr>
            <a:lvl9pPr marL="30284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1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94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76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589" indent="0">
              <a:buNone/>
              <a:defRPr sz="2400"/>
            </a:lvl2pPr>
            <a:lvl3pPr marL="757096" indent="0">
              <a:buNone/>
              <a:defRPr sz="2000"/>
            </a:lvl3pPr>
            <a:lvl4pPr marL="1135667" indent="0">
              <a:buNone/>
              <a:defRPr sz="1600"/>
            </a:lvl4pPr>
            <a:lvl5pPr marL="1514215" indent="0">
              <a:buNone/>
              <a:defRPr sz="1600"/>
            </a:lvl5pPr>
            <a:lvl6pPr marL="1892766" indent="0">
              <a:buNone/>
              <a:defRPr sz="1600"/>
            </a:lvl6pPr>
            <a:lvl7pPr marL="2271326" indent="0">
              <a:buNone/>
              <a:defRPr sz="1600"/>
            </a:lvl7pPr>
            <a:lvl8pPr marL="2649870" indent="0">
              <a:buNone/>
              <a:defRPr sz="1600"/>
            </a:lvl8pPr>
            <a:lvl9pPr marL="302843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29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00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8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870" indent="0" algn="ctr">
              <a:buNone/>
              <a:defRPr/>
            </a:lvl2pPr>
            <a:lvl3pPr marL="757659" indent="0" algn="ctr">
              <a:buNone/>
              <a:defRPr/>
            </a:lvl3pPr>
            <a:lvl4pPr marL="1136511" indent="0" algn="ctr">
              <a:buNone/>
              <a:defRPr/>
            </a:lvl4pPr>
            <a:lvl5pPr marL="1515341" indent="0" algn="ctr">
              <a:buNone/>
              <a:defRPr/>
            </a:lvl5pPr>
            <a:lvl6pPr marL="1894174" indent="0" algn="ctr">
              <a:buNone/>
              <a:defRPr/>
            </a:lvl6pPr>
            <a:lvl7pPr marL="2273015" indent="0" algn="ctr">
              <a:buNone/>
              <a:defRPr/>
            </a:lvl7pPr>
            <a:lvl8pPr marL="2651840" indent="0" algn="ctr">
              <a:buNone/>
              <a:defRPr/>
            </a:lvl8pPr>
            <a:lvl9pPr marL="30306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0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6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870" indent="0">
              <a:buNone/>
              <a:defRPr sz="1500"/>
            </a:lvl2pPr>
            <a:lvl3pPr marL="757659" indent="0">
              <a:buNone/>
              <a:defRPr sz="1400"/>
            </a:lvl3pPr>
            <a:lvl4pPr marL="1136511" indent="0">
              <a:buNone/>
              <a:defRPr sz="1100"/>
            </a:lvl4pPr>
            <a:lvl5pPr marL="1515341" indent="0">
              <a:buNone/>
              <a:defRPr sz="1100"/>
            </a:lvl5pPr>
            <a:lvl6pPr marL="1894174" indent="0">
              <a:buNone/>
              <a:defRPr sz="1100"/>
            </a:lvl6pPr>
            <a:lvl7pPr marL="2273015" indent="0">
              <a:buNone/>
              <a:defRPr sz="1100"/>
            </a:lvl7pPr>
            <a:lvl8pPr marL="2651840" indent="0">
              <a:buNone/>
              <a:defRPr sz="1100"/>
            </a:lvl8pPr>
            <a:lvl9pPr marL="30306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4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29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4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5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870" indent="0">
              <a:buNone/>
              <a:defRPr sz="2400"/>
            </a:lvl2pPr>
            <a:lvl3pPr marL="757659" indent="0">
              <a:buNone/>
              <a:defRPr sz="2000"/>
            </a:lvl3pPr>
            <a:lvl4pPr marL="1136511" indent="0">
              <a:buNone/>
              <a:defRPr sz="1600"/>
            </a:lvl4pPr>
            <a:lvl5pPr marL="1515341" indent="0">
              <a:buNone/>
              <a:defRPr sz="1600"/>
            </a:lvl5pPr>
            <a:lvl6pPr marL="1894174" indent="0">
              <a:buNone/>
              <a:defRPr sz="1600"/>
            </a:lvl6pPr>
            <a:lvl7pPr marL="2273015" indent="0">
              <a:buNone/>
              <a:defRPr sz="1600"/>
            </a:lvl7pPr>
            <a:lvl8pPr marL="2651840" indent="0">
              <a:buNone/>
              <a:defRPr sz="1600"/>
            </a:lvl8pPr>
            <a:lvl9pPr marL="3030682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0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29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195" indent="0" algn="ctr">
              <a:buNone/>
              <a:defRPr/>
            </a:lvl2pPr>
            <a:lvl3pPr marL="758317" indent="0" algn="ctr">
              <a:buNone/>
              <a:defRPr/>
            </a:lvl3pPr>
            <a:lvl4pPr marL="1137497" indent="0" algn="ctr">
              <a:buNone/>
              <a:defRPr/>
            </a:lvl4pPr>
            <a:lvl5pPr marL="1516656" indent="0" algn="ctr">
              <a:buNone/>
              <a:defRPr/>
            </a:lvl5pPr>
            <a:lvl6pPr marL="1895820" indent="0" algn="ctr">
              <a:buNone/>
              <a:defRPr/>
            </a:lvl6pPr>
            <a:lvl7pPr marL="2274986" indent="0" algn="ctr">
              <a:buNone/>
              <a:defRPr/>
            </a:lvl7pPr>
            <a:lvl8pPr marL="2654139" indent="0" algn="ctr">
              <a:buNone/>
              <a:defRPr/>
            </a:lvl8pPr>
            <a:lvl9pPr marL="30333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1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4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195" indent="0">
              <a:buNone/>
              <a:defRPr sz="1500"/>
            </a:lvl2pPr>
            <a:lvl3pPr marL="758317" indent="0">
              <a:buNone/>
              <a:defRPr sz="1400"/>
            </a:lvl3pPr>
            <a:lvl4pPr marL="1137497" indent="0">
              <a:buNone/>
              <a:defRPr sz="1100"/>
            </a:lvl4pPr>
            <a:lvl5pPr marL="1516656" indent="0">
              <a:buNone/>
              <a:defRPr sz="1100"/>
            </a:lvl5pPr>
            <a:lvl6pPr marL="1895820" indent="0">
              <a:buNone/>
              <a:defRPr sz="1100"/>
            </a:lvl6pPr>
            <a:lvl7pPr marL="2274986" indent="0">
              <a:buNone/>
              <a:defRPr sz="1100"/>
            </a:lvl7pPr>
            <a:lvl8pPr marL="2654139" indent="0">
              <a:buNone/>
              <a:defRPr sz="1100"/>
            </a:lvl8pPr>
            <a:lvl9pPr marL="30333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1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195" indent="0">
              <a:buNone/>
              <a:defRPr sz="2400"/>
            </a:lvl2pPr>
            <a:lvl3pPr marL="758317" indent="0">
              <a:buNone/>
              <a:defRPr sz="2000"/>
            </a:lvl3pPr>
            <a:lvl4pPr marL="1137497" indent="0">
              <a:buNone/>
              <a:defRPr sz="1600"/>
            </a:lvl4pPr>
            <a:lvl5pPr marL="1516656" indent="0">
              <a:buNone/>
              <a:defRPr sz="1600"/>
            </a:lvl5pPr>
            <a:lvl6pPr marL="1895820" indent="0">
              <a:buNone/>
              <a:defRPr sz="1600"/>
            </a:lvl6pPr>
            <a:lvl7pPr marL="2274986" indent="0">
              <a:buNone/>
              <a:defRPr sz="1600"/>
            </a:lvl7pPr>
            <a:lvl8pPr marL="2654139" indent="0">
              <a:buNone/>
              <a:defRPr sz="1600"/>
            </a:lvl8pPr>
            <a:lvl9pPr marL="30333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5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2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5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987" indent="0" algn="ctr">
              <a:buNone/>
              <a:defRPr/>
            </a:lvl2pPr>
            <a:lvl3pPr marL="759918" indent="0" algn="ctr">
              <a:buNone/>
              <a:defRPr/>
            </a:lvl3pPr>
            <a:lvl4pPr marL="1139892" indent="0" algn="ctr">
              <a:buNone/>
              <a:defRPr/>
            </a:lvl4pPr>
            <a:lvl5pPr marL="1519857" indent="0" algn="ctr">
              <a:buNone/>
              <a:defRPr/>
            </a:lvl5pPr>
            <a:lvl6pPr marL="1899816" indent="0" algn="ctr">
              <a:buNone/>
              <a:defRPr/>
            </a:lvl6pPr>
            <a:lvl7pPr marL="2279781" indent="0" algn="ctr">
              <a:buNone/>
              <a:defRPr/>
            </a:lvl7pPr>
            <a:lvl8pPr marL="2659737" indent="0" algn="ctr">
              <a:buNone/>
              <a:defRPr/>
            </a:lvl8pPr>
            <a:lvl9pPr marL="3039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0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987" indent="0">
              <a:buNone/>
              <a:defRPr sz="1500"/>
            </a:lvl2pPr>
            <a:lvl3pPr marL="759918" indent="0">
              <a:buNone/>
              <a:defRPr sz="1400"/>
            </a:lvl3pPr>
            <a:lvl4pPr marL="1139892" indent="0">
              <a:buNone/>
              <a:defRPr sz="1100"/>
            </a:lvl4pPr>
            <a:lvl5pPr marL="1519857" indent="0">
              <a:buNone/>
              <a:defRPr sz="1100"/>
            </a:lvl5pPr>
            <a:lvl6pPr marL="1899816" indent="0">
              <a:buNone/>
              <a:defRPr sz="1100"/>
            </a:lvl6pPr>
            <a:lvl7pPr marL="2279781" indent="0">
              <a:buNone/>
              <a:defRPr sz="1100"/>
            </a:lvl7pPr>
            <a:lvl8pPr marL="2659737" indent="0">
              <a:buNone/>
              <a:defRPr sz="1100"/>
            </a:lvl8pPr>
            <a:lvl9pPr marL="3039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4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35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0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4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35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987" indent="0">
              <a:buNone/>
              <a:defRPr sz="2400"/>
            </a:lvl2pPr>
            <a:lvl3pPr marL="759918" indent="0">
              <a:buNone/>
              <a:defRPr sz="2000"/>
            </a:lvl3pPr>
            <a:lvl4pPr marL="1139892" indent="0">
              <a:buNone/>
              <a:defRPr sz="1600"/>
            </a:lvl4pPr>
            <a:lvl5pPr marL="1519857" indent="0">
              <a:buNone/>
              <a:defRPr sz="1600"/>
            </a:lvl5pPr>
            <a:lvl6pPr marL="1899816" indent="0">
              <a:buNone/>
              <a:defRPr sz="1600"/>
            </a:lvl6pPr>
            <a:lvl7pPr marL="2279781" indent="0">
              <a:buNone/>
              <a:defRPr sz="1600"/>
            </a:lvl7pPr>
            <a:lvl8pPr marL="2659737" indent="0">
              <a:buNone/>
              <a:defRPr sz="1600"/>
            </a:lvl8pPr>
            <a:lvl9pPr marL="3039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9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9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8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453" indent="0" algn="ctr">
              <a:buNone/>
              <a:defRPr/>
            </a:lvl2pPr>
            <a:lvl3pPr marL="760861" indent="0" algn="ctr">
              <a:buNone/>
              <a:defRPr/>
            </a:lvl3pPr>
            <a:lvl4pPr marL="1141309" indent="0" algn="ctr">
              <a:buNone/>
              <a:defRPr/>
            </a:lvl4pPr>
            <a:lvl5pPr marL="1521742" indent="0" algn="ctr">
              <a:buNone/>
              <a:defRPr/>
            </a:lvl5pPr>
            <a:lvl6pPr marL="1902171" indent="0" algn="ctr">
              <a:buNone/>
              <a:defRPr/>
            </a:lvl6pPr>
            <a:lvl7pPr marL="2282609" indent="0" algn="ctr">
              <a:buNone/>
              <a:defRPr/>
            </a:lvl7pPr>
            <a:lvl8pPr marL="2663037" indent="0" algn="ctr">
              <a:buNone/>
              <a:defRPr/>
            </a:lvl8pPr>
            <a:lvl9pPr marL="30434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7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453" indent="0">
              <a:buNone/>
              <a:defRPr sz="1500"/>
            </a:lvl2pPr>
            <a:lvl3pPr marL="760861" indent="0">
              <a:buNone/>
              <a:defRPr sz="1400"/>
            </a:lvl3pPr>
            <a:lvl4pPr marL="1141309" indent="0">
              <a:buNone/>
              <a:defRPr sz="1100"/>
            </a:lvl4pPr>
            <a:lvl5pPr marL="1521742" indent="0">
              <a:buNone/>
              <a:defRPr sz="1100"/>
            </a:lvl5pPr>
            <a:lvl6pPr marL="1902171" indent="0">
              <a:buNone/>
              <a:defRPr sz="1100"/>
            </a:lvl6pPr>
            <a:lvl7pPr marL="2282609" indent="0">
              <a:buNone/>
              <a:defRPr sz="1100"/>
            </a:lvl7pPr>
            <a:lvl8pPr marL="2663037" indent="0">
              <a:buNone/>
              <a:defRPr sz="1100"/>
            </a:lvl8pPr>
            <a:lvl9pPr marL="30434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7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3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9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83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62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453" indent="0">
              <a:buNone/>
              <a:defRPr sz="2400"/>
            </a:lvl2pPr>
            <a:lvl3pPr marL="760861" indent="0">
              <a:buNone/>
              <a:defRPr sz="2000"/>
            </a:lvl3pPr>
            <a:lvl4pPr marL="1141309" indent="0">
              <a:buNone/>
              <a:defRPr sz="1600"/>
            </a:lvl4pPr>
            <a:lvl5pPr marL="1521742" indent="0">
              <a:buNone/>
              <a:defRPr sz="1600"/>
            </a:lvl5pPr>
            <a:lvl6pPr marL="1902171" indent="0">
              <a:buNone/>
              <a:defRPr sz="1600"/>
            </a:lvl6pPr>
            <a:lvl7pPr marL="2282609" indent="0">
              <a:buNone/>
              <a:defRPr sz="1600"/>
            </a:lvl7pPr>
            <a:lvl8pPr marL="2663037" indent="0">
              <a:buNone/>
              <a:defRPr sz="1600"/>
            </a:lvl8pPr>
            <a:lvl9pPr marL="304347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0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24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817" indent="0">
              <a:buNone/>
              <a:defRPr sz="3500"/>
            </a:lvl2pPr>
            <a:lvl3pPr marL="1121634" indent="0">
              <a:buNone/>
              <a:defRPr sz="3000"/>
            </a:lvl3pPr>
            <a:lvl4pPr marL="1682450" indent="0">
              <a:buNone/>
              <a:defRPr sz="2500"/>
            </a:lvl4pPr>
            <a:lvl5pPr marL="2243267" indent="0">
              <a:buNone/>
              <a:defRPr sz="2500"/>
            </a:lvl5pPr>
            <a:lvl6pPr marL="2804089" indent="0">
              <a:buNone/>
              <a:defRPr sz="2500"/>
            </a:lvl6pPr>
            <a:lvl7pPr marL="3364902" indent="0">
              <a:buNone/>
              <a:defRPr sz="2500"/>
            </a:lvl7pPr>
            <a:lvl8pPr marL="3925716" indent="0">
              <a:buNone/>
              <a:defRPr sz="2500"/>
            </a:lvl8pPr>
            <a:lvl9pPr marL="448653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4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6903" indent="0" algn="ctr">
              <a:buNone/>
              <a:defRPr/>
            </a:lvl2pPr>
            <a:lvl3pPr marL="1133785" indent="0" algn="ctr">
              <a:buNone/>
              <a:defRPr/>
            </a:lvl3pPr>
            <a:lvl4pPr marL="1700682" indent="0" algn="ctr">
              <a:buNone/>
              <a:defRPr/>
            </a:lvl4pPr>
            <a:lvl5pPr marL="2267582" indent="0" algn="ctr">
              <a:buNone/>
              <a:defRPr/>
            </a:lvl5pPr>
            <a:lvl6pPr marL="2834483" indent="0" algn="ctr">
              <a:buNone/>
              <a:defRPr/>
            </a:lvl6pPr>
            <a:lvl7pPr marL="3401374" indent="0" algn="ctr">
              <a:buNone/>
              <a:defRPr/>
            </a:lvl7pPr>
            <a:lvl8pPr marL="3968267" indent="0" algn="ctr">
              <a:buNone/>
              <a:defRPr/>
            </a:lvl8pPr>
            <a:lvl9pPr marL="45351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1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75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6903" indent="0">
              <a:buNone/>
              <a:defRPr sz="2300"/>
            </a:lvl2pPr>
            <a:lvl3pPr marL="1133785" indent="0">
              <a:buNone/>
              <a:defRPr sz="2000"/>
            </a:lvl3pPr>
            <a:lvl4pPr marL="1700682" indent="0">
              <a:buNone/>
              <a:defRPr sz="1800"/>
            </a:lvl4pPr>
            <a:lvl5pPr marL="2267582" indent="0">
              <a:buNone/>
              <a:defRPr sz="1800"/>
            </a:lvl5pPr>
            <a:lvl6pPr marL="2834483" indent="0">
              <a:buNone/>
              <a:defRPr sz="1800"/>
            </a:lvl6pPr>
            <a:lvl7pPr marL="3401374" indent="0">
              <a:buNone/>
              <a:defRPr sz="1800"/>
            </a:lvl7pPr>
            <a:lvl8pPr marL="3968267" indent="0">
              <a:buNone/>
              <a:defRPr sz="1800"/>
            </a:lvl8pPr>
            <a:lvl9pPr marL="453516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6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29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46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8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9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6903" indent="0">
              <a:buNone/>
              <a:defRPr sz="3500"/>
            </a:lvl2pPr>
            <a:lvl3pPr marL="1133785" indent="0">
              <a:buNone/>
              <a:defRPr sz="3000"/>
            </a:lvl3pPr>
            <a:lvl4pPr marL="1700682" indent="0">
              <a:buNone/>
              <a:defRPr sz="2500"/>
            </a:lvl4pPr>
            <a:lvl5pPr marL="2267582" indent="0">
              <a:buNone/>
              <a:defRPr sz="2500"/>
            </a:lvl5pPr>
            <a:lvl6pPr marL="2834483" indent="0">
              <a:buNone/>
              <a:defRPr sz="2500"/>
            </a:lvl6pPr>
            <a:lvl7pPr marL="3401374" indent="0">
              <a:buNone/>
              <a:defRPr sz="2500"/>
            </a:lvl7pPr>
            <a:lvl8pPr marL="3968267" indent="0">
              <a:buNone/>
              <a:defRPr sz="2500"/>
            </a:lvl8pPr>
            <a:lvl9pPr marL="453516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2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18" Type="http://schemas.openxmlformats.org/officeDocument/2006/relationships/slide" Target="../slides/slide21.xml"/><Relationship Id="rId3" Type="http://schemas.openxmlformats.org/officeDocument/2006/relationships/slideLayout" Target="../slideLayouts/slideLayout137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" Target="../slides/slide31.xml"/><Relationship Id="rId2" Type="http://schemas.openxmlformats.org/officeDocument/2006/relationships/slideLayout" Target="../slideLayouts/slideLayout136.xml"/><Relationship Id="rId16" Type="http://schemas.openxmlformats.org/officeDocument/2006/relationships/slide" Target="../slides/slide26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" Target="../slides/slide28.xml"/><Relationship Id="rId10" Type="http://schemas.openxmlformats.org/officeDocument/2006/relationships/slideLayout" Target="../slideLayouts/slideLayout144.xml"/><Relationship Id="rId19" Type="http://schemas.openxmlformats.org/officeDocument/2006/relationships/slide" Target="../slides/slide8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ct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60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2163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6824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4326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617" indent="-420617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330" indent="-35050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55" indent="-280409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860" indent="-28040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679" indent="-280409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493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306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128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2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81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634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45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26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089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902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716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535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ct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2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088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416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627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28351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870" indent="-425870" algn="l" defTabSz="113564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58" indent="-354244" algn="l" defTabSz="113564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580" indent="-283925" algn="l" defTabSz="113564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391" indent="-285236" algn="l" defTabSz="113564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88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597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8071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9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242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8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16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27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351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439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53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1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704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ct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748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5493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8264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1006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6609" indent="-426609" algn="l" defTabSz="11376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659" indent="-354860" algn="l" defTabSz="11376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2044" indent="-284418" algn="l" defTabSz="11376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840" indent="-285729" algn="l" defTabSz="11376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32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075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8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574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3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748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493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264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006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759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5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257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0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ct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3461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692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0397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385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7401" indent="-427401" algn="l" defTabSz="113973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375" indent="-355520" algn="l" defTabSz="113973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684" indent="-284946" algn="l" defTabSz="113973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43" indent="-286257" algn="l" defTabSz="113973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308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54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001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7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6937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461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692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39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5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32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782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24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70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ct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422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8449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267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6898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8246" indent="-428246" algn="l" defTabSz="114200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212" indent="-356224" algn="l" defTabSz="114200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500" indent="-285509" algn="l" defTabSz="114200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501" indent="-286822" algn="l" defTabSz="114200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817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39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62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084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066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22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449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67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89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124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34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56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6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1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15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65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ct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5897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1792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7685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3579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0104" indent="-430104" algn="l" defTabSz="11469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238" indent="-357764" algn="l" defTabSz="11469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3700" indent="-286741" algn="l" defTabSz="11469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7186" indent="-288073" algn="l" defTabSz="11469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7932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65225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111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37014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22910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97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1792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768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579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9473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5368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126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715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489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489" y="181491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39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ct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6805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3608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60413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7216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1126" indent="-431126" algn="l" defTabSz="11496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34" indent="-358600" algn="l" defTabSz="11496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7085" indent="-287417" algn="l" defTabSz="11496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1918" indent="-288761" algn="l" defTabSz="11496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5410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72214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9018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45822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32627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80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3608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1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7216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4021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082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7629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43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ct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75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417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134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084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995" indent="-420995" algn="l" defTabSz="1122646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491" indent="-350154" algn="l" defTabSz="1122646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08" indent="-280661" algn="l" defTabSz="1122646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24" indent="-281963" algn="l" defTabSz="1122646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633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342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005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760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6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75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41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134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84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55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26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396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8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ct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892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69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55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1404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150" indent="-421150" algn="l" defTabSz="1123064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30" indent="-350286" algn="l" defTabSz="1123064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829" indent="-280764" algn="l" defTabSz="1123064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54" indent="-282068" algn="l" defTabSz="1123064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572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421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277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9118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969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9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9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55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404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10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94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809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ct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589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096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5667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4215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927" indent="-421927" algn="l" defTabSz="11251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527" indent="-350945" algn="l" defTabSz="11251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432" indent="-281286" algn="l" defTabSz="11251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010" indent="-282596" algn="l" defTabSz="11251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267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815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79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926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480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589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09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667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215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76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2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7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431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ct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870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659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651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534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240" indent="-422240" algn="l" defTabSz="1125992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206" indent="-351209" algn="l" defTabSz="1125992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481" indent="-281497" algn="l" defTabSz="1125992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73" indent="-282807" algn="l" defTabSz="1125992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146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98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824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653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87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659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51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34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174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015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84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682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ct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195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831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749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6656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604" indent="-422604" algn="l" defTabSz="112696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998" indent="-351517" algn="l" defTabSz="112696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704" indent="-281744" algn="l" defTabSz="112696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181" indent="-283054" algn="l" defTabSz="112696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341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505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679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838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002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95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1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49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5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2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498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39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11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ct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98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9918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9892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985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3496" indent="-423496" algn="l" defTabSz="112934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27" indent="-352265" algn="l" defTabSz="112934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74" indent="-282341" algn="l" defTabSz="112934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341" indent="-283652" algn="l" defTabSz="112934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968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652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62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578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43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98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9918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92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5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816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781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73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0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ct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29" r:id="rId12"/>
  </p:sldLayoutIdLst>
  <p:txStyles>
    <p:titleStyle>
      <a:lvl1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80453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60861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41309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21742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4022" indent="-424022" algn="l" defTabSz="113074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066" indent="-352705" algn="l" defTabSz="113074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422" indent="-282693" algn="l" defTabSz="113074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792" indent="-284004" algn="l" defTabSz="113074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837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27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71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139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575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453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86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3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742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17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6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03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47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  <a:pPr defTabSz="11337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56690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11337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7006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22675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169" indent="-425169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207" indent="-354332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251" indent="-283458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134" indent="-283458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1028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92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81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72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61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0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85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6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48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374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267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6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1596920" y="1036321"/>
            <a:ext cx="933587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7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72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GIA THỤY</a:t>
            </a:r>
            <a:endParaRPr lang="en-US" altLang="en-US" sz="27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43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343764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Quan sát lược đồ và cho biết Hà Nội có con sông nào chảy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5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405561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908730" y="1677007"/>
            <a:ext cx="4321076" cy="1124030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latin typeface="Times New Roman" pitchFamily="18" charset="0"/>
                </a:rPr>
                <a:t>Kết</a:t>
              </a:r>
              <a:r>
                <a:rPr lang="en-US" sz="4000" b="1" dirty="0">
                  <a:latin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</a:rPr>
                <a:t>luận</a:t>
              </a:r>
              <a:endParaRPr lang="en-US" sz="4000" b="1" dirty="0">
                <a:latin typeface="Times New Roman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925831" y="2590801"/>
            <a:ext cx="11109424" cy="411006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220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71959" y="1605115"/>
            <a:ext cx="11215241" cy="1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143000" y="288398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172744" y="35814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143000" y="426720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161870" y="49530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249094" y="5638800"/>
            <a:ext cx="8464011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195" y="5245623"/>
            <a:ext cx="11728252" cy="26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5474291" y="5527040"/>
            <a:ext cx="5245565" cy="129540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70" tIns="56492" rIns="113070" bIns="5649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014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5070" y="7081521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13399"/>
              </p:ext>
            </p:extLst>
          </p:nvPr>
        </p:nvGraphicFramePr>
        <p:xfrm>
          <a:off x="392777" y="2504440"/>
          <a:ext cx="11624310" cy="3494347"/>
        </p:xfrm>
        <a:graphic>
          <a:graphicData uri="http://schemas.openxmlformats.org/drawingml/2006/table">
            <a:tbl>
              <a:tblPr/>
              <a:tblGrid>
                <a:gridCol w="493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cổ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mới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1" y="172764"/>
            <a:ext cx="11624310" cy="1899531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PHIẾU BÀI TẬP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4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41309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cửa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757674"/>
            <a:ext cx="10911840" cy="334772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fontAlgn="base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793118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48552"/>
            <a:ext cx="12344400" cy="408474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31312" y="6842568"/>
            <a:ext cx="7549589" cy="69202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34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CC0000"/>
                </a:solidFill>
              </a:rPr>
              <a:t>  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ĐBBB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̣ ,…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925831" y="1554480"/>
            <a:ext cx="10595074" cy="134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</a:rPr>
              <a:t> 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911274" y="3048000"/>
            <a:ext cx="10518726" cy="25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219356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</a:rPr>
              <a:t>Có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Có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10031354" cy="11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3.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Ba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Đình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nghị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gia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103790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0033CC"/>
                </a:solidFill>
                <a:latin typeface="Times New Roman" pitchFamily="18" charset="0"/>
              </a:rPr>
              <a:t>Hà Nội là thủ đô, là trung tâm chính trị. Đây là nơi làm việc của các cơ quan lãnh đạo cao nhất của cả nước</a:t>
            </a: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sư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10699552" cy="65338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5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29375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4120" y="2705540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Chợ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Xuân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"/>
            <a:ext cx="5760987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868813" y="274332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Siêu thị BIG C</a:t>
            </a: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81680"/>
            <a:ext cx="637713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11239" y="6390684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Ngân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hàng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281680"/>
            <a:ext cx="576098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94717" y="639068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Tổng công ty Viettel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667" tIns="38333" rIns="76667" bIns="38333" anchor="ctr"/>
          <a:lstStyle/>
          <a:p>
            <a:pPr defTabSz="76692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130498" y="7081559"/>
            <a:ext cx="10699552" cy="653609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kinh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tế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lớn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cả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nước</a:t>
            </a:r>
            <a:endParaRPr lang="en-US" sz="35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5" grpId="0"/>
      <p:bldP spid="77838" grpId="0"/>
      <p:bldP spid="77841" grpId="0"/>
      <p:bldP spid="77842" grpId="0" animBg="1"/>
      <p:bldP spid="778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36320"/>
            <a:ext cx="10439400" cy="122302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8290560" cy="239268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54592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8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8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12344400" cy="759968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4152" tIns="57061" rIns="114152" bIns="57061" anchor="ctr"/>
          <a:lstStyle/>
          <a:p>
            <a:pPr algn="ctr" defTabSz="1141858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466344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5" y="6475651"/>
            <a:ext cx="131132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345440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233172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1296753"/>
            <a:ext cx="1233635" cy="1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7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7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2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Tweet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99178"/>
            <a:ext cx="2057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345440"/>
            <a:ext cx="1233637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3" y="0"/>
            <a:ext cx="2160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be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42867" y="5877941"/>
            <a:ext cx="2322612" cy="1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1" y="1986280"/>
            <a:ext cx="1851124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9" y="2"/>
            <a:ext cx="5092601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5" y="2"/>
            <a:ext cx="509126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3124200" y="2752725"/>
            <a:ext cx="5638800" cy="1392555"/>
          </a:xfrm>
          <a:prstGeom prst="rect">
            <a:avLst/>
          </a:prstGeom>
        </p:spPr>
        <p:txBody>
          <a:bodyPr spcFirstLastPara="1" wrap="none" lIns="76823" tIns="38412" rIns="76823" bIns="38412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vi-VN" sz="3000" kern="10" spc="-304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000" kern="10" spc="-304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2519064" y="4481272"/>
            <a:ext cx="7871122" cy="700328"/>
          </a:xfrm>
          <a:prstGeom prst="rect">
            <a:avLst/>
          </a:prstGeom>
        </p:spPr>
        <p:txBody>
          <a:bodyPr wrap="none" lIns="76823" tIns="38412" rIns="76823" bIns="3841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  <p:extLst>
      <p:ext uri="{BB962C8B-B14F-4D97-AF65-F5344CB8AC3E}">
        <p14:creationId xmlns:p14="http://schemas.microsoft.com/office/powerpoint/2010/main" val="24471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55914" y="6858000"/>
            <a:ext cx="6786748" cy="608515"/>
          </a:xfrm>
          <a:prstGeom prst="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14949" tIns="57475" rIns="114949" bIns="57475">
            <a:spAutoFit/>
          </a:bodyPr>
          <a:lstStyle/>
          <a:p>
            <a:pPr algn="ctr" defTabSz="1149492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hát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lớn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endParaRPr lang="en-US" sz="3200" b="1" kern="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21" descr="2010812193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72720"/>
            <a:ext cx="11726159" cy="6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52400"/>
            <a:ext cx="5966460" cy="66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7" y="172720"/>
            <a:ext cx="5863590" cy="71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79" y="6891992"/>
            <a:ext cx="1989921" cy="651808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5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10599896" cy="6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" y="6908799"/>
            <a:ext cx="9258300" cy="10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47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39913" y="7118038"/>
            <a:ext cx="9259639" cy="654362"/>
          </a:xfrm>
          <a:prstGeom prst="rect">
            <a:avLst/>
          </a:prstGeom>
          <a:noFill/>
          <a:ln>
            <a:noFill/>
          </a:ln>
          <a:effectLst/>
        </p:spPr>
        <p:txBody>
          <a:bodyPr lIns="114637" tIns="57317" rIns="114637" bIns="5731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  <p:extLst>
      <p:ext uri="{BB962C8B-B14F-4D97-AF65-F5344CB8AC3E}">
        <p14:creationId xmlns:p14="http://schemas.microsoft.com/office/powerpoint/2010/main" val="303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92e07dd_002607%20ngoc%20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130500" y="7162800"/>
            <a:ext cx="9259641" cy="608479"/>
          </a:xfrm>
          <a:prstGeom prst="rect">
            <a:avLst/>
          </a:prstGeom>
          <a:noFill/>
          <a:ln>
            <a:noFill/>
          </a:ln>
          <a:effectLst/>
        </p:spPr>
        <p:txBody>
          <a:bodyPr lIns="114915" tIns="57457" rIns="114915" bIns="5745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Cầu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Thê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Húc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Đền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Ngọc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Sơn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7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 bwMode="auto">
          <a:xfrm>
            <a:off x="609600" y="990600"/>
            <a:ext cx="10579579" cy="874395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DẶN DÒ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1828800" y="2590800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,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,…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3- </a:t>
            </a:r>
            <a:r>
              <a:rPr lang="en-US" dirty="0" err="1"/>
              <a:t>tuần</a:t>
            </a:r>
            <a:r>
              <a:rPr lang="en-US" dirty="0"/>
              <a:t> 16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KT </a:t>
            </a:r>
            <a:r>
              <a:rPr lang="en-US" dirty="0" err="1"/>
              <a:t>cuối</a:t>
            </a:r>
            <a:r>
              <a:rPr lang="en-US" dirty="0"/>
              <a:t> HKI.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8519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316586" y="2668165"/>
            <a:ext cx="7820977" cy="108489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lvl="1" indent="-260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37005" lvl="2" indent="-522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54555" lvl="3" indent="-78295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873375" lvl="4" indent="-1044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232026" y="3941975"/>
            <a:ext cx="7905538" cy="149870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/>
          <a:p>
            <a:pPr defTabSz="582913">
              <a:defRPr/>
            </a:pPr>
            <a:r>
              <a:rPr lang="en-US" sz="238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93" y="1323403"/>
            <a:ext cx="3564303" cy="730872"/>
          </a:xfrm>
          <a:prstGeom prst="rect">
            <a:avLst/>
          </a:prstGeom>
          <a:noFill/>
        </p:spPr>
        <p:txBody>
          <a:bodyPr wrap="none" lIns="102010" tIns="51006" rIns="102010" bIns="5100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82913">
              <a:defRPr/>
            </a:pP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đạt</a:t>
            </a:r>
            <a:endParaRPr lang="en-US" sz="408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498302" y="4150678"/>
            <a:ext cx="74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1pPr>
            <a:lvl2pPr marL="742950" indent="-28575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2pPr>
            <a:lvl3pPr marL="11430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3pPr>
            <a:lvl4pPr marL="16002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4pPr>
            <a:lvl5pPr marL="20574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0113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9115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" y="1604086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2208953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0"/>
            <a:ext cx="12325697" cy="690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1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359769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16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16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359769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359769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359769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16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1600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43052" y="6149050"/>
            <a:ext cx="7392813" cy="11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hãy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quan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sát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biết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tiếp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giáp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những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tỉnh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nào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445384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1311</Words>
  <Application>Microsoft Office PowerPoint</Application>
  <PresentationFormat>Custom</PresentationFormat>
  <Paragraphs>140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Arial</vt:lpstr>
      <vt:lpstr>Calibri</vt:lpstr>
      <vt:lpstr>Times New Roman</vt:lpstr>
      <vt:lpstr>Default Design</vt:lpstr>
      <vt:lpstr>1_Default Design</vt:lpstr>
      <vt:lpstr>2_Default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17_Default Design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Hương Đào</cp:lastModifiedBy>
  <cp:revision>173</cp:revision>
  <dcterms:created xsi:type="dcterms:W3CDTF">2016-12-12T00:38:18Z</dcterms:created>
  <dcterms:modified xsi:type="dcterms:W3CDTF">2021-12-19T12:59:09Z</dcterms:modified>
</cp:coreProperties>
</file>