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845" r:id="rId2"/>
    <p:sldMasterId id="2147483861" r:id="rId3"/>
  </p:sldMasterIdLst>
  <p:notesMasterIdLst>
    <p:notesMasterId r:id="rId18"/>
  </p:notesMasterIdLst>
  <p:sldIdLst>
    <p:sldId id="359" r:id="rId4"/>
    <p:sldId id="346" r:id="rId5"/>
    <p:sldId id="347" r:id="rId6"/>
    <p:sldId id="348" r:id="rId7"/>
    <p:sldId id="365" r:id="rId8"/>
    <p:sldId id="292" r:id="rId9"/>
    <p:sldId id="293" r:id="rId10"/>
    <p:sldId id="258" r:id="rId11"/>
    <p:sldId id="308" r:id="rId12"/>
    <p:sldId id="295" r:id="rId13"/>
    <p:sldId id="307" r:id="rId14"/>
    <p:sldId id="306" r:id="rId15"/>
    <p:sldId id="298" r:id="rId16"/>
    <p:sldId id="299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CCFF33"/>
    <a:srgbClr val="009900"/>
    <a:srgbClr val="99FF99"/>
    <a:srgbClr val="FF33CC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4" autoAdjust="0"/>
    <p:restoredTop sz="94660"/>
  </p:normalViewPr>
  <p:slideViewPr>
    <p:cSldViewPr>
      <p:cViewPr varScale="1">
        <p:scale>
          <a:sx n="82" d="100"/>
          <a:sy n="82" d="100"/>
        </p:scale>
        <p:origin x="121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34337B-5A35-4F97-A083-698BCFFE54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1B86A5-8412-442F-8692-B4BDCBA9B9B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04B46F5-98CF-4877-9BD7-DA8BC9BA4B8F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F810533-44AA-4057-81BE-55E92B8B613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EF4274F-9847-4429-8F03-B6F5BFD5B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095B7-0B9E-46A2-A220-E65394454D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80B2C-BF56-4C6D-BF6D-BC8C812286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1017AB5-3497-4DDC-A5DB-69FFFC2FD9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288969-8DAE-4811-8B40-B0891CC019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90BB82-18B6-4055-8F93-89093EA71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268636-8525-444F-BC89-E7F9483B3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25C7D-D1EF-4EDE-8440-4528CFE662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24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2A7535-500A-4CA2-98DC-50381C84AA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1D7512-2762-4012-9DAB-C00ED452BB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03A920-1287-4332-97AD-0CF9264649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D52A0-0607-41ED-8906-3F11EB6ED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056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F630DE-0025-403F-9293-4F901DD8D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16267B-57B4-417B-9E6B-5A5BDEE8FE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C0D2F5-6810-4C3C-BDF2-FD04720E15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D0249-B8C4-4D39-BF10-F6115919F1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1233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5C661-B574-404F-96A3-C20CFDC81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A2C8C-1906-47ED-B13A-115A46E70C32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78E4F-22D3-4F46-B9DD-D7A05ABD8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BE243-921C-41EF-B836-B060033A2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3A128-7829-4BFC-B26F-DB864C365A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61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FFA7D-FD54-433F-A2DC-C3D3660C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76B88-F159-429B-8360-D543B7A8B314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60556-36C4-4CBD-B2E1-3D46E4963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37807-A52E-4D82-A670-94329E4FC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ED80A-BBE3-4C17-A36A-235A6A89F5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096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1E0A2-1CC7-469D-A4CD-7EE25D12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23103-4EC7-4772-85FB-91607D6C4CAE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E1F0E-84A3-4871-A4D2-63D13A7CC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CAD9C-D9C6-4484-9B84-642E2E08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7FD3B-FF91-4BB7-9030-7AEBAB15AA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6383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2A6F-4317-480A-99A5-CC8E24589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2282B-29FE-4BDE-938F-660AAD6A1720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B3BEA-3069-4DA8-B50B-DB071E500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CD290-BF01-4C76-8555-C624F6749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361EF-E795-4252-8BCF-0B003E0917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817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D16DF-A415-4448-A650-B0E00E8D4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0A579-4A5A-4BF2-95A2-4771687B18E5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E540D-E5BF-4576-9742-ED268025E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BA04D-75AE-4B11-98FE-5AEEBC00A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118BB-AD13-4FD5-931A-EEA282D3F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637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E70CF-51AF-4DE9-A12F-13B6C9D4A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CDEAE-F1D1-4EFF-BA2A-387C85110C15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F2005-0912-4970-81C8-923FF628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C0ECA-F4FF-48BA-B1B8-E3F191456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92D1-DB1F-4386-A294-04E9F6D2DF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4088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C3D8-18B1-47BF-AC01-3B00A7522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E001E-0F53-4712-9D62-AB0FF1CE483E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59EA3-B673-43B6-995E-7199B6BE1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C3C84-F39D-437A-A589-67434106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0B93F-82D9-4807-BCA7-8D10C4A2D1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5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3DEDCB-51FE-4A35-B3C2-82D277AE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C32CC-0E76-4CBF-A214-3A19F681C210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265553-A4A3-4371-8FD9-99A5E952C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524E3D1-8B7A-49CE-BEDE-C017B657B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9BBB9-58DF-4D61-9D4E-442442D148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45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46C8C8-7A58-405A-85BD-36F8F0FD95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3D8BAC-6942-4E3B-892C-6A26410D1D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1E640D-6774-477C-B21E-3413DD1810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99BAF-EA66-4D98-8277-A325FDC0A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42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448295D-BE37-458C-A064-F8EF09A81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73C94-C154-4022-8851-1D4DF7A33E09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B61FEB8-7937-4742-B879-08B18157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AC29977-730E-435F-9BAC-022A6BA2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DEBE-51A9-489D-B359-1FA90FD70B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13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F6FE67A-C338-4C18-87C8-D6C0985A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6FCCF-B516-432F-8493-8E3A2747635F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329AEA-DC60-4F19-9800-5822067A6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289CC74-5DFA-45BE-8378-DAB21CD02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77128-42D5-49FE-A272-0BA1F70065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08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59B43EF-BC26-4D81-A370-84CEFC74C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BC84E-7F20-4892-8F27-FF893E9E383B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977A4F4-6674-4A52-BCC5-743718FC6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21C09D0-F727-4BF1-9236-B173213F4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F4BD5-D2E0-4DC1-BE80-B589C9952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426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11F0A92-D2E2-4257-8FFD-D9B1E307F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5F898-ADF2-486A-BB43-729B992CE8C6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8A5C16-B634-4E32-B5AB-C52E5BA9C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967773F-97F2-44BB-BBE8-7BC0DA0F7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32277-7FAD-4584-A31C-6776CF39DD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5625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1A1DF2-2B3C-48BD-8417-AB5924CB2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41A84-5ECD-46B1-BEA6-E1F623259FB0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CF8AD8-6107-49EE-8B53-8F165DE3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BC78AEF-D765-400A-86BD-057C6866B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16579-1884-48F0-821B-C80D476BE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8022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805E8-6A3C-41F7-85CD-EE571D943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6AC47-145D-453A-B918-F7DD16E75524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3514-99A7-4D21-A7D6-BF1ECE30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F3B86-70C2-4A2D-A835-8A68B09F3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8A940-A76A-4482-BBF8-581EF439AB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3979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F3468-A009-462C-87EC-919FA55DF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8F3AF-D11A-4BD4-B502-6672B72DB52B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A15B2-E53D-4E18-B65C-577D572F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B17DC-1BD6-46B0-B775-A144E262B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10D2-0BDB-409C-9754-2C5035318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405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00616-EA75-4C1F-A138-017CF8A2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58162-FC81-44F1-89EB-0086F4BFDBC2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01CCD-7ECC-4FEA-89A4-396954D6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808F2-3722-4A9C-8FD8-EB59B2C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53C14-2D8F-46D0-AE23-327ACFE099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38640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38C3C-7F9C-4006-83AB-3EFDB41B8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82485-645B-47E9-B4B7-F65956A7603C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64376-43EF-41A5-A986-6B4AE69F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18F2D-DF99-4631-BEBA-F7D8A919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8D838-F3E7-4B9E-B451-E7EFD957B5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240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B81ED-CB5A-44C9-88B7-AD47BC435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AB547-1C23-4229-9DF4-41BD410F739F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5C3C9-1680-4EB1-A70C-8E60F1A4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0AC1F-4D59-4724-9DE4-5E045762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C58B-D0E9-454E-A87F-1137A734F2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34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4FD297-5DC2-4185-A904-C64A49FCCF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32766C-D787-4D7D-B5E1-4926E9114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7E0310-D544-4E68-B4F6-8D30D977AF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0ABAD-D397-443A-9A95-7A7AE396F7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3190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F30E1-BEF4-413C-91F3-A946B0EBA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2A699-DDCB-4CAE-99A7-69FE8C94485F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DBCC3-1ECC-4A2A-BA6A-351D194D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9C8C-F1EE-4B4F-B314-227DD338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0CA26-55C1-41D4-BF0A-D3FD490A87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46800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EA1CC-D52B-41B6-91E0-B77FDC548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CCA5A-D230-4FC9-9130-433673A35F06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008A9-EBD4-42A5-A447-10A8F8EDE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72320-0714-4256-B1EA-9E5E15F0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0E79-D324-4F3A-A33D-178ECA6EC5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5390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2A347-8986-4196-877E-53D3E1DF4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8C68C-5AC9-4911-ABC6-CACBA242CBCB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4A041-244D-42C7-A205-54BC7731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C2FFD-3DB7-4152-9824-203ACF707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AF947-6C5C-4F4E-AEA7-B340B29564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4059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46BEC-865F-42FC-BD3D-A5A3D569E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B2FA1-9EA2-4E1A-953E-A93FAA99A64B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B5B4C-258C-4BFE-870B-3335745F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B67E0-0EFC-4AA5-838E-88CA942E0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F25FA-FDFE-4183-AE1D-031EE78112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8736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621F6-1E4D-4F47-B328-A53ABBACD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0217B-6DA3-4D4B-85A0-1DF53A316047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DE84A-DC34-4A35-B502-BD97E780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D7DEF-1913-45BB-80EE-5E0A0B895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68D7F-F629-4CA5-9C2B-C4F25383E3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9294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2563B-456D-4652-8D2C-00B2AA9F6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AD65D-6A74-4477-B736-0CBD85B831CC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E7EF3-4A5E-4D3B-A82F-3D0E47C7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DBD82-CE1E-40BA-AFD1-7A6EFC884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2E912-96AD-4214-BFDC-CC621C59E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028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9341F-2C32-4370-8FF0-0A7A921B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69B47-4032-4874-BE74-9AD6541E1230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3D99B-1809-4D86-B710-3907E8AA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510E3-C7D5-4497-840B-E100F956F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247C-8F83-4966-B5A7-44E0F47BEA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1284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90E65-61C4-4E83-9538-2F00DE262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3E85-4AAA-4D78-9608-813108914E8F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F60E7-A100-488D-836A-851CF7E9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2D01B-A731-46C3-9627-A7637FE03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E8AC5-D1F0-4009-B774-8C4F101EF0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3551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624A6-D816-4637-B749-69D06920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32D67-D122-4F8B-ADE4-86E1B34256D6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4A787-E152-45E2-A05D-F56AF03E5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F0909-74F4-427C-8AA7-E357CD0CB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F531A-77B9-40F9-9528-565ED3BE82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4449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85741-0C65-4F65-8306-4ED57C5C0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BC6C-DE66-4915-8095-A2368DFA070B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28751-858F-4C2F-A17E-4F1BEA61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B6569-99E6-4CFB-8A2A-253D53075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E7E4B-75BC-4458-96B6-7B8D9590D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55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101327-F4BE-4C19-BA5E-02E13886B4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34C2F9-42F2-4E1C-B124-BE51F648CC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E6EB54-D7BE-40DC-8C43-4798CC9752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15771-45EF-4EB4-B554-93983C4677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1330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C430A-8C55-460A-9758-A79343A91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29304-BAB9-4A54-B279-5108F766000A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62A8C-2947-4B45-8A0D-5499C11F2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DAA45-9955-4909-962D-34DD7A837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3779F-F6D8-46F6-88C4-77BB0286AF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3135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C773E-7C55-42EB-AF3B-5A182EB79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588C-AADF-429E-B4BB-41804248E539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DD2C0-6C16-4B60-BBF6-3A0CF261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D319B-A54B-4A95-9FAA-649F67F66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E67E6-FCF6-4143-92D9-D1D2D65653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5326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71A1D39-094A-46D2-BC55-32F324F93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CEB41-DA72-44A6-B7F4-66869A14041E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2683AF-844E-40DE-81DE-F95B904C3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3F228B4-59B7-4821-A516-95DD9A0E7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57FB8-8BC3-4915-8221-E707A9A84A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8266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A842006-9817-40CD-84F0-C88AD969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0FCC-4D48-42A5-B37A-D78C0F1A3B37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541E6B0-54A0-4C8A-9279-36ACDF14B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4106B6C-1980-4D0A-94C5-64E1E5E1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C7A6B-AC5C-4D7A-ABBB-16403FE82D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4311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F701BB3-10DB-40E0-8718-B3F278C6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9BA42-E4EE-4382-8829-80BB7BBB4177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DD3FD04-FF97-4D9B-B905-DE1AA172E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4EF5FB-8CFB-4075-9869-DAE0067F9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1005-226F-422B-AA58-BC7EE85AD4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9451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3074EA7-7659-4B80-A250-7D12852F1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2698E-B464-4917-BEA2-C245415BF3BE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7FF4DDF-A7E3-425E-BC43-194D6A12B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E90154B-967A-402C-A259-2F4421A9B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F257-D100-41BD-B37A-1C4BA39686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0115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4EDC90-1A5D-47B4-BC93-B92901A5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7DE5-F758-4C48-B75D-0AB2AB8E194A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CF7FAE-9921-4B26-A89A-1B72779A4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4C89B6-25AD-46EC-9C9D-2FFBAC35F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DFD36-EA70-4E6E-BE4A-5CA8C587D5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6781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690410-DDE6-4F9D-BFF0-878D92040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1F734-908D-405B-B629-FBC1A575B182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13F29E-6679-4AA2-AA6C-7F086B15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BFE647-1C6A-43F4-900E-DED620C68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9EE3B-C570-4B8D-81D4-28355613C8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0291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003B4-5B49-4F2A-9147-58C64DFC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015F-C856-47DA-A0E4-06B038751688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7C333-32E2-4108-9147-2B03E9C4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7437D-AE6C-49D1-8E34-8A26B112D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F5A58-2065-4FD3-81E7-93474D6D6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8752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68500-9B90-4F29-A57F-578CB3620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3A255-044D-44FC-A784-CAFA1967859B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91CC6-D69B-4AB8-AA43-DCBDB338A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5C6F4-FB86-4493-A98E-A65267E4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D53A6-2F5F-41B4-B0B2-CD6D467EC8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960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1D8EAA-863E-4AD0-BD10-252095584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F2589FF-55D4-4841-9B83-FB8E23745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7872CFE-579F-4CD3-A185-299862F247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6986E-62E7-4E93-AE0F-D9770736F0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12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14C9EB-FE71-4A9C-8048-3C680F8F90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2C26619-B031-48B5-881E-64C33F9A6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96ABEB-DDB0-407B-9CC1-DB2E01D780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B85AB-F1F9-4CB1-BEF9-8C6674FDBD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1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5CD5ED2-2389-4E34-BB04-E1DC71F46F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547339-4BE3-4BB2-BC6A-E4593CFCD9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596268-B0C9-40C9-B087-66E15EF59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0396B-4713-43D5-AE9C-5FC22A440A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3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FF5EE3-390D-4B6F-AA49-38E0EE8F0F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D05EB3-3A55-4EA6-8915-96F885B248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4FD9A4-576F-4237-A560-91901FBFF5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3068E-48B6-4302-84E7-9A83561BB2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62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1E96F2-0A5A-464B-A0D3-97A464848F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75AB7B-8CAE-474C-88E8-FFA73B44A0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3FD792-BFDA-4DF0-A138-ED305746AD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757D8-D769-47EC-B66C-4DED3A2747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22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theme" Target="../theme/theme3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5E3889D-81A2-4F99-8CAA-8CDCB6B50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AA9CCB1-CBAF-4FF0-9440-E9C14989A8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582020FD-C443-4D1A-846D-4C0DCA56E7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6109703-BACA-41D5-A7C3-5CDD673363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2578A8B2-682C-42C6-8E5E-65C92BD152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F15156A-79C3-49D7-B56B-74FBBB412C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BE0CCF80-CF5B-4E37-8E86-220BB891F4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09C5E320-233E-4492-B0A1-FAF9872CD9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8095D-C839-4876-B7A9-2F4516A59E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843E48AB-7031-4D57-AFA8-B0B197CA682F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0339B-B0BD-485A-A636-010D24BD1B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6ED1F-61BE-4229-93DA-047EDC4BF9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C52F1D-F51E-497F-8AB3-79A8FA8E87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>
            <a:extLst>
              <a:ext uri="{FF2B5EF4-FFF2-40B4-BE49-F238E27FC236}">
                <a16:creationId xmlns:a16="http://schemas.microsoft.com/office/drawing/2014/main" id="{025D8B8C-8EA3-4444-A8E9-106D41C2F67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6D8C4E83-924A-45C0-BE67-E1D463330E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ED7EC-0561-4940-A89F-ED6E5E559B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fld id="{64BD962B-003C-475E-9816-D567B14A3643}" type="datetimeFigureOut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FB720-0C3A-49F0-974D-3AE6221E0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580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 panose="020F050202020403020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C81D8-F739-47F9-BEEC-066E0CEFA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01B25ED-CD6D-4EE6-9475-E25E74FB83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3" r:id="rId12"/>
    <p:sldLayoutId id="2147484184" r:id="rId13"/>
    <p:sldLayoutId id="2147484185" r:id="rId14"/>
    <p:sldLayoutId id="2147484186" r:id="rId15"/>
    <p:sldLayoutId id="2147484187" r:id="rId16"/>
    <p:sldLayoutId id="2147484188" r:id="rId17"/>
    <p:sldLayoutId id="2147484189" r:id="rId18"/>
    <p:sldLayoutId id="2147484190" r:id="rId19"/>
    <p:sldLayoutId id="2147484191" r:id="rId20"/>
    <p:sldLayoutId id="2147484192" r:id="rId21"/>
    <p:sldLayoutId id="2147484193" r:id="rId22"/>
    <p:sldLayoutId id="2147484194" r:id="rId23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8A67EC1-11C4-44F4-88A3-7A4411BA0F70}"/>
              </a:ext>
            </a:extLst>
          </p:cNvPr>
          <p:cNvSpPr/>
          <p:nvPr/>
        </p:nvSpPr>
        <p:spPr>
          <a:xfrm>
            <a:off x="2155371" y="1571311"/>
            <a:ext cx="5838760" cy="1343339"/>
          </a:xfrm>
          <a:prstGeom prst="rect">
            <a:avLst/>
          </a:prstGeom>
          <a:noFill/>
        </p:spPr>
        <p:txBody>
          <a:bodyPr wrap="none" lIns="68580" tIns="34290" rIns="68580" bIns="34290">
            <a:prstTxWarp prst="textCanUp">
              <a:avLst/>
            </a:prstTxWarp>
            <a:spAutoFit/>
            <a:scene3d>
              <a:camera prst="perspectiveRight"/>
              <a:lightRig rig="threePt" dir="t"/>
            </a:scene3d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50" b="1" dirty="0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20000"/>
                    <a:lumOff val="80000"/>
                  </a:srgbClr>
                </a:solidFill>
                <a:effectLst>
                  <a:glow rad="63500">
                    <a:srgbClr val="A5A5A5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Trò</a:t>
            </a:r>
            <a:r>
              <a:rPr lang="en-US" sz="405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20000"/>
                    <a:lumOff val="80000"/>
                  </a:srgbClr>
                </a:solidFill>
                <a:effectLst>
                  <a:glow rad="63500">
                    <a:srgbClr val="A5A5A5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sz="4050" b="1" err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20000"/>
                    <a:lumOff val="80000"/>
                  </a:srgbClr>
                </a:solidFill>
                <a:effectLst>
                  <a:glow rad="63500">
                    <a:srgbClr val="A5A5A5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chơi</a:t>
            </a:r>
            <a:r>
              <a:rPr lang="en-US" sz="4050" b="1">
                <a:ln w="6600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20000"/>
                    <a:lumOff val="80000"/>
                  </a:srgbClr>
                </a:solidFill>
                <a:effectLst>
                  <a:glow rad="63500">
                    <a:srgbClr val="A5A5A5">
                      <a:satMod val="175000"/>
                      <a:alpha val="40000"/>
                    </a:srgb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“ Ai nhanh hơn”</a:t>
            </a:r>
            <a:endParaRPr lang="en-US" sz="4050" b="1" dirty="0">
              <a:ln w="6600">
                <a:solidFill>
                  <a:srgbClr val="ED7D31"/>
                </a:solidFill>
                <a:prstDash val="solid"/>
              </a:ln>
              <a:solidFill>
                <a:srgbClr val="ED7D31">
                  <a:lumMod val="20000"/>
                  <a:lumOff val="80000"/>
                </a:srgbClr>
              </a:solidFill>
              <a:effectLst>
                <a:glow rad="63500">
                  <a:srgbClr val="A5A5A5">
                    <a:satMod val="175000"/>
                    <a:alpha val="40000"/>
                  </a:srgb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alibri" panose="020F0502020204030204"/>
            </a:endParaRPr>
          </a:p>
        </p:txBody>
      </p:sp>
      <p:pic>
        <p:nvPicPr>
          <p:cNvPr id="31747" name="Picture 2" descr="Dễ Thương Gió Bảng Chữ Cái Tiếng Anh Abcd Nghệ Thuật Từ Hình ảnh | Định  dạng hình ảnh PSD 678662915| vn.lovepik.com">
            <a:extLst>
              <a:ext uri="{FF2B5EF4-FFF2-40B4-BE49-F238E27FC236}">
                <a16:creationId xmlns:a16="http://schemas.microsoft.com/office/drawing/2014/main" id="{CBB0CE40-647E-4FD4-B42A-D7E29098C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2647950"/>
            <a:ext cx="45180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>
            <a:extLst>
              <a:ext uri="{FF2B5EF4-FFF2-40B4-BE49-F238E27FC236}">
                <a16:creationId xmlns:a16="http://schemas.microsoft.com/office/drawing/2014/main" id="{9984D92E-18CE-4314-B4DB-08F871027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475" y="2166938"/>
            <a:ext cx="297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vi-VN" altLang="en-US" sz="1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6" name="Text Box 36">
            <a:extLst>
              <a:ext uri="{FF2B5EF4-FFF2-40B4-BE49-F238E27FC236}">
                <a16:creationId xmlns:a16="http://schemas.microsoft.com/office/drawing/2014/main" id="{F5ED1026-EB31-4159-8C3C-65806E8D2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46125"/>
            <a:ext cx="85344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3. Tính: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a)  321 475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423 507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2  	  843275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123568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b)  1306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24573 		  609 </a:t>
            </a:r>
            <a:r>
              <a:rPr lang="en-US" altLang="en-US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4845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1">
            <a:extLst>
              <a:ext uri="{FF2B5EF4-FFF2-40B4-BE49-F238E27FC236}">
                <a16:creationId xmlns:a16="http://schemas.microsoft.com/office/drawing/2014/main" id="{5879CF54-EEDB-4FBF-93E4-66D36F4CD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7244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04BBE016-8E4A-4B73-8636-16561F20BB8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81000"/>
            <a:ext cx="3429000" cy="1524000"/>
            <a:chOff x="336" y="912"/>
            <a:chExt cx="1872" cy="1248"/>
          </a:xfrm>
        </p:grpSpPr>
        <p:sp>
          <p:nvSpPr>
            <p:cNvPr id="44061" name="Rectangle 12">
              <a:extLst>
                <a:ext uri="{FF2B5EF4-FFF2-40B4-BE49-F238E27FC236}">
                  <a16:creationId xmlns:a16="http://schemas.microsoft.com/office/drawing/2014/main" id="{6B3FD6E8-BC5D-44A9-BA3F-53E31F6A35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536"/>
              <a:ext cx="187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321 475 </a:t>
              </a:r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 423 507</a:t>
              </a:r>
              <a:r>
                <a:rPr lang="en-US" altLang="en-US" sz="24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x</a:t>
              </a: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  <p:sp>
          <p:nvSpPr>
            <p:cNvPr id="68621" name="AutoShape 13">
              <a:extLst>
                <a:ext uri="{FF2B5EF4-FFF2-40B4-BE49-F238E27FC236}">
                  <a16:creationId xmlns:a16="http://schemas.microsoft.com/office/drawing/2014/main" id="{F7C9FA5A-1CFC-4B6C-B64F-1340FC5CD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912"/>
              <a:ext cx="1872" cy="624"/>
            </a:xfrm>
            <a:prstGeom prst="flowChartExtra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</p:txBody>
        </p:sp>
      </p:grpSp>
      <p:grpSp>
        <p:nvGrpSpPr>
          <p:cNvPr id="3" name="Group 43">
            <a:extLst>
              <a:ext uri="{FF2B5EF4-FFF2-40B4-BE49-F238E27FC236}">
                <a16:creationId xmlns:a16="http://schemas.microsoft.com/office/drawing/2014/main" id="{ECA65DFF-E084-422D-A21E-41C2BE26110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495800"/>
            <a:ext cx="3429000" cy="1524000"/>
            <a:chOff x="336" y="912"/>
            <a:chExt cx="1872" cy="1248"/>
          </a:xfrm>
        </p:grpSpPr>
        <p:sp>
          <p:nvSpPr>
            <p:cNvPr id="44059" name="Rectangle 44">
              <a:extLst>
                <a:ext uri="{FF2B5EF4-FFF2-40B4-BE49-F238E27FC236}">
                  <a16:creationId xmlns:a16="http://schemas.microsoft.com/office/drawing/2014/main" id="{95B53B8D-1D89-46B5-A1B1-E9695AE56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536"/>
              <a:ext cx="187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609 x 9 - 4845</a:t>
              </a:r>
            </a:p>
          </p:txBody>
        </p:sp>
        <p:sp>
          <p:nvSpPr>
            <p:cNvPr id="68653" name="AutoShape 45">
              <a:extLst>
                <a:ext uri="{FF2B5EF4-FFF2-40B4-BE49-F238E27FC236}">
                  <a16:creationId xmlns:a16="http://schemas.microsoft.com/office/drawing/2014/main" id="{605495C3-1D0C-4490-8B13-2CDD227DC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912"/>
              <a:ext cx="1872" cy="624"/>
            </a:xfrm>
            <a:prstGeom prst="flowChartExtra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</p:txBody>
        </p:sp>
      </p:grpSp>
      <p:grpSp>
        <p:nvGrpSpPr>
          <p:cNvPr id="4" name="Group 46">
            <a:extLst>
              <a:ext uri="{FF2B5EF4-FFF2-40B4-BE49-F238E27FC236}">
                <a16:creationId xmlns:a16="http://schemas.microsoft.com/office/drawing/2014/main" id="{06B8A3B1-602A-4EF4-ABC9-DC2056798D2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752600"/>
            <a:ext cx="3429000" cy="1524000"/>
            <a:chOff x="336" y="912"/>
            <a:chExt cx="1872" cy="1248"/>
          </a:xfrm>
        </p:grpSpPr>
        <p:sp>
          <p:nvSpPr>
            <p:cNvPr id="44057" name="Rectangle 47">
              <a:extLst>
                <a:ext uri="{FF2B5EF4-FFF2-40B4-BE49-F238E27FC236}">
                  <a16:creationId xmlns:a16="http://schemas.microsoft.com/office/drawing/2014/main" id="{2EF690CE-F390-47C2-878D-A929C0695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536"/>
              <a:ext cx="187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843275 – 123568 x5</a:t>
              </a:r>
            </a:p>
          </p:txBody>
        </p:sp>
        <p:sp>
          <p:nvSpPr>
            <p:cNvPr id="68656" name="AutoShape 48">
              <a:extLst>
                <a:ext uri="{FF2B5EF4-FFF2-40B4-BE49-F238E27FC236}">
                  <a16:creationId xmlns:a16="http://schemas.microsoft.com/office/drawing/2014/main" id="{CF217CA4-5909-487F-A632-9B6D8BD98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912"/>
              <a:ext cx="1872" cy="624"/>
            </a:xfrm>
            <a:prstGeom prst="flowChartExtra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</p:txBody>
        </p:sp>
      </p:grpSp>
      <p:grpSp>
        <p:nvGrpSpPr>
          <p:cNvPr id="5" name="Group 49">
            <a:extLst>
              <a:ext uri="{FF2B5EF4-FFF2-40B4-BE49-F238E27FC236}">
                <a16:creationId xmlns:a16="http://schemas.microsoft.com/office/drawing/2014/main" id="{A5BFF656-8679-44AD-9156-9CF6EFD631AD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124200"/>
            <a:ext cx="3429000" cy="1524000"/>
            <a:chOff x="336" y="912"/>
            <a:chExt cx="1872" cy="1248"/>
          </a:xfrm>
        </p:grpSpPr>
        <p:sp>
          <p:nvSpPr>
            <p:cNvPr id="44055" name="Rectangle 50">
              <a:extLst>
                <a:ext uri="{FF2B5EF4-FFF2-40B4-BE49-F238E27FC236}">
                  <a16:creationId xmlns:a16="http://schemas.microsoft.com/office/drawing/2014/main" id="{AA5B381C-53A3-47E3-9C2C-F5CDCD4C4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1536"/>
              <a:ext cx="187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1306 x 8 + 24573</a:t>
              </a:r>
            </a:p>
          </p:txBody>
        </p:sp>
        <p:sp>
          <p:nvSpPr>
            <p:cNvPr id="68659" name="AutoShape 51">
              <a:extLst>
                <a:ext uri="{FF2B5EF4-FFF2-40B4-BE49-F238E27FC236}">
                  <a16:creationId xmlns:a16="http://schemas.microsoft.com/office/drawing/2014/main" id="{B8360144-86A4-4310-B1C3-621F14AF0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912"/>
              <a:ext cx="1872" cy="624"/>
            </a:xfrm>
            <a:prstGeom prst="flowChartExtra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endParaRPr>
            </a:p>
          </p:txBody>
        </p:sp>
      </p:grpSp>
      <p:sp>
        <p:nvSpPr>
          <p:cNvPr id="68664" name="Text Box 56">
            <a:extLst>
              <a:ext uri="{FF2B5EF4-FFF2-40B4-BE49-F238E27FC236}">
                <a16:creationId xmlns:a16="http://schemas.microsoft.com/office/drawing/2014/main" id="{533C6B5C-E36A-476F-8149-57C5903DF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3768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=</a:t>
            </a:r>
          </a:p>
        </p:txBody>
      </p:sp>
      <p:sp>
        <p:nvSpPr>
          <p:cNvPr id="68665" name="Text Box 57">
            <a:extLst>
              <a:ext uri="{FF2B5EF4-FFF2-40B4-BE49-F238E27FC236}">
                <a16:creationId xmlns:a16="http://schemas.microsoft.com/office/drawing/2014/main" id="{FFE91CDA-05FE-4BC4-A79D-440EA8F46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6336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=</a:t>
            </a:r>
          </a:p>
        </p:txBody>
      </p:sp>
      <p:sp>
        <p:nvSpPr>
          <p:cNvPr id="68666" name="Text Box 58">
            <a:extLst>
              <a:ext uri="{FF2B5EF4-FFF2-40B4-BE49-F238E27FC236}">
                <a16:creationId xmlns:a16="http://schemas.microsoft.com/office/drawing/2014/main" id="{513407E8-616D-4B38-9267-76E4A306B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0052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=</a:t>
            </a:r>
          </a:p>
        </p:txBody>
      </p:sp>
      <p:sp>
        <p:nvSpPr>
          <p:cNvPr id="68667" name="Text Box 59">
            <a:extLst>
              <a:ext uri="{FF2B5EF4-FFF2-40B4-BE49-F238E27FC236}">
                <a16:creationId xmlns:a16="http://schemas.microsoft.com/office/drawing/2014/main" id="{3FD98DDB-9BE6-4D08-8CD6-DCDD81074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2620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=</a:t>
            </a:r>
          </a:p>
        </p:txBody>
      </p:sp>
      <p:grpSp>
        <p:nvGrpSpPr>
          <p:cNvPr id="6" name="Group 69">
            <a:extLst>
              <a:ext uri="{FF2B5EF4-FFF2-40B4-BE49-F238E27FC236}">
                <a16:creationId xmlns:a16="http://schemas.microsoft.com/office/drawing/2014/main" id="{66D8F7FE-F194-435B-9591-A75CAA39617D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1839913"/>
            <a:ext cx="2895600" cy="1676400"/>
            <a:chOff x="4512" y="1344"/>
            <a:chExt cx="960" cy="816"/>
          </a:xfrm>
        </p:grpSpPr>
        <p:pic>
          <p:nvPicPr>
            <p:cNvPr id="44053" name="Picture 63">
              <a:extLst>
                <a:ext uri="{FF2B5EF4-FFF2-40B4-BE49-F238E27FC236}">
                  <a16:creationId xmlns:a16="http://schemas.microsoft.com/office/drawing/2014/main" id="{5013CFD2-177F-422A-BBDC-AD267A559A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1344"/>
              <a:ext cx="768" cy="816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054" name="Rectangle 65">
              <a:extLst>
                <a:ext uri="{FF2B5EF4-FFF2-40B4-BE49-F238E27FC236}">
                  <a16:creationId xmlns:a16="http://schemas.microsoft.com/office/drawing/2014/main" id="{CC3FDF59-1AA2-4590-8AFC-5F88DEEFB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584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1168489</a:t>
              </a:r>
            </a:p>
          </p:txBody>
        </p:sp>
      </p:grpSp>
      <p:grpSp>
        <p:nvGrpSpPr>
          <p:cNvPr id="7" name="Group 70">
            <a:extLst>
              <a:ext uri="{FF2B5EF4-FFF2-40B4-BE49-F238E27FC236}">
                <a16:creationId xmlns:a16="http://schemas.microsoft.com/office/drawing/2014/main" id="{1C441DAD-2C4F-4898-9F74-1F650D008BFE}"/>
              </a:ext>
            </a:extLst>
          </p:cNvPr>
          <p:cNvGrpSpPr>
            <a:grpSpLocks/>
          </p:cNvGrpSpPr>
          <p:nvPr/>
        </p:nvGrpSpPr>
        <p:grpSpPr bwMode="auto">
          <a:xfrm>
            <a:off x="6988175" y="3328988"/>
            <a:ext cx="2324100" cy="1477962"/>
            <a:chOff x="4608" y="2254"/>
            <a:chExt cx="816" cy="720"/>
          </a:xfrm>
        </p:grpSpPr>
        <p:pic>
          <p:nvPicPr>
            <p:cNvPr id="44051" name="Picture 61">
              <a:extLst>
                <a:ext uri="{FF2B5EF4-FFF2-40B4-BE49-F238E27FC236}">
                  <a16:creationId xmlns:a16="http://schemas.microsoft.com/office/drawing/2014/main" id="{BB02FDD2-DDFF-42F3-B490-0B48B0A823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2254"/>
              <a:ext cx="816" cy="720"/>
            </a:xfrm>
            <a:prstGeom prst="rect">
              <a:avLst/>
            </a:prstGeom>
            <a:noFill/>
            <a:ln w="25400">
              <a:solidFill>
                <a:srgbClr val="FF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675" name="Rectangle 67">
              <a:extLst>
                <a:ext uri="{FF2B5EF4-FFF2-40B4-BE49-F238E27FC236}">
                  <a16:creationId xmlns:a16="http://schemas.microsoft.com/office/drawing/2014/main" id="{507E4C4B-CB59-48F3-B1E1-C1742F63F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3" y="2456"/>
              <a:ext cx="254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Times New Roman" pitchFamily="18" charset="0"/>
                </a:rPr>
                <a:t>636</a:t>
              </a:r>
            </a:p>
          </p:txBody>
        </p:sp>
      </p:grpSp>
      <p:grpSp>
        <p:nvGrpSpPr>
          <p:cNvPr id="8" name="Group 75">
            <a:extLst>
              <a:ext uri="{FF2B5EF4-FFF2-40B4-BE49-F238E27FC236}">
                <a16:creationId xmlns:a16="http://schemas.microsoft.com/office/drawing/2014/main" id="{270A9165-8673-470F-A8E3-6C5DEB62C490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392113"/>
            <a:ext cx="2895600" cy="1676400"/>
            <a:chOff x="4512" y="1344"/>
            <a:chExt cx="960" cy="816"/>
          </a:xfrm>
        </p:grpSpPr>
        <p:pic>
          <p:nvPicPr>
            <p:cNvPr id="44049" name="Picture 76">
              <a:extLst>
                <a:ext uri="{FF2B5EF4-FFF2-40B4-BE49-F238E27FC236}">
                  <a16:creationId xmlns:a16="http://schemas.microsoft.com/office/drawing/2014/main" id="{EA95E5D2-4AFE-4CBE-B5F6-EE9988D03A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3" y="1344"/>
              <a:ext cx="743" cy="816"/>
            </a:xfrm>
            <a:prstGeom prst="rect">
              <a:avLst/>
            </a:prstGeom>
            <a:noFill/>
            <a:ln w="25400">
              <a:solidFill>
                <a:srgbClr val="3333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050" name="Rectangle 77">
              <a:extLst>
                <a:ext uri="{FF2B5EF4-FFF2-40B4-BE49-F238E27FC236}">
                  <a16:creationId xmlns:a16="http://schemas.microsoft.com/office/drawing/2014/main" id="{1C2409C9-7BF7-4BA1-827A-2D83E9D1F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584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225435</a:t>
              </a:r>
            </a:p>
          </p:txBody>
        </p:sp>
      </p:grpSp>
      <p:grpSp>
        <p:nvGrpSpPr>
          <p:cNvPr id="9" name="Group 78">
            <a:extLst>
              <a:ext uri="{FF2B5EF4-FFF2-40B4-BE49-F238E27FC236}">
                <a16:creationId xmlns:a16="http://schemas.microsoft.com/office/drawing/2014/main" id="{E1089484-5D6A-4D93-AA84-4E97B90252B6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659313"/>
            <a:ext cx="2895600" cy="1676400"/>
            <a:chOff x="4512" y="1344"/>
            <a:chExt cx="960" cy="816"/>
          </a:xfrm>
        </p:grpSpPr>
        <p:pic>
          <p:nvPicPr>
            <p:cNvPr id="44047" name="Picture 79">
              <a:extLst>
                <a:ext uri="{FF2B5EF4-FFF2-40B4-BE49-F238E27FC236}">
                  <a16:creationId xmlns:a16="http://schemas.microsoft.com/office/drawing/2014/main" id="{F0462751-BBC4-4E8F-9653-D31123082C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1344"/>
              <a:ext cx="768" cy="816"/>
            </a:xfrm>
            <a:prstGeom prst="rect">
              <a:avLst/>
            </a:prstGeom>
            <a:noFill/>
            <a:ln w="25400">
              <a:solidFill>
                <a:srgbClr val="00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048" name="Rectangle 80">
              <a:extLst>
                <a:ext uri="{FF2B5EF4-FFF2-40B4-BE49-F238E27FC236}">
                  <a16:creationId xmlns:a16="http://schemas.microsoft.com/office/drawing/2014/main" id="{D137D434-0479-422D-B740-3CD865B7BE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584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35021</a:t>
              </a:r>
            </a:p>
          </p:txBody>
        </p:sp>
      </p:grp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C -0.02326 0.00393 -0.04652 0.00925 -0.06979 0.01157 C -0.07274 0.01412 -0.07586 0.01597 -0.07882 0.01828 C -0.08298 0.02546 -0.08211 0.03055 -0.08437 0.0412 C -0.08524 0.078 -0.08871 0.11226 -0.09062 0.1493 C -0.09739 0.13703 -0.09496 0.13865 -0.096 0.18564 C -0.09687 0.21944 -0.09479 0.25324 -0.09427 0.2868 C -0.09496 0.32638 -0.09201 0.34814 -0.10607 0.3625 C -0.10659 0.36689 -0.10677 0.37245 -0.10781 0.37615 C -0.10833 0.3787 -0.10989 0.37893 -0.11059 0.38101 C -0.11684 0.39699 -0.10764 0.37939 -0.1151 0.39259 C -0.11649 0.40185 -0.11875 0.403 -0.12239 0.40601 C -0.12326 0.40995 -0.12395 0.41435 -0.125 0.41782 C -0.12569 0.41967 -0.12708 0.4199 -0.12777 0.42222 C -0.1283 0.42407 -0.12934 0.43078 -0.12864 0.42893 C -0.12743 0.42615 -0.12691 0.42152 -0.12586 0.41782 C -0.12552 0.4162 -0.12048 0.39768 -0.12048 0.3949 C -0.12048 0.39212 -0.1217 0.39953 -0.12239 0.40162 C -0.12899 0.42106 -0.12343 0.40185 -0.12777 0.41782 C -0.12916 0.43333 -0.13368 0.43703 -0.13958 0.44074 C -0.14913 0.44675 -0.15659 0.45092 -0.16666 0.45439 C -0.18906 0.47291 -0.1592 0.44976 -0.18472 0.46365 C -0.1868 0.46458 -0.18836 0.46875 -0.19027 0.47013 C -0.19583 0.46944 -0.20382 0.48009 -0.20659 0.46805 C -0.21389 0.43564 -0.2026 0.38703 -0.21198 0.35347 C -0.2125 0.34212 -0.21423 0.32962 -0.21284 0.31898 C -0.21336 0.30023 -0.21441 0.2875 -0.21649 0.27083 C -0.21649 0.26666 -0.21909 0.22847 -0.21736 0.21574 C -0.21545 0.17592 -0.21684 0.19097 -0.21458 0.1699 C -0.21389 0.15023 -0.2125 0.13171 -0.21111 0.1125 C -0.21354 0.09467 -0.21441 0.0706 -0.21562 0.053 C -0.21666 0.01875 -0.21128 -0.03079 -0.21736 -0.05487 C -0.21823 -0.09005 -0.21909 -0.12524 -0.21909 -0.16019 " pathEditMode="relative" rAng="0" ptsTypes="AAAAAAAAAAAAAAAAAAAAAAAAAAAAAAAAA">
                                      <p:cBhvr>
                                        <p:cTn id="6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55" y="1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135 -0.01273 C 0.16267 -0.02963 0.13507 -0.02523 0.12448 -0.0257 C 0.09931 -0.02662 0.07396 -0.02709 0.04878 -0.02778 C 0.00035 -0.03542 -0.04931 -0.03472 -0.09809 -0.03866 C -0.11788 -0.04213 -0.1434 -0.03033 -0.15764 -0.04931 C -0.16632 -0.06088 -0.16024 -0.05556 -0.17865 -0.05787 C -0.18021 -0.05718 -0.18177 -0.05625 -0.18351 -0.05579 C -0.19531 -0.05324 -0.20747 -0.05324 -0.21892 -0.04931 C -0.2191 -0.04931 -0.22222 -0.03658 -0.22222 -0.03634 C -0.22483 0.02778 -0.22795 0.09028 -0.23021 0.15486 C -0.23247 0.22037 -0.22951 0.20231 -0.23507 0.23241 C -0.23229 0.24606 -0.23177 0.25995 -0.22865 0.27291 C -0.22535 0.35162 -0.23142 0.42963 -0.23681 0.50764 C -0.23733 0.53981 -0.23941 0.57199 -0.23837 0.6044 C -0.23819 0.6081 -0.23385 0.61088 -0.23351 0.61504 C -0.23264 0.62592 -0.23455 0.63657 -0.23507 0.64745 C -0.23455 0.65046 -0.23542 0.65555 -0.23351 0.65787 C -0.2316 0.66065 -0.2283 0.65949 -0.22552 0.66041 C -0.21632 0.66204 -0.20729 0.66319 -0.19809 0.66458 C -0.17135 0.67454 -0.15017 0.68194 -0.12222 0.68611 C -0.09792 0.69699 -0.13194 0.6831 -0.08681 0.69259 C -0.08177 0.69375 -0.07222 0.69861 -0.07222 0.6993 C -0.06458 0.67893 -0.0691 0.66481 -0.05937 0.64537 C -0.05035 0.60069 -0.05069 0.55833 -0.04965 0.51157 C -0.05017 0.50486 -0.04705 0.49491 -0.05122 0.49051 C -0.05538 0.48588 -0.06198 0.4919 -0.06736 0.49259 C -0.07812 0.49352 -0.08889 0.49398 -0.09965 0.49467 C -0.12135 0.49097 -0.12969 0.48588 -0.15122 0.48403 C -0.15399 0.48287 -0.15677 0.48264 -0.15937 0.48148 C -0.16267 0.48055 -0.16892 0.47754 -0.16892 0.47778 C -0.17049 0.47616 -0.1724 0.475 -0.17378 0.47315 C -0.17517 0.47083 -0.17552 0.46782 -0.17708 0.46643 C -0.1849 0.45741 -0.18715 0.45787 -0.19635 0.45393 C -0.20069 0.44514 -0.19948 0.44213 -0.20608 0.43611 C -0.21007 0.42153 -0.20764 0.42754 -0.2125 0.41736 C -0.21198 0.40879 -0.21094 0.4 -0.21094 0.39143 C -0.21094 0.38842 -0.2125 0.38588 -0.2125 0.38287 C -0.2125 0.36829 -0.21215 0.35717 -0.20937 0.34421 C -0.20764 0.33634 -0.20608 0.32847 -0.20451 0.3206 C -0.20365 0.3162 -0.20122 0.30764 -0.20122 0.30787 C -0.20174 0.30185 -0.2026 0.29629 -0.20295 0.29004 C -0.20382 0.27592 -0.20312 0.26157 -0.20451 0.24722 C -0.20469 0.24491 -0.20712 0.24329 -0.20764 0.24097 C -0.20816 0.23819 -0.20764 0.23518 -0.20764 0.23241 " pathEditMode="relative" rAng="0" ptsTypes="AAAAAAAAAAAAAAAAAAAAAAAAAAAAAAAAAAAAAAAAAAAA">
                                      <p:cBhvr>
                                        <p:cTn id="6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03" y="3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93 -0.03287 C 0.18229 -0.03079 0.175 -0.02801 0.16736 -0.02639 C 0.16111 -0.025 0.15451 -0.02593 0.14826 -0.02431 C 0.14652 -0.02384 0.14531 -0.0206 0.1434 -0.02014 C 0.125 -0.01481 0.10156 -0.01273 0.08298 -0.01134 C 0.06979 -0.00579 0.07604 -0.00949 0.06441 -0.00069 C 0.06059 0.01343 0.06562 -0.00162 0.05746 0.01019 C 0.05451 0.01412 0.05277 0.01875 0.05034 0.02292 C 0.04948 0.02477 0.04722 0.02477 0.04531 0.025 C 0.01215 0.03449 0.01927 0.03287 -0.00643 0.03588 C -0.01268 0.03519 -0.01893 0.03403 -0.025 0.0338 C -0.03768 0.03287 -0.05035 0.03287 -0.06302 0.03148 C -0.06476 0.03125 -0.08646 0.02107 -0.08698 0.02083 C -0.08125 -0.00116 -0.10938 0.00949 -0.11615 0.01019 C -0.12743 0.00532 -0.14271 0.01088 -0.15417 0.01227 C -0.1592 0.01019 -0.16424 0.00671 -0.16945 0.00579 C -0.179 0.00394 -0.19115 0.01157 -0.19861 0.0037 C -0.20469 -0.00278 -0.2 -0.01643 -0.20018 -0.02639 C -0.20261 -0.07662 -0.19132 -0.06528 -0.20729 -0.07801 C -0.20938 -0.11736 -0.21216 -0.16042 -0.20226 -0.19861 C -0.20712 -0.21713 -0.20139 -0.19282 -0.20226 -0.23727 C -0.2033 -0.29097 -0.20278 -0.27847 -0.21077 -0.3081 C -0.21285 -0.35625 -0.2165 -0.40417 -0.21754 -0.45231 C -0.21962 -0.53912 -0.20382 -0.50764 -0.21945 -0.53611 C -0.22101 -0.54884 -0.22674 -0.61157 -0.22448 -0.61574 C -0.22032 -0.62338 -0.20938 -0.61273 -0.20226 -0.61134 C -0.19045 -0.59167 -0.17604 -0.59421 -0.15729 -0.59213 C -0.13473 -0.58958 -0.11563 -0.58681 -0.09202 -0.58565 C -0.08681 -0.58333 -0.08212 -0.5794 -0.07674 -0.57708 C -0.05174 -0.56667 -0.025 -0.5625 0.00069 -0.55764 C 0.00364 -0.55903 0.00607 -0.56204 0.0092 -0.56204 C 0.01649 -0.56204 0.02986 -0.55764 0.02986 -0.55741 C 0.03663 -0.55208 0.03923 -0.55463 0.04166 -0.54468 C 0.0408 -0.52963 0.03802 -0.51458 0.03854 -0.49954 C 0.03854 -0.49722 0.04357 -0.49977 0.04375 -0.49745 C 0.04409 -0.49282 0.04114 -0.48889 0.04027 -0.48449 C 0.03455 -0.41412 0.04097 -0.33079 0.025 -0.26736 C 0.02743 -0.24468 0.02534 -0.22685 0.01632 -0.20718 C 0.0085 -0.15393 0.01232 -0.09977 0.00781 -0.04583 C 0.00659 -0.03403 0.00069 -0.01134 0.00069 -0.01111 C -0.02118 -0.025 -0.16476 -0.02199 -0.17136 -0.02222 C -0.18438 -0.0169 -0.18924 -0.01389 -0.20903 -0.02222 C -0.2099 -0.02245 -0.21354 -0.04097 -0.21441 -0.04375 C -0.21268 -0.06528 -0.21216 -0.08657 -0.21077 -0.1081 C -0.21059 -0.11181 -0.2099 -0.11551 -0.20903 -0.11898 C -0.20816 -0.12338 -0.20573 -0.13194 -0.20573 -0.13171 C -0.20851 -0.16898 -0.20729 -0.14768 -0.20729 -0.1963 " pathEditMode="relative" rAng="0" ptsTypes="AAAAAAAAAAAAAAAAAAAAAAAAAAAAAAAAAAAAAAAAAAAAAAA">
                                      <p:cBhvr>
                                        <p:cTn id="6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47" y="-2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259E-6 C -0.00382 0.00047 -0.02708 0.00602 -0.03142 -2.59259E-6 C -0.03403 -0.00347 -0.03351 -0.01389 -0.0342 -0.02106 C -0.03333 -0.08333 -0.03247 -0.14352 -0.02969 -0.20532 C -0.02934 -0.22731 -0.03021 -0.2493 -0.02899 -0.27129 C -0.02847 -0.27569 -0.02587 -0.27662 -0.025 -0.28055 C -0.02344 -0.2912 -0.02292 -0.30301 -0.02135 -0.31365 C -0.02049 -0.3206 -0.0191 -0.32615 -0.01771 -0.3324 C -0.01754 -0.34097 -0.01788 -0.35023 -0.01684 -0.35856 C -0.01615 -0.36389 -0.01406 -0.36759 -0.01337 -0.37268 C -0.00608 -0.41203 -0.01354 -0.38217 -0.00868 -0.40115 C -0.00747 -0.41365 -0.00851 -0.42106 -0.00764 -0.43426 C -0.01233 -0.44838 -0.01337 -0.45833 -0.01493 -0.47639 C -0.01354 -0.56551 -0.01129 -0.53565 -0.05625 -0.53333 C -0.06962 -0.53634 -0.08038 -0.53518 -0.09323 -0.53796 C -0.11163 -0.53541 -0.13264 -0.54328 -0.15 -0.5287 C -0.15625 -0.52963 -0.1625 -0.53333 -0.16858 -0.53333 C -0.17743 -0.53333 -0.19201 -0.53032 -0.20139 -0.5287 C -0.20122 -0.51435 -0.20035 -0.50023 -0.20069 -0.48611 C -0.20069 -0.48032 -0.20226 -0.475 -0.20243 -0.46967 C -0.20573 -0.3625 -0.20122 -0.425 -0.20417 -0.38472 C -0.20399 -0.35625 -0.20295 -0.32778 -0.20347 -0.2993 C -0.20365 -0.26574 -0.20729 -0.31319 -0.20417 -0.28055 C -0.20625 -0.23727 -0.21354 -0.15092 -0.20417 -0.11065 C -0.20694 -0.07384 -0.20451 -0.03449 -0.20347 0.00255 C -0.20868 0.04514 -0.19896 0.09746 -0.20694 0.13959 C -0.20729 0.15463 -0.20694 0.16945 -0.20799 0.18426 C -0.20816 0.18704 -0.20972 0.18866 -0.20972 0.19121 C -0.20972 0.19422 -0.20851 0.1963 -0.20799 0.19861 C -0.20833 0.20232 -0.20885 0.20996 -0.20885 0.21088 " pathEditMode="relative" rAng="0" ptsTypes="AAAAAAAAAAAAAAAAAAAAAAAAAAAAAA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86" y="-1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64" grpId="0"/>
      <p:bldP spid="68665" grpId="0"/>
      <p:bldP spid="68666" grpId="0"/>
      <p:bldP spid="686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>
            <a:extLst>
              <a:ext uri="{FF2B5EF4-FFF2-40B4-BE49-F238E27FC236}">
                <a16:creationId xmlns:a16="http://schemas.microsoft.com/office/drawing/2014/main" id="{211AEB64-B2B1-4400-A35E-4601E87BD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475" y="795338"/>
            <a:ext cx="297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vi-VN" altLang="en-US" sz="1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594" name="Text Box 10">
            <a:extLst>
              <a:ext uri="{FF2B5EF4-FFF2-40B4-BE49-F238E27FC236}">
                <a16:creationId xmlns:a16="http://schemas.microsoft.com/office/drawing/2014/main" id="{4108E3F4-520E-4CE4-BA54-B7FB26E54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0"/>
            <a:ext cx="3810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dirty="0" err="1">
                <a:cs typeface="Times New Roman" pitchFamily="18" charset="0"/>
              </a:rPr>
              <a:t>Bài</a:t>
            </a:r>
            <a:r>
              <a:rPr lang="en-US" dirty="0">
                <a:cs typeface="Times New Roman" pitchFamily="18" charset="0"/>
              </a:rPr>
              <a:t> 3 </a:t>
            </a:r>
            <a:r>
              <a:rPr lang="en-US" dirty="0" err="1">
                <a:cs typeface="Times New Roman" pitchFamily="18" charset="0"/>
              </a:rPr>
              <a:t>Tính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n-US" dirty="0">
                <a:cs typeface="Times New Roman" pitchFamily="18" charset="0"/>
              </a:rPr>
              <a:t> a)  321 475 </a:t>
            </a:r>
            <a:r>
              <a:rPr lang="en-US" dirty="0">
                <a:solidFill>
                  <a:srgbClr val="0000FF"/>
                </a:solidFill>
                <a:cs typeface="Times New Roman" pitchFamily="18" charset="0"/>
              </a:rPr>
              <a:t>+</a:t>
            </a:r>
            <a:r>
              <a:rPr lang="en-US" dirty="0">
                <a:cs typeface="Times New Roman" pitchFamily="18" charset="0"/>
              </a:rPr>
              <a:t> 423 507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x</a:t>
            </a:r>
            <a:r>
              <a:rPr lang="en-US" dirty="0">
                <a:cs typeface="Times New Roman" pitchFamily="18" charset="0"/>
              </a:rPr>
              <a:t> 2  =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n-US" dirty="0">
                <a:cs typeface="Times New Roman" pitchFamily="18" charset="0"/>
              </a:rPr>
              <a:t>	  843275 </a:t>
            </a:r>
            <a:r>
              <a:rPr lang="en-US" dirty="0">
                <a:solidFill>
                  <a:srgbClr val="0000FF"/>
                </a:solidFill>
                <a:cs typeface="Times New Roman" pitchFamily="18" charset="0"/>
              </a:rPr>
              <a:t>- </a:t>
            </a:r>
            <a:r>
              <a:rPr lang="en-US" dirty="0">
                <a:cs typeface="Times New Roman" pitchFamily="18" charset="0"/>
              </a:rPr>
              <a:t> 123568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x </a:t>
            </a:r>
            <a:r>
              <a:rPr lang="en-US" dirty="0">
                <a:cs typeface="Times New Roman" pitchFamily="18" charset="0"/>
              </a:rPr>
              <a:t>5   =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n-US" dirty="0">
                <a:cs typeface="Times New Roman" pitchFamily="18" charset="0"/>
              </a:rPr>
              <a:t> b)  1306 </a:t>
            </a:r>
            <a:r>
              <a:rPr lang="en-US" dirty="0">
                <a:solidFill>
                  <a:srgbClr val="0000FF"/>
                </a:solidFill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 8 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+</a:t>
            </a:r>
            <a:r>
              <a:rPr lang="en-US" dirty="0">
                <a:cs typeface="Times New Roman" pitchFamily="18" charset="0"/>
              </a:rPr>
              <a:t> 24573  =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      </a:t>
            </a:r>
            <a:r>
              <a:rPr lang="en-US" dirty="0">
                <a:cs typeface="Times New Roman" pitchFamily="18" charset="0"/>
              </a:rPr>
              <a:t>609 </a:t>
            </a:r>
            <a:r>
              <a:rPr lang="en-US" dirty="0">
                <a:solidFill>
                  <a:srgbClr val="0000FF"/>
                </a:solidFill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 9 </a:t>
            </a:r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–</a:t>
            </a:r>
            <a:r>
              <a:rPr lang="en-US" dirty="0">
                <a:cs typeface="Times New Roman" pitchFamily="18" charset="0"/>
              </a:rPr>
              <a:t> 4845   = </a:t>
            </a:r>
          </a:p>
        </p:txBody>
      </p:sp>
      <p:sp>
        <p:nvSpPr>
          <p:cNvPr id="45060" name="Text Box 11">
            <a:extLst>
              <a:ext uri="{FF2B5EF4-FFF2-40B4-BE49-F238E27FC236}">
                <a16:creationId xmlns:a16="http://schemas.microsoft.com/office/drawing/2014/main" id="{D5362C78-E960-4FB7-B56A-F82531367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7596" name="AutoShape 12">
            <a:extLst>
              <a:ext uri="{FF2B5EF4-FFF2-40B4-BE49-F238E27FC236}">
                <a16:creationId xmlns:a16="http://schemas.microsoft.com/office/drawing/2014/main" id="{39977E7E-E4C6-4A31-861B-B87BC11FEA03}"/>
              </a:ext>
            </a:extLst>
          </p:cNvPr>
          <p:cNvSpPr>
            <a:spLocks/>
          </p:cNvSpPr>
          <p:nvPr/>
        </p:nvSpPr>
        <p:spPr bwMode="auto">
          <a:xfrm rot="16200000">
            <a:off x="3390900" y="1257300"/>
            <a:ext cx="152400" cy="990600"/>
          </a:xfrm>
          <a:prstGeom prst="leftBrace">
            <a:avLst>
              <a:gd name="adj1" fmla="val 162500"/>
              <a:gd name="adj2" fmla="val 50000"/>
            </a:avLst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597" name="AutoShape 13">
            <a:extLst>
              <a:ext uri="{FF2B5EF4-FFF2-40B4-BE49-F238E27FC236}">
                <a16:creationId xmlns:a16="http://schemas.microsoft.com/office/drawing/2014/main" id="{FC83DF88-51F5-4B69-BE3F-4D05A4B1B746}"/>
              </a:ext>
            </a:extLst>
          </p:cNvPr>
          <p:cNvSpPr>
            <a:spLocks/>
          </p:cNvSpPr>
          <p:nvPr/>
        </p:nvSpPr>
        <p:spPr bwMode="auto">
          <a:xfrm rot="16200000">
            <a:off x="3314700" y="1790700"/>
            <a:ext cx="152400" cy="990600"/>
          </a:xfrm>
          <a:prstGeom prst="leftBrace">
            <a:avLst>
              <a:gd name="adj1" fmla="val 162500"/>
              <a:gd name="adj2" fmla="val 50000"/>
            </a:avLst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598" name="AutoShape 14">
            <a:extLst>
              <a:ext uri="{FF2B5EF4-FFF2-40B4-BE49-F238E27FC236}">
                <a16:creationId xmlns:a16="http://schemas.microsoft.com/office/drawing/2014/main" id="{E03B0809-1EC5-435D-AFB8-72C73EBFB99C}"/>
              </a:ext>
            </a:extLst>
          </p:cNvPr>
          <p:cNvSpPr>
            <a:spLocks/>
          </p:cNvSpPr>
          <p:nvPr/>
        </p:nvSpPr>
        <p:spPr bwMode="auto">
          <a:xfrm rot="16200000">
            <a:off x="1828800" y="2514600"/>
            <a:ext cx="152400" cy="762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599" name="AutoShape 15">
            <a:extLst>
              <a:ext uri="{FF2B5EF4-FFF2-40B4-BE49-F238E27FC236}">
                <a16:creationId xmlns:a16="http://schemas.microsoft.com/office/drawing/2014/main" id="{D70F4350-1F4F-443F-8D7E-9059C34431CE}"/>
              </a:ext>
            </a:extLst>
          </p:cNvPr>
          <p:cNvSpPr>
            <a:spLocks/>
          </p:cNvSpPr>
          <p:nvPr/>
        </p:nvSpPr>
        <p:spPr bwMode="auto">
          <a:xfrm rot="16200000">
            <a:off x="1714500" y="3162300"/>
            <a:ext cx="228600" cy="609600"/>
          </a:xfrm>
          <a:prstGeom prst="leftBrace">
            <a:avLst>
              <a:gd name="adj1" fmla="val 66667"/>
              <a:gd name="adj2" fmla="val 50000"/>
            </a:avLst>
          </a:prstGeom>
          <a:noFill/>
          <a:ln w="254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7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7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7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7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7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7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67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67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6" grpId="0" animBg="1"/>
      <p:bldP spid="67597" grpId="0" animBg="1"/>
      <p:bldP spid="67598" grpId="0" animBg="1"/>
      <p:bldP spid="6759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3">
            <a:extLst>
              <a:ext uri="{FF2B5EF4-FFF2-40B4-BE49-F238E27FC236}">
                <a16:creationId xmlns:a16="http://schemas.microsoft.com/office/drawing/2014/main" id="{4028439A-5C35-40BE-8698-5F7256E2C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675" y="1176338"/>
            <a:ext cx="2667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vi-VN" altLang="en-US" sz="1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Text Box 4">
            <a:extLst>
              <a:ext uri="{FF2B5EF4-FFF2-40B4-BE49-F238E27FC236}">
                <a16:creationId xmlns:a16="http://schemas.microsoft.com/office/drawing/2014/main" id="{A22C264A-C2B0-4C42-802F-DC408F959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475" y="1404938"/>
            <a:ext cx="297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vi-VN" altLang="en-US" sz="1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4" name="Text Box 16">
            <a:extLst>
              <a:ext uri="{FF2B5EF4-FFF2-40B4-BE49-F238E27FC236}">
                <a16:creationId xmlns:a16="http://schemas.microsoft.com/office/drawing/2014/main" id="{7521AA7F-5246-4FFE-956B-694A4E531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762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vi-VN" altLang="en-US" sz="2400">
              <a:latin typeface="Times New Roman" panose="02020603050405020304" pitchFamily="18" charset="0"/>
            </a:endParaRPr>
          </a:p>
        </p:txBody>
      </p:sp>
      <p:sp>
        <p:nvSpPr>
          <p:cNvPr id="46085" name="Rectangle 18">
            <a:extLst>
              <a:ext uri="{FF2B5EF4-FFF2-40B4-BE49-F238E27FC236}">
                <a16:creationId xmlns:a16="http://schemas.microsoft.com/office/drawing/2014/main" id="{3C61DEC9-34AD-4DA2-979D-5C14F8E73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990600"/>
            <a:ext cx="8229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>
                <a:latin typeface="Times New Roman" panose="02020603050405020304" pitchFamily="18" charset="0"/>
              </a:rPr>
              <a:t>Bài 4</a:t>
            </a:r>
            <a:r>
              <a:rPr lang="en-US" altLang="en-US" sz="2400">
                <a:latin typeface="Times New Roman" panose="02020603050405020304" pitchFamily="18" charset="0"/>
              </a:rPr>
              <a:t>  Một huyện miền núi có 8 xã vùng thấp và 9 xã vùng cao. Mỗi xã vùng thấp được cấp 850 quyển truyện ,mỗi xã vùng cao được cấp 980 quyển truyện .Hỏi huyện đó được cấp bao nhiêu quyển truyện?</a:t>
            </a:r>
          </a:p>
        </p:txBody>
      </p:sp>
      <p:sp>
        <p:nvSpPr>
          <p:cNvPr id="54292" name="Line 20">
            <a:extLst>
              <a:ext uri="{FF2B5EF4-FFF2-40B4-BE49-F238E27FC236}">
                <a16:creationId xmlns:a16="http://schemas.microsoft.com/office/drawing/2014/main" id="{8F8A7A17-2A75-4C84-8700-4E66261F7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371600"/>
            <a:ext cx="182880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293" name="Line 21">
            <a:extLst>
              <a:ext uri="{FF2B5EF4-FFF2-40B4-BE49-F238E27FC236}">
                <a16:creationId xmlns:a16="http://schemas.microsoft.com/office/drawing/2014/main" id="{C3973EFD-7EE0-42DC-B203-B2535667EA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1371600"/>
            <a:ext cx="167640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294" name="Line 22">
            <a:extLst>
              <a:ext uri="{FF2B5EF4-FFF2-40B4-BE49-F238E27FC236}">
                <a16:creationId xmlns:a16="http://schemas.microsoft.com/office/drawing/2014/main" id="{CF34CEE2-7480-4227-8755-6C38F7D65C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1752600"/>
            <a:ext cx="213360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295" name="Line 23">
            <a:extLst>
              <a:ext uri="{FF2B5EF4-FFF2-40B4-BE49-F238E27FC236}">
                <a16:creationId xmlns:a16="http://schemas.microsoft.com/office/drawing/2014/main" id="{77AD7563-2C19-4B0C-9530-E96D59A33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133600"/>
            <a:ext cx="205740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296" name="Rectangle 24">
            <a:extLst>
              <a:ext uri="{FF2B5EF4-FFF2-40B4-BE49-F238E27FC236}">
                <a16:creationId xmlns:a16="http://schemas.microsoft.com/office/drawing/2014/main" id="{B6D3EFFA-E091-4097-8169-692F2D94A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3030538"/>
            <a:ext cx="8153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u="sng">
                <a:latin typeface="Times New Roman" panose="02020603050405020304" pitchFamily="18" charset="0"/>
              </a:rPr>
              <a:t>Tóm tắt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         	 8 xã vùng thấp,mỗi xã  :  850 quyển truyện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        	 9 xã vùng cao,mỗi xã    :  980 quyển truyện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        	 Huyện đó                       :   ….. quyển truyện?</a:t>
            </a:r>
          </a:p>
        </p:txBody>
      </p:sp>
      <p:sp>
        <p:nvSpPr>
          <p:cNvPr id="11" name="Line 22">
            <a:extLst>
              <a:ext uri="{FF2B5EF4-FFF2-40B4-BE49-F238E27FC236}">
                <a16:creationId xmlns:a16="http://schemas.microsoft.com/office/drawing/2014/main" id="{A8808F8C-EC45-486F-9D64-C40DD94243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2133600"/>
            <a:ext cx="3352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Line 22">
            <a:extLst>
              <a:ext uri="{FF2B5EF4-FFF2-40B4-BE49-F238E27FC236}">
                <a16:creationId xmlns:a16="http://schemas.microsoft.com/office/drawing/2014/main" id="{E9936CA6-B4E1-42E4-9FEB-B426240CB81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533650"/>
            <a:ext cx="152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4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4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2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>
            <a:extLst>
              <a:ext uri="{FF2B5EF4-FFF2-40B4-BE49-F238E27FC236}">
                <a16:creationId xmlns:a16="http://schemas.microsoft.com/office/drawing/2014/main" id="{FE26123D-05F2-48CD-AD39-F4F335715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275" y="1176338"/>
            <a:ext cx="2667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vi-VN" altLang="en-US" sz="1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Text Box 4">
            <a:extLst>
              <a:ext uri="{FF2B5EF4-FFF2-40B4-BE49-F238E27FC236}">
                <a16:creationId xmlns:a16="http://schemas.microsoft.com/office/drawing/2014/main" id="{E290ABA7-91B3-403A-8737-53328740B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075" y="1404938"/>
            <a:ext cx="297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vi-VN" altLang="en-US" sz="1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9" name="Rectangle 13">
            <a:extLst>
              <a:ext uri="{FF2B5EF4-FFF2-40B4-BE49-F238E27FC236}">
                <a16:creationId xmlns:a16="http://schemas.microsoft.com/office/drawing/2014/main" id="{8AF228DC-8440-4EE7-B1C5-3EC235E84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257175"/>
            <a:ext cx="80772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         		           </a:t>
            </a:r>
            <a:r>
              <a:rPr lang="en-US" altLang="en-US" sz="2800" u="sng">
                <a:latin typeface="Times New Roman" panose="02020603050405020304" pitchFamily="18" charset="0"/>
              </a:rPr>
              <a:t>Bài giải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       	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Số quyển truyện 8 xã vùng thấp được cấp là: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              850 x 8  = 6800 (quyển truyện</a:t>
            </a:r>
            <a:r>
              <a:rPr lang="en-US" altLang="en-US" sz="2800">
                <a:latin typeface="Times New Roman" panose="02020603050405020304" pitchFamily="18" charset="0"/>
              </a:rPr>
              <a:t>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       	Số quyển truyện 9 xã vùng cao được cấp là: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               980 x 9  = 8820 (quyển truyện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        	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Số quyển truyện cả huyện được cấp là: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6800 + 8820 = 15620 (quyển truyện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                      </a:t>
            </a:r>
            <a:r>
              <a:rPr lang="en-US" altLang="en-US" sz="2800" u="sng">
                <a:latin typeface="Times New Roman" panose="02020603050405020304" pitchFamily="18" charset="0"/>
              </a:rPr>
              <a:t>Đáp số: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15620  </a:t>
            </a:r>
            <a:r>
              <a:rPr lang="en-US" altLang="en-US" sz="2800">
                <a:latin typeface="Times New Roman" panose="02020603050405020304" pitchFamily="18" charset="0"/>
              </a:rPr>
              <a:t>quyển truyện </a:t>
            </a:r>
          </a:p>
        </p:txBody>
      </p:sp>
      <p:sp>
        <p:nvSpPr>
          <p:cNvPr id="55311" name="Rectangle 15">
            <a:extLst>
              <a:ext uri="{FF2B5EF4-FFF2-40B4-BE49-F238E27FC236}">
                <a16:creationId xmlns:a16="http://schemas.microsoft.com/office/drawing/2014/main" id="{D386D5B7-7E24-4CB0-8607-63956CFB2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3" y="3797300"/>
            <a:ext cx="815340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u="sng">
                <a:latin typeface="Times New Roman" panose="02020603050405020304" pitchFamily="18" charset="0"/>
              </a:rPr>
              <a:t>Cách khác: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	Huyện đó được cấp số quyển truyện là: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	850 x 8 + 980 x 9 =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15 620</a:t>
            </a:r>
            <a:r>
              <a:rPr lang="en-US" altLang="en-US" sz="2800">
                <a:latin typeface="Times New Roman" panose="02020603050405020304" pitchFamily="18" charset="0"/>
              </a:rPr>
              <a:t> (quyển truyện )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	Đáp số :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15 620</a:t>
            </a:r>
            <a:r>
              <a:rPr lang="en-US" altLang="en-US" sz="2800">
                <a:latin typeface="Times New Roman" panose="02020603050405020304" pitchFamily="18" charset="0"/>
              </a:rPr>
              <a:t> quyển truyện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3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3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3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D0966C-9D46-4314-AFEB-BB6AE8922631}"/>
              </a:ext>
            </a:extLst>
          </p:cNvPr>
          <p:cNvSpPr/>
          <p:nvPr/>
        </p:nvSpPr>
        <p:spPr>
          <a:xfrm>
            <a:off x="520938" y="961611"/>
            <a:ext cx="785191" cy="4934779"/>
          </a:xfrm>
          <a:prstGeom prst="rect">
            <a:avLst/>
          </a:prstGeom>
          <a:gradFill>
            <a:gsLst>
              <a:gs pos="61052">
                <a:schemeClr val="accent2">
                  <a:lumMod val="75000"/>
                </a:schemeClr>
              </a:gs>
              <a:gs pos="4000">
                <a:schemeClr val="accent5">
                  <a:lumMod val="75000"/>
                </a:schemeClr>
              </a:gs>
              <a:gs pos="29000">
                <a:schemeClr val="accent6">
                  <a:lumMod val="97000"/>
                  <a:lumOff val="3000"/>
                </a:schemeClr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9F3EBE-4DD4-4464-8B78-01F67BAA8411}"/>
              </a:ext>
            </a:extLst>
          </p:cNvPr>
          <p:cNvSpPr/>
          <p:nvPr/>
        </p:nvSpPr>
        <p:spPr>
          <a:xfrm>
            <a:off x="439626" y="836468"/>
            <a:ext cx="945000" cy="5157000"/>
          </a:xfrm>
          <a:prstGeom prst="rect">
            <a:avLst/>
          </a:prstGeom>
          <a:ln/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8" name="Text Box 118">
            <a:extLst>
              <a:ext uri="{FF2B5EF4-FFF2-40B4-BE49-F238E27FC236}">
                <a16:creationId xmlns:a16="http://schemas.microsoft.com/office/drawing/2014/main" id="{EDBFEE69-F965-4653-9E2F-4D833F478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308" y="5226911"/>
            <a:ext cx="5077508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Hoan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hô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.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đúng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10" name="Text Box 121">
            <a:extLst>
              <a:ext uri="{FF2B5EF4-FFF2-40B4-BE49-F238E27FC236}">
                <a16:creationId xmlns:a16="http://schemas.microsoft.com/office/drawing/2014/main" id="{1885FA5D-8035-4386-A90C-F5EC9A98D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308" y="5201626"/>
            <a:ext cx="480060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11" name="Picture 2" descr="Khung viền PowerPoint đẹp">
            <a:extLst>
              <a:ext uri="{FF2B5EF4-FFF2-40B4-BE49-F238E27FC236}">
                <a16:creationId xmlns:a16="http://schemas.microsoft.com/office/drawing/2014/main" id="{8CA23795-BE67-47C9-BF12-B6AC03FA1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288" y="817563"/>
            <a:ext cx="7142162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6" descr="Picture1">
            <a:extLst>
              <a:ext uri="{FF2B5EF4-FFF2-40B4-BE49-F238E27FC236}">
                <a16:creationId xmlns:a16="http://schemas.microsoft.com/office/drawing/2014/main" id="{6C3DAC24-1BD2-4331-9495-F4899E56149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75" y="1298575"/>
            <a:ext cx="520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51593FF-7067-49B0-9001-8AB962F56139}"/>
              </a:ext>
            </a:extLst>
          </p:cNvPr>
          <p:cNvSpPr/>
          <p:nvPr/>
        </p:nvSpPr>
        <p:spPr>
          <a:xfrm>
            <a:off x="6262342" y="3285191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657096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4E5519E4-3C14-4E0A-8632-41B26D80143A}"/>
              </a:ext>
            </a:extLst>
          </p:cNvPr>
          <p:cNvSpPr/>
          <p:nvPr/>
        </p:nvSpPr>
        <p:spPr>
          <a:xfrm>
            <a:off x="6262342" y="4356109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657090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8D71C95-0990-497B-B113-55EB1F7C7155}"/>
              </a:ext>
            </a:extLst>
          </p:cNvPr>
          <p:cNvSpPr/>
          <p:nvPr/>
        </p:nvSpPr>
        <p:spPr>
          <a:xfrm>
            <a:off x="2060607" y="346297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F33D978-0299-4CAB-885E-A0D6458D2B39}"/>
              </a:ext>
            </a:extLst>
          </p:cNvPr>
          <p:cNvSpPr/>
          <p:nvPr/>
        </p:nvSpPr>
        <p:spPr>
          <a:xfrm>
            <a:off x="5809658" y="4445003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55DCBE3-3EBA-4F93-A66F-B40CEEE1F8C8}"/>
              </a:ext>
            </a:extLst>
          </p:cNvPr>
          <p:cNvSpPr/>
          <p:nvPr/>
        </p:nvSpPr>
        <p:spPr>
          <a:xfrm>
            <a:off x="2090308" y="445471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1ACC3248-0807-434B-9C3A-DB7075059EF9}"/>
              </a:ext>
            </a:extLst>
          </p:cNvPr>
          <p:cNvSpPr/>
          <p:nvPr/>
        </p:nvSpPr>
        <p:spPr>
          <a:xfrm>
            <a:off x="5809658" y="345056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5F7868B-F458-4EB1-9FF9-E37C2315068F}"/>
              </a:ext>
            </a:extLst>
          </p:cNvPr>
          <p:cNvSpPr txBox="1"/>
          <p:nvPr/>
        </p:nvSpPr>
        <p:spPr>
          <a:xfrm>
            <a:off x="2784475" y="1481138"/>
            <a:ext cx="3844925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27127C7-9834-4F74-96AB-E223896A8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900" y="1725613"/>
            <a:ext cx="56324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 1: 386259 + 260837 </a:t>
            </a:r>
            <a:r>
              <a:rPr lang="vi-VN" altLang="en-US" sz="3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?</a:t>
            </a:r>
            <a:endParaRPr lang="en-US" altLang="en-US" sz="3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Circle: Hollow 78">
            <a:extLst>
              <a:ext uri="{FF2B5EF4-FFF2-40B4-BE49-F238E27FC236}">
                <a16:creationId xmlns:a16="http://schemas.microsoft.com/office/drawing/2014/main" id="{4FF6AEBE-B6F5-4EB5-81F2-2123C8FAF176}"/>
              </a:ext>
            </a:extLst>
          </p:cNvPr>
          <p:cNvSpPr/>
          <p:nvPr/>
        </p:nvSpPr>
        <p:spPr>
          <a:xfrm>
            <a:off x="-42863" y="962025"/>
            <a:ext cx="1866901" cy="1852613"/>
          </a:xfrm>
          <a:prstGeom prst="donut">
            <a:avLst>
              <a:gd name="adj" fmla="val 24051"/>
            </a:avLst>
          </a:prstGeom>
          <a:gradFill>
            <a:gsLst>
              <a:gs pos="0">
                <a:srgbClr val="00B0F0"/>
              </a:gs>
              <a:gs pos="48000">
                <a:schemeClr val="accent4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AD3DEF3F-FB45-4061-B1CE-289DE1AB0766}"/>
              </a:ext>
            </a:extLst>
          </p:cNvPr>
          <p:cNvGrpSpPr>
            <a:grpSpLocks/>
          </p:cNvGrpSpPr>
          <p:nvPr/>
        </p:nvGrpSpPr>
        <p:grpSpPr bwMode="auto">
          <a:xfrm>
            <a:off x="-57150" y="962025"/>
            <a:ext cx="1895475" cy="1852613"/>
            <a:chOff x="-494973" y="1043791"/>
            <a:chExt cx="3009379" cy="2964766"/>
          </a:xfrm>
        </p:grpSpPr>
        <p:sp>
          <p:nvSpPr>
            <p:cNvPr id="81" name="Sun 80">
              <a:extLst>
                <a:ext uri="{FF2B5EF4-FFF2-40B4-BE49-F238E27FC236}">
                  <a16:creationId xmlns:a16="http://schemas.microsoft.com/office/drawing/2014/main" id="{322A1C57-5C56-4498-AD04-2DB5AE13DB57}"/>
                </a:ext>
              </a:extLst>
            </p:cNvPr>
            <p:cNvSpPr/>
            <p:nvPr/>
          </p:nvSpPr>
          <p:spPr>
            <a:xfrm>
              <a:off x="-494973" y="1043791"/>
              <a:ext cx="3009379" cy="2964766"/>
            </a:xfrm>
            <a:prstGeom prst="su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FF00">
                  <a:alpha val="96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white"/>
                </a:solidFill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5091C0A6-BC9E-4508-80A8-15C98A730538}"/>
                </a:ext>
              </a:extLst>
            </p:cNvPr>
            <p:cNvSpPr/>
            <p:nvPr/>
          </p:nvSpPr>
          <p:spPr>
            <a:xfrm flipH="1">
              <a:off x="223347" y="1732268"/>
              <a:ext cx="1575260" cy="15878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white"/>
                </a:solidFill>
              </a:endParaRPr>
            </a:p>
          </p:txBody>
        </p:sp>
      </p:grp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E3F4F164-0265-4835-B817-9378C349868B}"/>
              </a:ext>
            </a:extLst>
          </p:cNvPr>
          <p:cNvSpPr/>
          <p:nvPr/>
        </p:nvSpPr>
        <p:spPr>
          <a:xfrm>
            <a:off x="409575" y="1425575"/>
            <a:ext cx="960438" cy="960438"/>
          </a:xfrm>
          <a:prstGeom prst="flowChartConnector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4" name="Flowchart: Connector 83">
            <a:extLst>
              <a:ext uri="{FF2B5EF4-FFF2-40B4-BE49-F238E27FC236}">
                <a16:creationId xmlns:a16="http://schemas.microsoft.com/office/drawing/2014/main" id="{A52FF400-64BB-45BC-834A-2E3E7525E634}"/>
              </a:ext>
            </a:extLst>
          </p:cNvPr>
          <p:cNvSpPr/>
          <p:nvPr/>
        </p:nvSpPr>
        <p:spPr>
          <a:xfrm>
            <a:off x="409575" y="1409700"/>
            <a:ext cx="960438" cy="976313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5" name="Flowchart: Connector 84">
            <a:extLst>
              <a:ext uri="{FF2B5EF4-FFF2-40B4-BE49-F238E27FC236}">
                <a16:creationId xmlns:a16="http://schemas.microsoft.com/office/drawing/2014/main" id="{C586E056-F53D-48B7-95EC-6C525227AD72}"/>
              </a:ext>
            </a:extLst>
          </p:cNvPr>
          <p:cNvSpPr/>
          <p:nvPr/>
        </p:nvSpPr>
        <p:spPr>
          <a:xfrm>
            <a:off x="477838" y="1485900"/>
            <a:ext cx="822325" cy="823913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33AE88C-29AD-48F1-996F-5AC7931F0367}"/>
              </a:ext>
            </a:extLst>
          </p:cNvPr>
          <p:cNvSpPr txBox="1"/>
          <p:nvPr/>
        </p:nvSpPr>
        <p:spPr>
          <a:xfrm>
            <a:off x="669925" y="1444625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18CAC21-5531-4950-A623-497D510A18E8}"/>
              </a:ext>
            </a:extLst>
          </p:cNvPr>
          <p:cNvSpPr txBox="1"/>
          <p:nvPr/>
        </p:nvSpPr>
        <p:spPr>
          <a:xfrm>
            <a:off x="703263" y="14636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4094353-D74C-4061-BF8B-8317E8818929}"/>
              </a:ext>
            </a:extLst>
          </p:cNvPr>
          <p:cNvSpPr txBox="1"/>
          <p:nvPr/>
        </p:nvSpPr>
        <p:spPr>
          <a:xfrm>
            <a:off x="652463" y="1433513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BE124C4-F18E-478F-9D6C-4674444F01A0}"/>
              </a:ext>
            </a:extLst>
          </p:cNvPr>
          <p:cNvSpPr txBox="1"/>
          <p:nvPr/>
        </p:nvSpPr>
        <p:spPr>
          <a:xfrm>
            <a:off x="679450" y="14636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C3725AB-CA1F-4556-97A9-7DD567252196}"/>
              </a:ext>
            </a:extLst>
          </p:cNvPr>
          <p:cNvSpPr txBox="1"/>
          <p:nvPr/>
        </p:nvSpPr>
        <p:spPr>
          <a:xfrm>
            <a:off x="661988" y="1449388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3A83C8B-BDC9-457C-B031-9FFEF7A3432A}"/>
              </a:ext>
            </a:extLst>
          </p:cNvPr>
          <p:cNvSpPr txBox="1"/>
          <p:nvPr/>
        </p:nvSpPr>
        <p:spPr>
          <a:xfrm>
            <a:off x="477838" y="1463675"/>
            <a:ext cx="97472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82B7626-F2B4-4FAD-B989-4031DB4CE124}"/>
              </a:ext>
            </a:extLst>
          </p:cNvPr>
          <p:cNvSpPr txBox="1"/>
          <p:nvPr/>
        </p:nvSpPr>
        <p:spPr>
          <a:xfrm>
            <a:off x="685800" y="1449388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6972230-8BA4-4928-B206-4DAD95C45B29}"/>
              </a:ext>
            </a:extLst>
          </p:cNvPr>
          <p:cNvSpPr txBox="1"/>
          <p:nvPr/>
        </p:nvSpPr>
        <p:spPr>
          <a:xfrm>
            <a:off x="644525" y="1439863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A5022DD-BF30-48EF-BD80-032F26E59013}"/>
              </a:ext>
            </a:extLst>
          </p:cNvPr>
          <p:cNvSpPr txBox="1"/>
          <p:nvPr/>
        </p:nvSpPr>
        <p:spPr>
          <a:xfrm>
            <a:off x="711200" y="1433513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2628DA2-5FCB-4573-B844-7482E726FA25}"/>
              </a:ext>
            </a:extLst>
          </p:cNvPr>
          <p:cNvSpPr txBox="1"/>
          <p:nvPr/>
        </p:nvSpPr>
        <p:spPr>
          <a:xfrm>
            <a:off x="652463" y="14509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3E50087-7D93-4042-B2E0-10715441D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3" y="1484313"/>
            <a:ext cx="931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D53C849-43FE-471C-B270-1EA13D84F46D}"/>
              </a:ext>
            </a:extLst>
          </p:cNvPr>
          <p:cNvSpPr/>
          <p:nvPr/>
        </p:nvSpPr>
        <p:spPr>
          <a:xfrm>
            <a:off x="2552540" y="3332519"/>
            <a:ext cx="2360720" cy="56110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647090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06EBF117-2917-4DA9-AE52-CD018EB5064A}"/>
              </a:ext>
            </a:extLst>
          </p:cNvPr>
          <p:cNvSpPr/>
          <p:nvPr/>
        </p:nvSpPr>
        <p:spPr>
          <a:xfrm>
            <a:off x="2574164" y="4364751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647096</a:t>
            </a:r>
          </a:p>
        </p:txBody>
      </p:sp>
      <p:sp>
        <p:nvSpPr>
          <p:cNvPr id="44" name="Text Box 121">
            <a:extLst>
              <a:ext uri="{FF2B5EF4-FFF2-40B4-BE49-F238E27FC236}">
                <a16:creationId xmlns:a16="http://schemas.microsoft.com/office/drawing/2014/main" id="{A8E0465F-7B34-4AE3-8C63-AD8778E1A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710" y="5214499"/>
            <a:ext cx="488058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46" name="Text Box 121">
            <a:extLst>
              <a:ext uri="{FF2B5EF4-FFF2-40B4-BE49-F238E27FC236}">
                <a16:creationId xmlns:a16="http://schemas.microsoft.com/office/drawing/2014/main" id="{C0132226-DA88-4BF6-B819-91FA804FC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4318" y="5176342"/>
            <a:ext cx="480060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32824" name="Tieng-dong-ho-tich-tac-www_tiengdong_com">
            <a:hlinkClick r:id="" action="ppaction://media"/>
            <a:extLst>
              <a:ext uri="{FF2B5EF4-FFF2-40B4-BE49-F238E27FC236}">
                <a16:creationId xmlns:a16="http://schemas.microsoft.com/office/drawing/2014/main" id="{52FD7B26-FD0B-4478-AF4E-6E323A6D27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2613" y="14446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 descr="게임 인터페이스 시작 버튼을 압살했다 형판 갈색에 대한 스톡 벡터 아트 및 기타 이미지 - iStock">
            <a:extLst>
              <a:ext uri="{FF2B5EF4-FFF2-40B4-BE49-F238E27FC236}">
                <a16:creationId xmlns:a16="http://schemas.microsoft.com/office/drawing/2014/main" id="{B45A710B-9B4E-45A2-9E75-8CA71275A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0213" y="2197100"/>
            <a:ext cx="251301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26" name="Picture 173">
            <a:extLst>
              <a:ext uri="{FF2B5EF4-FFF2-40B4-BE49-F238E27FC236}">
                <a16:creationId xmlns:a16="http://schemas.microsoft.com/office/drawing/2014/main" id="{9D56DE24-8955-49B5-A916-705BCA82080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88" y="4797425"/>
            <a:ext cx="879475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Index of /classrooms/ID2_Fall_2015/Cindy_Reyes-Cortes/Unit  1/Hueys_css/Images">
            <a:extLst>
              <a:ext uri="{FF2B5EF4-FFF2-40B4-BE49-F238E27FC236}">
                <a16:creationId xmlns:a16="http://schemas.microsoft.com/office/drawing/2014/main" id="{FE3F47EE-36A4-4066-A9C3-74AB72068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4170363"/>
            <a:ext cx="1455738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74" presetID="53" presetClass="exit" presetSubtype="32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4" presetID="53" presetClass="exit" presetSubtype="32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 nodeType="clickPar">
                      <p:stCondLst>
                        <p:cond delay="0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 nodeType="clickPar">
                      <p:stCondLst>
                        <p:cond delay="0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 nodeType="clickPar">
                      <p:stCondLst>
                        <p:cond delay="0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1" presetClass="entr" presetSubtype="1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1" presetClass="entr" presetSubtype="1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4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60" grpId="0"/>
      <p:bldP spid="84" grpId="0" animBg="1"/>
      <p:bldP spid="85" grpId="0" animBg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38802B-33DC-4E61-A1D7-83C92FFCBFEE}"/>
              </a:ext>
            </a:extLst>
          </p:cNvPr>
          <p:cNvSpPr/>
          <p:nvPr/>
        </p:nvSpPr>
        <p:spPr>
          <a:xfrm>
            <a:off x="520938" y="961611"/>
            <a:ext cx="785191" cy="4934779"/>
          </a:xfrm>
          <a:prstGeom prst="rect">
            <a:avLst/>
          </a:prstGeom>
          <a:gradFill>
            <a:gsLst>
              <a:gs pos="61052">
                <a:schemeClr val="accent2">
                  <a:lumMod val="75000"/>
                </a:schemeClr>
              </a:gs>
              <a:gs pos="4000">
                <a:schemeClr val="accent5">
                  <a:lumMod val="75000"/>
                </a:schemeClr>
              </a:gs>
              <a:gs pos="29000">
                <a:schemeClr val="accent6">
                  <a:lumMod val="97000"/>
                  <a:lumOff val="3000"/>
                </a:schemeClr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D89557-AC88-4414-833E-C984549CFC65}"/>
              </a:ext>
            </a:extLst>
          </p:cNvPr>
          <p:cNvSpPr/>
          <p:nvPr/>
        </p:nvSpPr>
        <p:spPr>
          <a:xfrm>
            <a:off x="439626" y="836468"/>
            <a:ext cx="945000" cy="5157000"/>
          </a:xfrm>
          <a:prstGeom prst="rect">
            <a:avLst/>
          </a:prstGeom>
          <a:ln/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8" name="Text Box 118">
            <a:extLst>
              <a:ext uri="{FF2B5EF4-FFF2-40B4-BE49-F238E27FC236}">
                <a16:creationId xmlns:a16="http://schemas.microsoft.com/office/drawing/2014/main" id="{27DC8CE4-09B4-4F19-8CBB-F4A9104A7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308" y="5226911"/>
            <a:ext cx="5077508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Hoan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hô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.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đúng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10" name="Text Box 121">
            <a:extLst>
              <a:ext uri="{FF2B5EF4-FFF2-40B4-BE49-F238E27FC236}">
                <a16:creationId xmlns:a16="http://schemas.microsoft.com/office/drawing/2014/main" id="{6FE043CC-D536-47F1-8D46-4EA9D6F1B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607" y="5254150"/>
            <a:ext cx="480060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11" name="Picture 2" descr="Khung viền PowerPoint đẹp">
            <a:extLst>
              <a:ext uri="{FF2B5EF4-FFF2-40B4-BE49-F238E27FC236}">
                <a16:creationId xmlns:a16="http://schemas.microsoft.com/office/drawing/2014/main" id="{ED999BDC-6AC7-4668-8A50-D789EDD13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288" y="817563"/>
            <a:ext cx="7142162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6" descr="Picture1">
            <a:extLst>
              <a:ext uri="{FF2B5EF4-FFF2-40B4-BE49-F238E27FC236}">
                <a16:creationId xmlns:a16="http://schemas.microsoft.com/office/drawing/2014/main" id="{B14D6889-3FE2-46AC-BC55-6EDB4F6C1A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75" y="1298575"/>
            <a:ext cx="520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6F8DC8A-DD81-4600-939E-C347714571F0}"/>
              </a:ext>
            </a:extLst>
          </p:cNvPr>
          <p:cNvSpPr/>
          <p:nvPr/>
        </p:nvSpPr>
        <p:spPr>
          <a:xfrm>
            <a:off x="6262342" y="3285191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460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623F936B-34B6-460C-9765-3F63D469DEC1}"/>
              </a:ext>
            </a:extLst>
          </p:cNvPr>
          <p:cNvSpPr/>
          <p:nvPr/>
        </p:nvSpPr>
        <p:spPr>
          <a:xfrm>
            <a:off x="6262342" y="4356109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490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34CB6CA-F35F-4270-9567-B49B462DEA52}"/>
              </a:ext>
            </a:extLst>
          </p:cNvPr>
          <p:cNvSpPr/>
          <p:nvPr/>
        </p:nvSpPr>
        <p:spPr>
          <a:xfrm>
            <a:off x="2060607" y="346297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F56CD4AA-E4C7-40D6-AFAF-7DD46864FB1E}"/>
              </a:ext>
            </a:extLst>
          </p:cNvPr>
          <p:cNvSpPr/>
          <p:nvPr/>
        </p:nvSpPr>
        <p:spPr>
          <a:xfrm>
            <a:off x="5809658" y="4445003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3CCD8349-8612-4CC4-8F1B-9CF3F0FDDB10}"/>
              </a:ext>
            </a:extLst>
          </p:cNvPr>
          <p:cNvSpPr/>
          <p:nvPr/>
        </p:nvSpPr>
        <p:spPr>
          <a:xfrm>
            <a:off x="2090308" y="445471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217D511-BA00-42C3-82A8-73B8735242C8}"/>
              </a:ext>
            </a:extLst>
          </p:cNvPr>
          <p:cNvSpPr/>
          <p:nvPr/>
        </p:nvSpPr>
        <p:spPr>
          <a:xfrm>
            <a:off x="5809658" y="345056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3EE4157-65A9-4B55-8F55-ED52422947BE}"/>
              </a:ext>
            </a:extLst>
          </p:cNvPr>
          <p:cNvSpPr txBox="1"/>
          <p:nvPr/>
        </p:nvSpPr>
        <p:spPr>
          <a:xfrm>
            <a:off x="2784475" y="1481138"/>
            <a:ext cx="3844925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0F40E49-AC63-488D-B1CD-9FD77A06E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2588" y="2070100"/>
            <a:ext cx="451961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3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Circle: Hollow 78">
            <a:extLst>
              <a:ext uri="{FF2B5EF4-FFF2-40B4-BE49-F238E27FC236}">
                <a16:creationId xmlns:a16="http://schemas.microsoft.com/office/drawing/2014/main" id="{5E766903-C675-4462-9AF6-23AE40096FC5}"/>
              </a:ext>
            </a:extLst>
          </p:cNvPr>
          <p:cNvSpPr/>
          <p:nvPr/>
        </p:nvSpPr>
        <p:spPr>
          <a:xfrm>
            <a:off x="-42863" y="962025"/>
            <a:ext cx="1866901" cy="1852613"/>
          </a:xfrm>
          <a:prstGeom prst="donut">
            <a:avLst>
              <a:gd name="adj" fmla="val 24051"/>
            </a:avLst>
          </a:prstGeom>
          <a:gradFill>
            <a:gsLst>
              <a:gs pos="0">
                <a:srgbClr val="00B0F0"/>
              </a:gs>
              <a:gs pos="48000">
                <a:schemeClr val="accent4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AA6B7F06-1293-4F6A-8AA7-D4022B706D6A}"/>
              </a:ext>
            </a:extLst>
          </p:cNvPr>
          <p:cNvGrpSpPr>
            <a:grpSpLocks/>
          </p:cNvGrpSpPr>
          <p:nvPr/>
        </p:nvGrpSpPr>
        <p:grpSpPr bwMode="auto">
          <a:xfrm>
            <a:off x="-57150" y="962025"/>
            <a:ext cx="1895475" cy="1852613"/>
            <a:chOff x="-494973" y="1043791"/>
            <a:chExt cx="3009379" cy="2964766"/>
          </a:xfrm>
        </p:grpSpPr>
        <p:sp>
          <p:nvSpPr>
            <p:cNvPr id="81" name="Sun 80">
              <a:extLst>
                <a:ext uri="{FF2B5EF4-FFF2-40B4-BE49-F238E27FC236}">
                  <a16:creationId xmlns:a16="http://schemas.microsoft.com/office/drawing/2014/main" id="{4152E0F5-5822-4837-B7BA-28D9018E26E6}"/>
                </a:ext>
              </a:extLst>
            </p:cNvPr>
            <p:cNvSpPr/>
            <p:nvPr/>
          </p:nvSpPr>
          <p:spPr>
            <a:xfrm>
              <a:off x="-494973" y="1043791"/>
              <a:ext cx="3009379" cy="2964766"/>
            </a:xfrm>
            <a:prstGeom prst="su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FF00">
                  <a:alpha val="96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white"/>
                </a:solidFill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C43EC430-A0BA-4656-B41A-2A07287387AB}"/>
                </a:ext>
              </a:extLst>
            </p:cNvPr>
            <p:cNvSpPr/>
            <p:nvPr/>
          </p:nvSpPr>
          <p:spPr>
            <a:xfrm flipH="1">
              <a:off x="223347" y="1732268"/>
              <a:ext cx="1575260" cy="15878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white"/>
                </a:solidFill>
              </a:endParaRPr>
            </a:p>
          </p:txBody>
        </p:sp>
      </p:grp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B3C35574-B56A-4D17-8D12-8AB6551A7863}"/>
              </a:ext>
            </a:extLst>
          </p:cNvPr>
          <p:cNvSpPr/>
          <p:nvPr/>
        </p:nvSpPr>
        <p:spPr>
          <a:xfrm>
            <a:off x="409575" y="1425575"/>
            <a:ext cx="960438" cy="960438"/>
          </a:xfrm>
          <a:prstGeom prst="flowChartConnector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4" name="Flowchart: Connector 83">
            <a:extLst>
              <a:ext uri="{FF2B5EF4-FFF2-40B4-BE49-F238E27FC236}">
                <a16:creationId xmlns:a16="http://schemas.microsoft.com/office/drawing/2014/main" id="{F7E0256D-180F-4563-A2F0-BA0882D8D03A}"/>
              </a:ext>
            </a:extLst>
          </p:cNvPr>
          <p:cNvSpPr/>
          <p:nvPr/>
        </p:nvSpPr>
        <p:spPr>
          <a:xfrm>
            <a:off x="409575" y="1409700"/>
            <a:ext cx="960438" cy="976313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5" name="Flowchart: Connector 84">
            <a:extLst>
              <a:ext uri="{FF2B5EF4-FFF2-40B4-BE49-F238E27FC236}">
                <a16:creationId xmlns:a16="http://schemas.microsoft.com/office/drawing/2014/main" id="{FF417968-9379-4A8B-9F7C-A16CB6144230}"/>
              </a:ext>
            </a:extLst>
          </p:cNvPr>
          <p:cNvSpPr/>
          <p:nvPr/>
        </p:nvSpPr>
        <p:spPr>
          <a:xfrm>
            <a:off x="477838" y="1485900"/>
            <a:ext cx="822325" cy="823913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4F5F525-D3DA-4D7A-9CDA-5C15845D1503}"/>
              </a:ext>
            </a:extLst>
          </p:cNvPr>
          <p:cNvSpPr txBox="1"/>
          <p:nvPr/>
        </p:nvSpPr>
        <p:spPr>
          <a:xfrm>
            <a:off x="669925" y="1444625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6861445-0838-4949-9231-463B196CE95D}"/>
              </a:ext>
            </a:extLst>
          </p:cNvPr>
          <p:cNvSpPr txBox="1"/>
          <p:nvPr/>
        </p:nvSpPr>
        <p:spPr>
          <a:xfrm>
            <a:off x="703263" y="14636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F6A70BB-06A7-4B4C-9DB8-5F2B76CB67FF}"/>
              </a:ext>
            </a:extLst>
          </p:cNvPr>
          <p:cNvSpPr txBox="1"/>
          <p:nvPr/>
        </p:nvSpPr>
        <p:spPr>
          <a:xfrm>
            <a:off x="652463" y="1433513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52B691B-CD70-4271-919B-D309619D9D30}"/>
              </a:ext>
            </a:extLst>
          </p:cNvPr>
          <p:cNvSpPr txBox="1"/>
          <p:nvPr/>
        </p:nvSpPr>
        <p:spPr>
          <a:xfrm>
            <a:off x="679450" y="14636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B70757-5BC4-4736-B166-9EA1C0642493}"/>
              </a:ext>
            </a:extLst>
          </p:cNvPr>
          <p:cNvSpPr txBox="1"/>
          <p:nvPr/>
        </p:nvSpPr>
        <p:spPr>
          <a:xfrm>
            <a:off x="661988" y="1449388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549D281-DB3F-4EB3-B182-E3188F34338B}"/>
              </a:ext>
            </a:extLst>
          </p:cNvPr>
          <p:cNvSpPr txBox="1"/>
          <p:nvPr/>
        </p:nvSpPr>
        <p:spPr>
          <a:xfrm>
            <a:off x="477838" y="1463675"/>
            <a:ext cx="1017587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E5542A9-5826-4309-8863-9A16CCC43F33}"/>
              </a:ext>
            </a:extLst>
          </p:cNvPr>
          <p:cNvSpPr txBox="1"/>
          <p:nvPr/>
        </p:nvSpPr>
        <p:spPr>
          <a:xfrm>
            <a:off x="685800" y="1449388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F32679D-10F1-4EC3-A8F3-8EF5B57195C2}"/>
              </a:ext>
            </a:extLst>
          </p:cNvPr>
          <p:cNvSpPr txBox="1"/>
          <p:nvPr/>
        </p:nvSpPr>
        <p:spPr>
          <a:xfrm>
            <a:off x="644525" y="1439863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944007E-02AF-4560-B255-9E53D5297857}"/>
              </a:ext>
            </a:extLst>
          </p:cNvPr>
          <p:cNvSpPr txBox="1"/>
          <p:nvPr/>
        </p:nvSpPr>
        <p:spPr>
          <a:xfrm>
            <a:off x="711200" y="1433513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B81905F-E8A3-4ABB-A7CF-AED2352A593F}"/>
              </a:ext>
            </a:extLst>
          </p:cNvPr>
          <p:cNvSpPr txBox="1"/>
          <p:nvPr/>
        </p:nvSpPr>
        <p:spPr>
          <a:xfrm>
            <a:off x="652463" y="14509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10DF221-C078-4D19-BBB4-08B337DF2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3" y="1484313"/>
            <a:ext cx="931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DD4A3C08-F3D3-4897-8E63-6AFC75238C1A}"/>
              </a:ext>
            </a:extLst>
          </p:cNvPr>
          <p:cNvSpPr/>
          <p:nvPr/>
        </p:nvSpPr>
        <p:spPr>
          <a:xfrm>
            <a:off x="2552540" y="3332519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68BD5669-1B8A-4986-AAA0-1310CB5A35A1}"/>
              </a:ext>
            </a:extLst>
          </p:cNvPr>
          <p:cNvSpPr/>
          <p:nvPr/>
        </p:nvSpPr>
        <p:spPr>
          <a:xfrm>
            <a:off x="2574164" y="4364751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 </a:t>
            </a:r>
          </a:p>
        </p:txBody>
      </p:sp>
      <p:sp>
        <p:nvSpPr>
          <p:cNvPr id="44" name="Text Box 121">
            <a:extLst>
              <a:ext uri="{FF2B5EF4-FFF2-40B4-BE49-F238E27FC236}">
                <a16:creationId xmlns:a16="http://schemas.microsoft.com/office/drawing/2014/main" id="{6F18E72B-1A31-48C1-ADE4-9674B5787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308" y="5268820"/>
            <a:ext cx="488058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46" name="Text Box 121">
            <a:extLst>
              <a:ext uri="{FF2B5EF4-FFF2-40B4-BE49-F238E27FC236}">
                <a16:creationId xmlns:a16="http://schemas.microsoft.com/office/drawing/2014/main" id="{3006C6DB-97C3-4975-95CD-215588717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607" y="5260178"/>
            <a:ext cx="480060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33848" name="Tieng-dong-ho-tich-tac-www_tiengdong_com">
            <a:hlinkClick r:id="" action="ppaction://media"/>
            <a:extLst>
              <a:ext uri="{FF2B5EF4-FFF2-40B4-BE49-F238E27FC236}">
                <a16:creationId xmlns:a16="http://schemas.microsoft.com/office/drawing/2014/main" id="{8BDB633F-D635-4EEC-A266-A32F04F3A8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2613" y="14446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 descr="게임 인터페이스 시작 버튼을 압살했다 형판 갈색에 대한 스톡 벡터 아트 및 기타 이미지 - iStock">
            <a:extLst>
              <a:ext uri="{FF2B5EF4-FFF2-40B4-BE49-F238E27FC236}">
                <a16:creationId xmlns:a16="http://schemas.microsoft.com/office/drawing/2014/main" id="{DB2282CE-610A-40A2-978B-47A0E679A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338" y="2184400"/>
            <a:ext cx="251301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50" name="Picture 173">
            <a:extLst>
              <a:ext uri="{FF2B5EF4-FFF2-40B4-BE49-F238E27FC236}">
                <a16:creationId xmlns:a16="http://schemas.microsoft.com/office/drawing/2014/main" id="{EFD8BC57-B77A-4E44-BC4E-1DC8E578C1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88" y="4797425"/>
            <a:ext cx="879475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Index of /classrooms/ID2_Fall_2015/Cindy_Reyes-Cortes/Unit  1/Hueys_css/Images">
            <a:extLst>
              <a:ext uri="{FF2B5EF4-FFF2-40B4-BE49-F238E27FC236}">
                <a16:creationId xmlns:a16="http://schemas.microsoft.com/office/drawing/2014/main" id="{0830675C-58EB-428C-9AFB-6B9D916CA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4170363"/>
            <a:ext cx="1455738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A8243E25-D37B-4FB0-A58D-66F323294CD6}"/>
              </a:ext>
            </a:extLst>
          </p:cNvPr>
          <p:cNvSpPr txBox="1"/>
          <p:nvPr/>
        </p:nvSpPr>
        <p:spPr>
          <a:xfrm>
            <a:off x="3292475" y="1525588"/>
            <a:ext cx="5568950" cy="1430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prstClr val="black"/>
                </a:solidFill>
                <a:cs typeface="Times New Roman" panose="02020603050405020304" pitchFamily="18" charset="0"/>
              </a:rPr>
              <a:t>Câu</a:t>
            </a:r>
            <a:r>
              <a:rPr lang="en-US" sz="3000" b="1" dirty="0">
                <a:solidFill>
                  <a:prstClr val="black"/>
                </a:solidFill>
                <a:cs typeface="Times New Roman" panose="02020603050405020304" pitchFamily="18" charset="0"/>
              </a:rPr>
              <a:t> 2: </a:t>
            </a:r>
            <a:r>
              <a:rPr lang="en-US" sz="3000" b="1" dirty="0" err="1">
                <a:solidFill>
                  <a:prstClr val="black"/>
                </a:solidFill>
                <a:cs typeface="Times New Roman" panose="02020603050405020304" pitchFamily="18" charset="0"/>
              </a:rPr>
              <a:t>Tính</a:t>
            </a:r>
            <a:r>
              <a:rPr lang="en-US" sz="3000" b="1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prstClr val="black"/>
                </a:solidFill>
                <a:cs typeface="Times New Roman" panose="02020603050405020304" pitchFamily="18" charset="0"/>
              </a:rPr>
              <a:t>nhanh</a:t>
            </a:r>
            <a:endParaRPr lang="en-US" sz="30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prstClr val="black"/>
                </a:solidFill>
                <a:cs typeface="Times New Roman" panose="02020603050405020304" pitchFamily="18" charset="0"/>
              </a:rPr>
              <a:t>56 + 399 + 1 + 4 </a:t>
            </a:r>
            <a:r>
              <a:rPr lang="vi-VN" sz="3000" b="1" dirty="0">
                <a:solidFill>
                  <a:prstClr val="black"/>
                </a:solidFill>
                <a:cs typeface="Times New Roman" panose="02020603050405020304" pitchFamily="18" charset="0"/>
              </a:rPr>
              <a:t>= ?</a:t>
            </a:r>
            <a:endParaRPr lang="en-US" sz="3000" dirty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en-US" sz="135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7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3" presetClass="exit" presetSubtype="32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24" presetID="53" presetClass="exit" presetSubtype="32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 nodeType="clickPar">
                      <p:stCondLst>
                        <p:cond delay="0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1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1" presetClass="entr" presetSubtype="1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4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60" grpId="0"/>
      <p:bldP spid="84" grpId="0" animBg="1"/>
      <p:bldP spid="85" grpId="0" animBg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239A99-7276-40B6-8787-5C061CA4F4CA}"/>
              </a:ext>
            </a:extLst>
          </p:cNvPr>
          <p:cNvSpPr/>
          <p:nvPr/>
        </p:nvSpPr>
        <p:spPr>
          <a:xfrm>
            <a:off x="520938" y="961611"/>
            <a:ext cx="785191" cy="4934779"/>
          </a:xfrm>
          <a:prstGeom prst="rect">
            <a:avLst/>
          </a:prstGeom>
          <a:gradFill>
            <a:gsLst>
              <a:gs pos="61052">
                <a:schemeClr val="accent2">
                  <a:lumMod val="75000"/>
                </a:schemeClr>
              </a:gs>
              <a:gs pos="4000">
                <a:schemeClr val="accent5">
                  <a:lumMod val="75000"/>
                </a:schemeClr>
              </a:gs>
              <a:gs pos="29000">
                <a:schemeClr val="accent6">
                  <a:lumMod val="97000"/>
                  <a:lumOff val="3000"/>
                </a:schemeClr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CE145E-0A66-4CAB-9573-47ED1C4516EA}"/>
              </a:ext>
            </a:extLst>
          </p:cNvPr>
          <p:cNvSpPr/>
          <p:nvPr/>
        </p:nvSpPr>
        <p:spPr>
          <a:xfrm>
            <a:off x="439626" y="836468"/>
            <a:ext cx="945000" cy="5157000"/>
          </a:xfrm>
          <a:prstGeom prst="rect">
            <a:avLst/>
          </a:prstGeom>
          <a:ln/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8" name="Text Box 118">
            <a:extLst>
              <a:ext uri="{FF2B5EF4-FFF2-40B4-BE49-F238E27FC236}">
                <a16:creationId xmlns:a16="http://schemas.microsoft.com/office/drawing/2014/main" id="{27389932-EBDB-4763-B69E-48C0880B5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308" y="5226911"/>
            <a:ext cx="5077508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Hoan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hô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.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đúng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10" name="Text Box 121">
            <a:extLst>
              <a:ext uri="{FF2B5EF4-FFF2-40B4-BE49-F238E27FC236}">
                <a16:creationId xmlns:a16="http://schemas.microsoft.com/office/drawing/2014/main" id="{1D2B7EAC-882B-4EC5-B5FD-B50C2F0F7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607" y="5254150"/>
            <a:ext cx="480060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11" name="Picture 2" descr="Khung viền PowerPoint đẹp">
            <a:extLst>
              <a:ext uri="{FF2B5EF4-FFF2-40B4-BE49-F238E27FC236}">
                <a16:creationId xmlns:a16="http://schemas.microsoft.com/office/drawing/2014/main" id="{F826EAE1-16B1-4EFB-AC34-F2D06808B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225" y="809625"/>
            <a:ext cx="7142163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6" descr="Picture1">
            <a:extLst>
              <a:ext uri="{FF2B5EF4-FFF2-40B4-BE49-F238E27FC236}">
                <a16:creationId xmlns:a16="http://schemas.microsoft.com/office/drawing/2014/main" id="{C13F60BB-A702-40E5-91AA-FAEEC8133D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75" y="1298575"/>
            <a:ext cx="520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4F55123-AAD9-4135-AECE-6F00BF0E082A}"/>
              </a:ext>
            </a:extLst>
          </p:cNvPr>
          <p:cNvSpPr/>
          <p:nvPr/>
        </p:nvSpPr>
        <p:spPr>
          <a:xfrm>
            <a:off x="6248853" y="3285191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20cm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F4895D0E-DC96-41F4-9E43-388A5791EA07}"/>
              </a:ext>
            </a:extLst>
          </p:cNvPr>
          <p:cNvSpPr/>
          <p:nvPr/>
        </p:nvSpPr>
        <p:spPr>
          <a:xfrm>
            <a:off x="6262342" y="4356109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50cm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09B849D-D3E3-4732-974D-5658B24EC763}"/>
              </a:ext>
            </a:extLst>
          </p:cNvPr>
          <p:cNvSpPr/>
          <p:nvPr/>
        </p:nvSpPr>
        <p:spPr>
          <a:xfrm>
            <a:off x="2060607" y="346297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81DE6654-4BD1-4DCD-865A-C2F3E897DE81}"/>
              </a:ext>
            </a:extLst>
          </p:cNvPr>
          <p:cNvSpPr/>
          <p:nvPr/>
        </p:nvSpPr>
        <p:spPr>
          <a:xfrm>
            <a:off x="5809658" y="4445003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C73A99C-6E80-4CA3-907D-561723F57722}"/>
              </a:ext>
            </a:extLst>
          </p:cNvPr>
          <p:cNvSpPr/>
          <p:nvPr/>
        </p:nvSpPr>
        <p:spPr>
          <a:xfrm>
            <a:off x="2090308" y="445471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E3A2AEC-BE1B-4155-83B4-CCD792B10232}"/>
              </a:ext>
            </a:extLst>
          </p:cNvPr>
          <p:cNvSpPr/>
          <p:nvPr/>
        </p:nvSpPr>
        <p:spPr>
          <a:xfrm>
            <a:off x="5809658" y="345056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1C6281-E403-40E1-A5F9-00122DF2232B}"/>
              </a:ext>
            </a:extLst>
          </p:cNvPr>
          <p:cNvSpPr txBox="1"/>
          <p:nvPr/>
        </p:nvSpPr>
        <p:spPr>
          <a:xfrm>
            <a:off x="2784475" y="1481138"/>
            <a:ext cx="3844925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F0A11BF-C649-4340-B1E5-E902700D5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9888" y="2117725"/>
            <a:ext cx="451961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3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Circle: Hollow 78">
            <a:extLst>
              <a:ext uri="{FF2B5EF4-FFF2-40B4-BE49-F238E27FC236}">
                <a16:creationId xmlns:a16="http://schemas.microsoft.com/office/drawing/2014/main" id="{64E12F0A-1738-40EB-9551-0C176407B212}"/>
              </a:ext>
            </a:extLst>
          </p:cNvPr>
          <p:cNvSpPr/>
          <p:nvPr/>
        </p:nvSpPr>
        <p:spPr>
          <a:xfrm>
            <a:off x="-42863" y="962025"/>
            <a:ext cx="1866901" cy="1852613"/>
          </a:xfrm>
          <a:prstGeom prst="donut">
            <a:avLst>
              <a:gd name="adj" fmla="val 24051"/>
            </a:avLst>
          </a:prstGeom>
          <a:gradFill>
            <a:gsLst>
              <a:gs pos="0">
                <a:srgbClr val="00B0F0"/>
              </a:gs>
              <a:gs pos="48000">
                <a:schemeClr val="accent4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57830E2-FEEF-4DCD-871D-43CABA987BF9}"/>
              </a:ext>
            </a:extLst>
          </p:cNvPr>
          <p:cNvGrpSpPr>
            <a:grpSpLocks/>
          </p:cNvGrpSpPr>
          <p:nvPr/>
        </p:nvGrpSpPr>
        <p:grpSpPr bwMode="auto">
          <a:xfrm>
            <a:off x="-57150" y="962025"/>
            <a:ext cx="1895475" cy="1852613"/>
            <a:chOff x="-494973" y="1043791"/>
            <a:chExt cx="3009379" cy="2964766"/>
          </a:xfrm>
        </p:grpSpPr>
        <p:sp>
          <p:nvSpPr>
            <p:cNvPr id="81" name="Sun 80">
              <a:extLst>
                <a:ext uri="{FF2B5EF4-FFF2-40B4-BE49-F238E27FC236}">
                  <a16:creationId xmlns:a16="http://schemas.microsoft.com/office/drawing/2014/main" id="{A975E4C2-F9BD-4B3D-87C4-ECC244234276}"/>
                </a:ext>
              </a:extLst>
            </p:cNvPr>
            <p:cNvSpPr/>
            <p:nvPr/>
          </p:nvSpPr>
          <p:spPr>
            <a:xfrm>
              <a:off x="-494973" y="1043791"/>
              <a:ext cx="3009379" cy="2964766"/>
            </a:xfrm>
            <a:prstGeom prst="su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FF00">
                  <a:alpha val="96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white"/>
                </a:solidFill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73ECA04-9265-464B-93E9-7AD4432ABC72}"/>
                </a:ext>
              </a:extLst>
            </p:cNvPr>
            <p:cNvSpPr/>
            <p:nvPr/>
          </p:nvSpPr>
          <p:spPr>
            <a:xfrm flipH="1">
              <a:off x="223347" y="1732268"/>
              <a:ext cx="1575260" cy="15878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white"/>
                </a:solidFill>
              </a:endParaRPr>
            </a:p>
          </p:txBody>
        </p:sp>
      </p:grp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395EF9EA-5E67-4739-A5FB-68618A11260C}"/>
              </a:ext>
            </a:extLst>
          </p:cNvPr>
          <p:cNvSpPr/>
          <p:nvPr/>
        </p:nvSpPr>
        <p:spPr>
          <a:xfrm>
            <a:off x="409575" y="1425575"/>
            <a:ext cx="960438" cy="960438"/>
          </a:xfrm>
          <a:prstGeom prst="flowChartConnector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4" name="Flowchart: Connector 83">
            <a:extLst>
              <a:ext uri="{FF2B5EF4-FFF2-40B4-BE49-F238E27FC236}">
                <a16:creationId xmlns:a16="http://schemas.microsoft.com/office/drawing/2014/main" id="{33F55AA2-EC8B-4131-9A38-393A40FD6ADC}"/>
              </a:ext>
            </a:extLst>
          </p:cNvPr>
          <p:cNvSpPr/>
          <p:nvPr/>
        </p:nvSpPr>
        <p:spPr>
          <a:xfrm>
            <a:off x="409575" y="1409700"/>
            <a:ext cx="960438" cy="976313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5" name="Flowchart: Connector 84">
            <a:extLst>
              <a:ext uri="{FF2B5EF4-FFF2-40B4-BE49-F238E27FC236}">
                <a16:creationId xmlns:a16="http://schemas.microsoft.com/office/drawing/2014/main" id="{77A8533A-2F3E-4E22-9E8A-77796FCC0C2C}"/>
              </a:ext>
            </a:extLst>
          </p:cNvPr>
          <p:cNvSpPr/>
          <p:nvPr/>
        </p:nvSpPr>
        <p:spPr>
          <a:xfrm>
            <a:off x="477838" y="1485900"/>
            <a:ext cx="822325" cy="823913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D3CD758-F6EA-4F17-A959-19CFA58DC846}"/>
              </a:ext>
            </a:extLst>
          </p:cNvPr>
          <p:cNvSpPr txBox="1"/>
          <p:nvPr/>
        </p:nvSpPr>
        <p:spPr>
          <a:xfrm>
            <a:off x="669925" y="1444625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5034254-60B5-4FC3-864E-8AF0DE025479}"/>
              </a:ext>
            </a:extLst>
          </p:cNvPr>
          <p:cNvSpPr txBox="1"/>
          <p:nvPr/>
        </p:nvSpPr>
        <p:spPr>
          <a:xfrm>
            <a:off x="703263" y="14636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6F54F6D-4C7E-4D69-8BED-667C5F036425}"/>
              </a:ext>
            </a:extLst>
          </p:cNvPr>
          <p:cNvSpPr txBox="1"/>
          <p:nvPr/>
        </p:nvSpPr>
        <p:spPr>
          <a:xfrm>
            <a:off x="652463" y="1433513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29075CC-4215-44F5-A06B-11B957714AFC}"/>
              </a:ext>
            </a:extLst>
          </p:cNvPr>
          <p:cNvSpPr txBox="1"/>
          <p:nvPr/>
        </p:nvSpPr>
        <p:spPr>
          <a:xfrm>
            <a:off x="679450" y="14636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2D0B235-D518-4A02-B126-4D77CB3C97F4}"/>
              </a:ext>
            </a:extLst>
          </p:cNvPr>
          <p:cNvSpPr txBox="1"/>
          <p:nvPr/>
        </p:nvSpPr>
        <p:spPr>
          <a:xfrm>
            <a:off x="661988" y="1449388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770C302-CCC2-430E-88FC-1DDD7925938F}"/>
              </a:ext>
            </a:extLst>
          </p:cNvPr>
          <p:cNvSpPr txBox="1"/>
          <p:nvPr/>
        </p:nvSpPr>
        <p:spPr>
          <a:xfrm>
            <a:off x="477838" y="1463675"/>
            <a:ext cx="992187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329D3B-C472-4FF3-8200-44BDFF6033F0}"/>
              </a:ext>
            </a:extLst>
          </p:cNvPr>
          <p:cNvSpPr txBox="1"/>
          <p:nvPr/>
        </p:nvSpPr>
        <p:spPr>
          <a:xfrm>
            <a:off x="685800" y="1449388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C36459D-F081-4CDB-9152-713B51F9C13E}"/>
              </a:ext>
            </a:extLst>
          </p:cNvPr>
          <p:cNvSpPr txBox="1"/>
          <p:nvPr/>
        </p:nvSpPr>
        <p:spPr>
          <a:xfrm>
            <a:off x="644525" y="1439863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68D0277-FF00-4DCC-B403-DCAEC612F433}"/>
              </a:ext>
            </a:extLst>
          </p:cNvPr>
          <p:cNvSpPr txBox="1"/>
          <p:nvPr/>
        </p:nvSpPr>
        <p:spPr>
          <a:xfrm>
            <a:off x="711200" y="1433513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2B45B35E-C0AE-4E22-9929-399611D75F99}"/>
              </a:ext>
            </a:extLst>
          </p:cNvPr>
          <p:cNvSpPr txBox="1"/>
          <p:nvPr/>
        </p:nvSpPr>
        <p:spPr>
          <a:xfrm>
            <a:off x="652463" y="14509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1062CB2-F73B-483E-A669-70A1388F8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3" y="1484313"/>
            <a:ext cx="931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0491F347-BCC9-465E-B2C6-FDCC2FF81EEA}"/>
              </a:ext>
            </a:extLst>
          </p:cNvPr>
          <p:cNvSpPr/>
          <p:nvPr/>
        </p:nvSpPr>
        <p:spPr>
          <a:xfrm>
            <a:off x="2552540" y="3332519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40cm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7C69ED2-030D-4658-93C2-736F2B59B045}"/>
              </a:ext>
            </a:extLst>
          </p:cNvPr>
          <p:cNvSpPr/>
          <p:nvPr/>
        </p:nvSpPr>
        <p:spPr>
          <a:xfrm>
            <a:off x="2574164" y="4364751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45cm</a:t>
            </a:r>
          </a:p>
        </p:txBody>
      </p:sp>
      <p:sp>
        <p:nvSpPr>
          <p:cNvPr id="44" name="Text Box 121">
            <a:extLst>
              <a:ext uri="{FF2B5EF4-FFF2-40B4-BE49-F238E27FC236}">
                <a16:creationId xmlns:a16="http://schemas.microsoft.com/office/drawing/2014/main" id="{DC21897C-065B-4524-A307-327CA47E6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308" y="5268820"/>
            <a:ext cx="488058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46" name="Text Box 121">
            <a:extLst>
              <a:ext uri="{FF2B5EF4-FFF2-40B4-BE49-F238E27FC236}">
                <a16:creationId xmlns:a16="http://schemas.microsoft.com/office/drawing/2014/main" id="{890ED974-05D4-493B-8178-68851F960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607" y="5260178"/>
            <a:ext cx="480060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34872" name="Tieng-dong-ho-tich-tac-www_tiengdong_com">
            <a:hlinkClick r:id="" action="ppaction://media"/>
            <a:extLst>
              <a:ext uri="{FF2B5EF4-FFF2-40B4-BE49-F238E27FC236}">
                <a16:creationId xmlns:a16="http://schemas.microsoft.com/office/drawing/2014/main" id="{9EA5F94F-24CA-4CB3-A558-F66A691D24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2613" y="14446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 descr="게임 인터페이스 시작 버튼을 압살했다 형판 갈색에 대한 스톡 벡터 아트 및 기타 이미지 - iStock">
            <a:extLst>
              <a:ext uri="{FF2B5EF4-FFF2-40B4-BE49-F238E27FC236}">
                <a16:creationId xmlns:a16="http://schemas.microsoft.com/office/drawing/2014/main" id="{FE2B2A7E-1202-4A30-B14F-9D91188E3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400" y="2117725"/>
            <a:ext cx="2147888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74" name="Picture 173">
            <a:extLst>
              <a:ext uri="{FF2B5EF4-FFF2-40B4-BE49-F238E27FC236}">
                <a16:creationId xmlns:a16="http://schemas.microsoft.com/office/drawing/2014/main" id="{C2738458-F3FB-43A7-8102-F658BE7D02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88" y="4797425"/>
            <a:ext cx="879475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Index of /classrooms/ID2_Fall_2015/Cindy_Reyes-Cortes/Unit  1/Hueys_css/Images">
            <a:extLst>
              <a:ext uri="{FF2B5EF4-FFF2-40B4-BE49-F238E27FC236}">
                <a16:creationId xmlns:a16="http://schemas.microsoft.com/office/drawing/2014/main" id="{DDD6095D-D347-4151-A379-FBF465EB4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4170363"/>
            <a:ext cx="1455738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C817681D-FBDE-4D35-8BE9-545D37C53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800" y="1619250"/>
            <a:ext cx="5775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Tính chu vi hình vuông, biết một cạnh bằng 10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85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24" presetID="53" presetClass="exit" presetSubtype="32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 nodeType="clickPar">
                      <p:stCondLst>
                        <p:cond delay="0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1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1" presetClass="entr" presetSubtype="1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4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60" grpId="0"/>
      <p:bldP spid="84" grpId="0" animBg="1"/>
      <p:bldP spid="85" grpId="0" animBg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F197C2-CB63-49C7-95BB-C828535EE41F}"/>
              </a:ext>
            </a:extLst>
          </p:cNvPr>
          <p:cNvSpPr/>
          <p:nvPr/>
        </p:nvSpPr>
        <p:spPr>
          <a:xfrm>
            <a:off x="520938" y="961611"/>
            <a:ext cx="785191" cy="4934779"/>
          </a:xfrm>
          <a:prstGeom prst="rect">
            <a:avLst/>
          </a:prstGeom>
          <a:gradFill>
            <a:gsLst>
              <a:gs pos="61052">
                <a:schemeClr val="accent2">
                  <a:lumMod val="75000"/>
                </a:schemeClr>
              </a:gs>
              <a:gs pos="4000">
                <a:schemeClr val="accent5">
                  <a:lumMod val="75000"/>
                </a:schemeClr>
              </a:gs>
              <a:gs pos="29000">
                <a:schemeClr val="accent6">
                  <a:lumMod val="97000"/>
                  <a:lumOff val="3000"/>
                </a:schemeClr>
              </a:gs>
              <a:gs pos="100000">
                <a:srgbClr val="00B0F0"/>
              </a:gs>
            </a:gsLst>
            <a:lin ang="16200000" scaled="1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1B9D64-5015-4A99-B31E-B165390EEEE7}"/>
              </a:ext>
            </a:extLst>
          </p:cNvPr>
          <p:cNvSpPr/>
          <p:nvPr/>
        </p:nvSpPr>
        <p:spPr>
          <a:xfrm>
            <a:off x="439626" y="836468"/>
            <a:ext cx="945000" cy="5157000"/>
          </a:xfrm>
          <a:prstGeom prst="rect">
            <a:avLst/>
          </a:prstGeom>
          <a:ln/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8" name="Text Box 118">
            <a:extLst>
              <a:ext uri="{FF2B5EF4-FFF2-40B4-BE49-F238E27FC236}">
                <a16:creationId xmlns:a16="http://schemas.microsoft.com/office/drawing/2014/main" id="{DCA5E142-4637-402D-94D7-DD9802588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308" y="5226911"/>
            <a:ext cx="5077508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Hoan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hô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.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đúng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10" name="Text Box 121">
            <a:extLst>
              <a:ext uri="{FF2B5EF4-FFF2-40B4-BE49-F238E27FC236}">
                <a16:creationId xmlns:a16="http://schemas.microsoft.com/office/drawing/2014/main" id="{341A2DFA-3848-48FB-9C74-4791DFB68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607" y="5254150"/>
            <a:ext cx="480060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11" name="Picture 2" descr="Khung viền PowerPoint đẹp">
            <a:extLst>
              <a:ext uri="{FF2B5EF4-FFF2-40B4-BE49-F238E27FC236}">
                <a16:creationId xmlns:a16="http://schemas.microsoft.com/office/drawing/2014/main" id="{B62105F9-A02B-47AA-A9F3-3BF5BD07A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225" y="809625"/>
            <a:ext cx="7142163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6" descr="Picture1">
            <a:extLst>
              <a:ext uri="{FF2B5EF4-FFF2-40B4-BE49-F238E27FC236}">
                <a16:creationId xmlns:a16="http://schemas.microsoft.com/office/drawing/2014/main" id="{AB4DF0B5-82C0-451B-8D26-3743A21D7ED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75" y="1298575"/>
            <a:ext cx="520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4BD36B0-B596-4869-A59B-A19BC74F87B5}"/>
              </a:ext>
            </a:extLst>
          </p:cNvPr>
          <p:cNvSpPr/>
          <p:nvPr/>
        </p:nvSpPr>
        <p:spPr>
          <a:xfrm>
            <a:off x="6248853" y="3285191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2E592512-FEB6-49E0-8CD2-2839FFA0F8CE}"/>
              </a:ext>
            </a:extLst>
          </p:cNvPr>
          <p:cNvSpPr/>
          <p:nvPr/>
        </p:nvSpPr>
        <p:spPr>
          <a:xfrm>
            <a:off x="6262342" y="4356109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DAF6B0B-E33A-4209-B77B-B0FED4FB3A1B}"/>
              </a:ext>
            </a:extLst>
          </p:cNvPr>
          <p:cNvSpPr/>
          <p:nvPr/>
        </p:nvSpPr>
        <p:spPr>
          <a:xfrm>
            <a:off x="2060607" y="346297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635C6BE-51E3-4C6A-A776-A5E9880FFCFC}"/>
              </a:ext>
            </a:extLst>
          </p:cNvPr>
          <p:cNvSpPr/>
          <p:nvPr/>
        </p:nvSpPr>
        <p:spPr>
          <a:xfrm>
            <a:off x="5809658" y="4445003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68430A8-812B-4091-8D47-D43128430682}"/>
              </a:ext>
            </a:extLst>
          </p:cNvPr>
          <p:cNvSpPr/>
          <p:nvPr/>
        </p:nvSpPr>
        <p:spPr>
          <a:xfrm>
            <a:off x="2090308" y="445471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45CBB963-1DD8-4B14-B4AF-A9514480BF8C}"/>
              </a:ext>
            </a:extLst>
          </p:cNvPr>
          <p:cNvSpPr/>
          <p:nvPr/>
        </p:nvSpPr>
        <p:spPr>
          <a:xfrm>
            <a:off x="5809658" y="3450567"/>
            <a:ext cx="374187" cy="383322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prstClr val="black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21423A2-6EA1-49CA-B0A5-4F22139A471E}"/>
              </a:ext>
            </a:extLst>
          </p:cNvPr>
          <p:cNvSpPr txBox="1"/>
          <p:nvPr/>
        </p:nvSpPr>
        <p:spPr>
          <a:xfrm>
            <a:off x="2784475" y="1481138"/>
            <a:ext cx="3844925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0612CCE-CEFA-45BB-A6CD-341AD80D7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9888" y="2117725"/>
            <a:ext cx="451961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3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Circle: Hollow 78">
            <a:extLst>
              <a:ext uri="{FF2B5EF4-FFF2-40B4-BE49-F238E27FC236}">
                <a16:creationId xmlns:a16="http://schemas.microsoft.com/office/drawing/2014/main" id="{7328E05B-AAFA-4E28-87ED-1F9FA4D0F38D}"/>
              </a:ext>
            </a:extLst>
          </p:cNvPr>
          <p:cNvSpPr/>
          <p:nvPr/>
        </p:nvSpPr>
        <p:spPr>
          <a:xfrm>
            <a:off x="-42863" y="962025"/>
            <a:ext cx="1866901" cy="1852613"/>
          </a:xfrm>
          <a:prstGeom prst="donut">
            <a:avLst>
              <a:gd name="adj" fmla="val 24051"/>
            </a:avLst>
          </a:prstGeom>
          <a:gradFill>
            <a:gsLst>
              <a:gs pos="0">
                <a:srgbClr val="00B0F0"/>
              </a:gs>
              <a:gs pos="48000">
                <a:schemeClr val="accent4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>
              <a:solidFill>
                <a:prstClr val="black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A626FF0F-8D72-4C2D-B1CF-DDD4232F16D9}"/>
              </a:ext>
            </a:extLst>
          </p:cNvPr>
          <p:cNvGrpSpPr>
            <a:grpSpLocks/>
          </p:cNvGrpSpPr>
          <p:nvPr/>
        </p:nvGrpSpPr>
        <p:grpSpPr bwMode="auto">
          <a:xfrm>
            <a:off x="-57150" y="962025"/>
            <a:ext cx="1895475" cy="1852613"/>
            <a:chOff x="-494973" y="1043791"/>
            <a:chExt cx="3009379" cy="2964766"/>
          </a:xfrm>
        </p:grpSpPr>
        <p:sp>
          <p:nvSpPr>
            <p:cNvPr id="81" name="Sun 80">
              <a:extLst>
                <a:ext uri="{FF2B5EF4-FFF2-40B4-BE49-F238E27FC236}">
                  <a16:creationId xmlns:a16="http://schemas.microsoft.com/office/drawing/2014/main" id="{072504BA-0762-4FA0-BCAA-45EF4DC85C39}"/>
                </a:ext>
              </a:extLst>
            </p:cNvPr>
            <p:cNvSpPr/>
            <p:nvPr/>
          </p:nvSpPr>
          <p:spPr>
            <a:xfrm>
              <a:off x="-494973" y="1043791"/>
              <a:ext cx="3009379" cy="2964766"/>
            </a:xfrm>
            <a:prstGeom prst="su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FF00">
                  <a:alpha val="96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white"/>
                </a:solidFill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1947AF4-D47F-4E79-B49F-3BBC3885D75B}"/>
                </a:ext>
              </a:extLst>
            </p:cNvPr>
            <p:cNvSpPr/>
            <p:nvPr/>
          </p:nvSpPr>
          <p:spPr>
            <a:xfrm flipH="1">
              <a:off x="223347" y="1732268"/>
              <a:ext cx="1575260" cy="15878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solidFill>
                  <a:prstClr val="white"/>
                </a:solidFill>
              </a:endParaRPr>
            </a:p>
          </p:txBody>
        </p:sp>
      </p:grp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32BB6CEE-DA17-4425-AEE9-999D1B8B44D5}"/>
              </a:ext>
            </a:extLst>
          </p:cNvPr>
          <p:cNvSpPr/>
          <p:nvPr/>
        </p:nvSpPr>
        <p:spPr>
          <a:xfrm>
            <a:off x="409575" y="1425575"/>
            <a:ext cx="960438" cy="960438"/>
          </a:xfrm>
          <a:prstGeom prst="flowChartConnector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4" name="Flowchart: Connector 83">
            <a:extLst>
              <a:ext uri="{FF2B5EF4-FFF2-40B4-BE49-F238E27FC236}">
                <a16:creationId xmlns:a16="http://schemas.microsoft.com/office/drawing/2014/main" id="{10CFCBC1-A4B8-496C-BFC6-224357FFB2CA}"/>
              </a:ext>
            </a:extLst>
          </p:cNvPr>
          <p:cNvSpPr/>
          <p:nvPr/>
        </p:nvSpPr>
        <p:spPr>
          <a:xfrm>
            <a:off x="409575" y="1409700"/>
            <a:ext cx="960438" cy="976313"/>
          </a:xfrm>
          <a:prstGeom prst="flowChartConnector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5" name="Flowchart: Connector 84">
            <a:extLst>
              <a:ext uri="{FF2B5EF4-FFF2-40B4-BE49-F238E27FC236}">
                <a16:creationId xmlns:a16="http://schemas.microsoft.com/office/drawing/2014/main" id="{74C1F0AB-6D94-49BC-A1F8-6AF871409C66}"/>
              </a:ext>
            </a:extLst>
          </p:cNvPr>
          <p:cNvSpPr/>
          <p:nvPr/>
        </p:nvSpPr>
        <p:spPr>
          <a:xfrm>
            <a:off x="477838" y="1485900"/>
            <a:ext cx="822325" cy="823913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C2541C4-3DDB-40B9-843A-50C052D1EFB7}"/>
              </a:ext>
            </a:extLst>
          </p:cNvPr>
          <p:cNvSpPr txBox="1"/>
          <p:nvPr/>
        </p:nvSpPr>
        <p:spPr>
          <a:xfrm>
            <a:off x="669925" y="1444625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9CEA09A-D5F1-4234-8380-39FF21FE7551}"/>
              </a:ext>
            </a:extLst>
          </p:cNvPr>
          <p:cNvSpPr txBox="1"/>
          <p:nvPr/>
        </p:nvSpPr>
        <p:spPr>
          <a:xfrm>
            <a:off x="703263" y="14636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32FD9DB-5166-4FA6-9D72-F43035674DEF}"/>
              </a:ext>
            </a:extLst>
          </p:cNvPr>
          <p:cNvSpPr txBox="1"/>
          <p:nvPr/>
        </p:nvSpPr>
        <p:spPr>
          <a:xfrm>
            <a:off x="652463" y="1433513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191F366-F784-4FFF-B8B2-322E0E84D8E3}"/>
              </a:ext>
            </a:extLst>
          </p:cNvPr>
          <p:cNvSpPr txBox="1"/>
          <p:nvPr/>
        </p:nvSpPr>
        <p:spPr>
          <a:xfrm>
            <a:off x="679450" y="14636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ED2DBF2-EE14-4C94-8E49-4C882D10901D}"/>
              </a:ext>
            </a:extLst>
          </p:cNvPr>
          <p:cNvSpPr txBox="1"/>
          <p:nvPr/>
        </p:nvSpPr>
        <p:spPr>
          <a:xfrm>
            <a:off x="661988" y="1449388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7250AF2-2528-4EF8-BBCF-733CA4B3C1C7}"/>
              </a:ext>
            </a:extLst>
          </p:cNvPr>
          <p:cNvSpPr txBox="1"/>
          <p:nvPr/>
        </p:nvSpPr>
        <p:spPr>
          <a:xfrm>
            <a:off x="477838" y="1463675"/>
            <a:ext cx="1084262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173E69A-F8CC-4CCC-B081-96D90B937F52}"/>
              </a:ext>
            </a:extLst>
          </p:cNvPr>
          <p:cNvSpPr txBox="1"/>
          <p:nvPr/>
        </p:nvSpPr>
        <p:spPr>
          <a:xfrm>
            <a:off x="685800" y="1449388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5B0C504-AF84-42A7-B40E-F859EC2009CF}"/>
              </a:ext>
            </a:extLst>
          </p:cNvPr>
          <p:cNvSpPr txBox="1"/>
          <p:nvPr/>
        </p:nvSpPr>
        <p:spPr>
          <a:xfrm>
            <a:off x="644525" y="1439863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E993D68-8ACD-47CA-82A7-E3233CAACF7F}"/>
              </a:ext>
            </a:extLst>
          </p:cNvPr>
          <p:cNvSpPr txBox="1"/>
          <p:nvPr/>
        </p:nvSpPr>
        <p:spPr>
          <a:xfrm>
            <a:off x="711200" y="1433513"/>
            <a:ext cx="525463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3DBA4A0-1DFD-487C-AB4F-B59BAE7E9B18}"/>
              </a:ext>
            </a:extLst>
          </p:cNvPr>
          <p:cNvSpPr txBox="1"/>
          <p:nvPr/>
        </p:nvSpPr>
        <p:spPr>
          <a:xfrm>
            <a:off x="652463" y="1450975"/>
            <a:ext cx="523875" cy="85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950" dirty="0">
                <a:solidFill>
                  <a:prstClr val="black"/>
                </a:solidFill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C1213729-A84D-48A1-8ED8-7931149B4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3" y="1484313"/>
            <a:ext cx="931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2826406A-FF38-4B65-BF09-308E7C48FA4A}"/>
              </a:ext>
            </a:extLst>
          </p:cNvPr>
          <p:cNvSpPr/>
          <p:nvPr/>
        </p:nvSpPr>
        <p:spPr>
          <a:xfrm>
            <a:off x="2552540" y="3332519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7B77C858-0F91-4250-BEA9-2194502619B4}"/>
              </a:ext>
            </a:extLst>
          </p:cNvPr>
          <p:cNvSpPr/>
          <p:nvPr/>
        </p:nvSpPr>
        <p:spPr>
          <a:xfrm>
            <a:off x="2574164" y="4364751"/>
            <a:ext cx="2360720" cy="561109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121">
            <a:extLst>
              <a:ext uri="{FF2B5EF4-FFF2-40B4-BE49-F238E27FC236}">
                <a16:creationId xmlns:a16="http://schemas.microsoft.com/office/drawing/2014/main" id="{6F88F16A-4920-4EA8-8177-2FD09A091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308" y="5268820"/>
            <a:ext cx="488058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sp>
        <p:nvSpPr>
          <p:cNvPr id="46" name="Text Box 121">
            <a:extLst>
              <a:ext uri="{FF2B5EF4-FFF2-40B4-BE49-F238E27FC236}">
                <a16:creationId xmlns:a16="http://schemas.microsoft.com/office/drawing/2014/main" id="{96BD9792-4943-48B7-94CF-F8ECE76BAE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607" y="5260178"/>
            <a:ext cx="4800601" cy="55399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  <a:scene3d>
              <a:camera prst="perspective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defTabSz="6858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Tiếc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quá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…!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Bạn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chọn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sai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</a:t>
            </a:r>
            <a:r>
              <a:rPr lang="en-US" altLang="en-US" sz="3000" b="1" dirty="0" err="1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rồi</a:t>
            </a:r>
            <a:r>
              <a:rPr lang="en-US" altLang="en-US" sz="3000" b="1" dirty="0">
                <a:ln/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anose="020F0502020204030204"/>
              </a:rPr>
              <a:t> !</a:t>
            </a:r>
          </a:p>
        </p:txBody>
      </p:sp>
      <p:pic>
        <p:nvPicPr>
          <p:cNvPr id="35896" name="Tieng-dong-ho-tich-tac-www_tiengdong_com">
            <a:hlinkClick r:id="" action="ppaction://media"/>
            <a:extLst>
              <a:ext uri="{FF2B5EF4-FFF2-40B4-BE49-F238E27FC236}">
                <a16:creationId xmlns:a16="http://schemas.microsoft.com/office/drawing/2014/main" id="{9A5B6252-7347-4184-B464-82B91A739B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2613" y="144462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" descr="게임 인터페이스 시작 버튼을 압살했다 형판 갈색에 대한 스톡 벡터 아트 및 기타 이미지 - iStock">
            <a:extLst>
              <a:ext uri="{FF2B5EF4-FFF2-40B4-BE49-F238E27FC236}">
                <a16:creationId xmlns:a16="http://schemas.microsoft.com/office/drawing/2014/main" id="{2B66FAE7-B854-4C9C-B17F-A3AEFEC5D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113" y="2160588"/>
            <a:ext cx="2513013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98" name="Picture 173">
            <a:extLst>
              <a:ext uri="{FF2B5EF4-FFF2-40B4-BE49-F238E27FC236}">
                <a16:creationId xmlns:a16="http://schemas.microsoft.com/office/drawing/2014/main" id="{AECABD12-92D4-4582-B6D4-11CE0B95E93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88" y="4797425"/>
            <a:ext cx="879475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Index of /classrooms/ID2_Fall_2015/Cindy_Reyes-Cortes/Unit  1/Hueys_css/Images">
            <a:extLst>
              <a:ext uri="{FF2B5EF4-FFF2-40B4-BE49-F238E27FC236}">
                <a16:creationId xmlns:a16="http://schemas.microsoft.com/office/drawing/2014/main" id="{06A66F38-84E1-43D6-B7E4-45ED83D97C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4170363"/>
            <a:ext cx="1455738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195550BA-8854-4CB9-94C0-57575DC15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1400175"/>
            <a:ext cx="559435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 Tuổi chị và tuổi em cộng lại là 24 tuổi. Biết chị hơn em 6 tuổi. Tuổi chị là: 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88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 nodeType="clickPar">
                      <p:stCondLst>
                        <p:cond delay="0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5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 nodeType="clickPar">
                      <p:stCondLst>
                        <p:cond delay="0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27" presetID="53" presetClass="exit" presetSubtype="32" fill="hold" nodeType="afterEffect">
                                  <p:stCondLst>
                                    <p:cond delay="225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 nodeType="clickPar">
                      <p:stCondLst>
                        <p:cond delay="0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1" presetClass="entr" presetSubtype="1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1" presetClass="entr" presetSubtype="1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5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grpId="1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grpId="1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4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60" grpId="0"/>
      <p:bldP spid="84" grpId="0" animBg="1"/>
      <p:bldP spid="85" grpId="0" animBg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94" grpId="0"/>
      <p:bldP spid="94" grpId="1"/>
      <p:bldP spid="95" grpId="0"/>
      <p:bldP spid="95" grpId="1"/>
      <p:bldP spid="96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>
            <a:extLst>
              <a:ext uri="{FF2B5EF4-FFF2-40B4-BE49-F238E27FC236}">
                <a16:creationId xmlns:a16="http://schemas.microsoft.com/office/drawing/2014/main" id="{79624E80-6D9C-480E-B2E9-2E2983FB7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28600"/>
            <a:ext cx="716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32" name="Text Box 4">
            <a:extLst>
              <a:ext uri="{FF2B5EF4-FFF2-40B4-BE49-F238E27FC236}">
                <a16:creationId xmlns:a16="http://schemas.microsoft.com/office/drawing/2014/main" id="{A7A2F819-DC2B-4EA5-BDD9-9F176F115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VỚI SỐ CÓ MỘT CHỮ SỐ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</p:txBody>
      </p:sp>
      <p:sp>
        <p:nvSpPr>
          <p:cNvPr id="38916" name="Text Box 5">
            <a:extLst>
              <a:ext uri="{FF2B5EF4-FFF2-40B4-BE49-F238E27FC236}">
                <a16:creationId xmlns:a16="http://schemas.microsoft.com/office/drawing/2014/main" id="{EDA7392D-6738-4564-868E-1383D5350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3716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34" name="Text Box 6">
            <a:extLst>
              <a:ext uri="{FF2B5EF4-FFF2-40B4-BE49-F238E27FC236}">
                <a16:creationId xmlns:a16="http://schemas.microsoft.com/office/drawing/2014/main" id="{D81EC841-0DD8-4FAD-AF96-44894B1B7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146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 241 324 x 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? </a:t>
            </a:r>
          </a:p>
        </p:txBody>
      </p:sp>
      <p:sp>
        <p:nvSpPr>
          <p:cNvPr id="48135" name="Text Box 7">
            <a:extLst>
              <a:ext uri="{FF2B5EF4-FFF2-40B4-BE49-F238E27FC236}">
                <a16:creationId xmlns:a16="http://schemas.microsoft.com/office/drawing/2014/main" id="{6B40AB39-2207-4597-96D1-ECA8ED199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971800"/>
            <a:ext cx="2438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241 324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</p:txBody>
      </p:sp>
      <p:sp>
        <p:nvSpPr>
          <p:cNvPr id="48136" name="Line 8">
            <a:extLst>
              <a:ext uri="{FF2B5EF4-FFF2-40B4-BE49-F238E27FC236}">
                <a16:creationId xmlns:a16="http://schemas.microsoft.com/office/drawing/2014/main" id="{5D3C2156-51E4-4063-829E-7F65781CAC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886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8137" name="Text Box 9">
            <a:extLst>
              <a:ext uri="{FF2B5EF4-FFF2-40B4-BE49-F238E27FC236}">
                <a16:creationId xmlns:a16="http://schemas.microsoft.com/office/drawing/2014/main" id="{1A5E477A-FFDE-4C22-9D95-0083200F3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209800"/>
            <a:ext cx="58674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theo thứ tự từ phải sang trái 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+  2 nhân 4 bằng 8 , viết 8.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+  2 nhân 2 bằng 4 , viết 4.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+  2 nhân 3 bằng 6 , viết 6.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+  2 nhân 1 bằng 2 , viết 2.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+  2 nhân 4 bằng 8 , viết 8.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+  2 nhân 2 bằng 4, viết 4.</a:t>
            </a:r>
          </a:p>
        </p:txBody>
      </p:sp>
      <p:sp>
        <p:nvSpPr>
          <p:cNvPr id="48138" name="Text Box 10">
            <a:extLst>
              <a:ext uri="{FF2B5EF4-FFF2-40B4-BE49-F238E27FC236}">
                <a16:creationId xmlns:a16="http://schemas.microsoft.com/office/drawing/2014/main" id="{B4F2A43C-C06F-4199-A238-36DFC1A15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867400"/>
            <a:ext cx="510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241 324 x 2  = ………………….</a:t>
            </a:r>
          </a:p>
        </p:txBody>
      </p:sp>
      <p:sp>
        <p:nvSpPr>
          <p:cNvPr id="48139" name="Text Box 11">
            <a:extLst>
              <a:ext uri="{FF2B5EF4-FFF2-40B4-BE49-F238E27FC236}">
                <a16:creationId xmlns:a16="http://schemas.microsoft.com/office/drawing/2014/main" id="{B5F4418A-D8B7-4C23-BD16-6496033BA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781675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482 648</a:t>
            </a:r>
          </a:p>
        </p:txBody>
      </p:sp>
      <p:sp>
        <p:nvSpPr>
          <p:cNvPr id="48141" name="Text Box 13">
            <a:extLst>
              <a:ext uri="{FF2B5EF4-FFF2-40B4-BE49-F238E27FC236}">
                <a16:creationId xmlns:a16="http://schemas.microsoft.com/office/drawing/2014/main" id="{25554B40-0059-4AFA-B36F-742CC5452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00150"/>
            <a:ext cx="4267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Nhân với số có một chữ số</a:t>
            </a:r>
          </a:p>
        </p:txBody>
      </p:sp>
      <p:sp>
        <p:nvSpPr>
          <p:cNvPr id="48142" name="Line 14">
            <a:extLst>
              <a:ext uri="{FF2B5EF4-FFF2-40B4-BE49-F238E27FC236}">
                <a16:creationId xmlns:a16="http://schemas.microsoft.com/office/drawing/2014/main" id="{5D5B829D-FFCC-4401-9D7A-54CB1D739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28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8143" name="Text Box 15">
            <a:extLst>
              <a:ext uri="{FF2B5EF4-FFF2-40B4-BE49-F238E27FC236}">
                <a16:creationId xmlns:a16="http://schemas.microsoft.com/office/drawing/2014/main" id="{B79C48D0-3331-457D-AD8D-7851FFB11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429000"/>
            <a:ext cx="190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8144" name="Text Box 16">
            <a:extLst>
              <a:ext uri="{FF2B5EF4-FFF2-40B4-BE49-F238E27FC236}">
                <a16:creationId xmlns:a16="http://schemas.microsoft.com/office/drawing/2014/main" id="{F2F4B942-FCD2-4472-9D1D-E331BB6E1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186113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8145" name="Text Box 17">
            <a:extLst>
              <a:ext uri="{FF2B5EF4-FFF2-40B4-BE49-F238E27FC236}">
                <a16:creationId xmlns:a16="http://schemas.microsoft.com/office/drawing/2014/main" id="{CDA7A6B3-86DB-41D4-A506-9A127519C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038" y="3795713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8146" name="Text Box 18">
            <a:extLst>
              <a:ext uri="{FF2B5EF4-FFF2-40B4-BE49-F238E27FC236}">
                <a16:creationId xmlns:a16="http://schemas.microsoft.com/office/drawing/2014/main" id="{F89EDB5A-ABB7-45B2-AF59-2109FEC37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363" y="3795713"/>
            <a:ext cx="30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8147" name="Text Box 19">
            <a:extLst>
              <a:ext uri="{FF2B5EF4-FFF2-40B4-BE49-F238E27FC236}">
                <a16:creationId xmlns:a16="http://schemas.microsoft.com/office/drawing/2014/main" id="{A2E3616E-21D8-4295-A783-9E4087F76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3800475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8148" name="Text Box 20">
            <a:extLst>
              <a:ext uri="{FF2B5EF4-FFF2-40B4-BE49-F238E27FC236}">
                <a16:creationId xmlns:a16="http://schemas.microsoft.com/office/drawing/2014/main" id="{FB532E59-2CE1-4DF5-8B54-8A9E00F7F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888" y="3795713"/>
            <a:ext cx="396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8149" name="Text Box 21">
            <a:extLst>
              <a:ext uri="{FF2B5EF4-FFF2-40B4-BE49-F238E27FC236}">
                <a16:creationId xmlns:a16="http://schemas.microsoft.com/office/drawing/2014/main" id="{7E306612-DED6-4512-9AE6-FAFD92EE0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1488" y="3808413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8150" name="Text Box 22">
            <a:extLst>
              <a:ext uri="{FF2B5EF4-FFF2-40B4-BE49-F238E27FC236}">
                <a16:creationId xmlns:a16="http://schemas.microsoft.com/office/drawing/2014/main" id="{E014B8B4-898E-4B69-82EC-48D9C50B4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25" y="380365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8160" name="Text Box 32">
            <a:extLst>
              <a:ext uri="{FF2B5EF4-FFF2-40B4-BE49-F238E27FC236}">
                <a16:creationId xmlns:a16="http://schemas.microsoft.com/office/drawing/2014/main" id="{AE445BBF-013A-4719-95AD-C4E5A0CE8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20015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</a:t>
            </a:r>
            <a:r>
              <a:rPr lang="en-US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Không</a:t>
            </a:r>
            <a:r>
              <a:rPr lang="en-US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nhơ</a:t>
            </a:r>
            <a:r>
              <a:rPr lang="en-US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́)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8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8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8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8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/>
      <p:bldP spid="48138" grpId="0"/>
      <p:bldP spid="48139" grpId="0"/>
      <p:bldP spid="48143" grpId="0"/>
      <p:bldP spid="48144" grpId="0"/>
      <p:bldP spid="48146" grpId="0"/>
      <p:bldP spid="48147" grpId="0"/>
      <p:bldP spid="48148" grpId="0"/>
      <p:bldP spid="48149" grpId="0"/>
      <p:bldP spid="48150" grpId="0"/>
      <p:bldP spid="481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>
            <a:extLst>
              <a:ext uri="{FF2B5EF4-FFF2-40B4-BE49-F238E27FC236}">
                <a16:creationId xmlns:a16="http://schemas.microsoft.com/office/drawing/2014/main" id="{D4C7EFA1-4E4D-413A-978D-7CC530B0B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906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b. 136 204  x 4  =  ? </a:t>
            </a:r>
          </a:p>
        </p:txBody>
      </p:sp>
      <p:sp>
        <p:nvSpPr>
          <p:cNvPr id="49155" name="Text Box 3">
            <a:extLst>
              <a:ext uri="{FF2B5EF4-FFF2-40B4-BE49-F238E27FC236}">
                <a16:creationId xmlns:a16="http://schemas.microsoft.com/office/drawing/2014/main" id="{4C10F97D-82CF-41DE-9203-4F53CDFD3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1579563"/>
            <a:ext cx="2438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136 204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</p:txBody>
      </p:sp>
      <p:sp>
        <p:nvSpPr>
          <p:cNvPr id="49156" name="Line 4">
            <a:extLst>
              <a:ext uri="{FF2B5EF4-FFF2-40B4-BE49-F238E27FC236}">
                <a16:creationId xmlns:a16="http://schemas.microsoft.com/office/drawing/2014/main" id="{B3D134A9-970C-4133-AF49-365149F89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9158" name="Text Box 6">
            <a:extLst>
              <a:ext uri="{FF2B5EF4-FFF2-40B4-BE49-F238E27FC236}">
                <a16:creationId xmlns:a16="http://schemas.microsoft.com/office/drawing/2014/main" id="{B7ADD4B8-2703-49A0-869C-94E500455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143000"/>
            <a:ext cx="6096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theo thứ tự từ phải sang trái 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+ 4 nhân 4 bằng 16 , viết 6 nhớ 1 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+ 4 nhân 0 bằng 0 , thêm 1 bằng 1, viết 1 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+ 4 nhân 2 bằng 8, viết 8 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+ 4 nhân 6 bằng 24, viết 4 nhớ 2 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+ 4 nhân 3 bằng 12, thêm 2 bằng 14, viết 4 nhớ 1.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+ 4 nhân 1 bằng 4, thêm 1 bằng 5, viết 5 .</a:t>
            </a:r>
          </a:p>
        </p:txBody>
      </p:sp>
      <p:sp>
        <p:nvSpPr>
          <p:cNvPr id="49160" name="Text Box 8">
            <a:extLst>
              <a:ext uri="{FF2B5EF4-FFF2-40B4-BE49-F238E27FC236}">
                <a16:creationId xmlns:a16="http://schemas.microsoft.com/office/drawing/2014/main" id="{93F13BE8-993E-410A-8BE2-C881BF53B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3434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136 204  x 4  = ……………</a:t>
            </a:r>
          </a:p>
        </p:txBody>
      </p:sp>
      <p:sp>
        <p:nvSpPr>
          <p:cNvPr id="49161" name="Text Box 9">
            <a:extLst>
              <a:ext uri="{FF2B5EF4-FFF2-40B4-BE49-F238E27FC236}">
                <a16:creationId xmlns:a16="http://schemas.microsoft.com/office/drawing/2014/main" id="{58638530-1EED-4021-82A0-7BF157561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267200"/>
            <a:ext cx="198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544 816</a:t>
            </a:r>
          </a:p>
        </p:txBody>
      </p:sp>
      <p:sp>
        <p:nvSpPr>
          <p:cNvPr id="49162" name="Text Box 10">
            <a:extLst>
              <a:ext uri="{FF2B5EF4-FFF2-40B4-BE49-F238E27FC236}">
                <a16:creationId xmlns:a16="http://schemas.microsoft.com/office/drawing/2014/main" id="{21B61CD4-0D1A-4A2E-8318-D1C126821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365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 Nhân với số có một chữ số</a:t>
            </a:r>
          </a:p>
        </p:txBody>
      </p:sp>
      <p:sp>
        <p:nvSpPr>
          <p:cNvPr id="49163" name="Text Box 11">
            <a:extLst>
              <a:ext uri="{FF2B5EF4-FFF2-40B4-BE49-F238E27FC236}">
                <a16:creationId xmlns:a16="http://schemas.microsoft.com/office/drawing/2014/main" id="{F7E1E004-2FEE-4DAD-9511-B092B4D51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2300288"/>
            <a:ext cx="377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9164" name="Text Box 12">
            <a:extLst>
              <a:ext uri="{FF2B5EF4-FFF2-40B4-BE49-F238E27FC236}">
                <a16:creationId xmlns:a16="http://schemas.microsoft.com/office/drawing/2014/main" id="{03E68AEB-AA75-4ED2-B5B7-9745F4CA6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9165" name="Text Box 13">
            <a:extLst>
              <a:ext uri="{FF2B5EF4-FFF2-40B4-BE49-F238E27FC236}">
                <a16:creationId xmlns:a16="http://schemas.microsoft.com/office/drawing/2014/main" id="{1B7F09F4-B2F3-4704-9F29-4BC013696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787650"/>
            <a:ext cx="22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9166" name="Text Box 14">
            <a:extLst>
              <a:ext uri="{FF2B5EF4-FFF2-40B4-BE49-F238E27FC236}">
                <a16:creationId xmlns:a16="http://schemas.microsoft.com/office/drawing/2014/main" id="{8C663EFE-EBD9-4BEF-9625-DDBA0142E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790825"/>
            <a:ext cx="3683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9167" name="Text Box 15">
            <a:extLst>
              <a:ext uri="{FF2B5EF4-FFF2-40B4-BE49-F238E27FC236}">
                <a16:creationId xmlns:a16="http://schemas.microsoft.com/office/drawing/2014/main" id="{2798B8FE-BEB9-4CCD-A7CD-61B100DAD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790825"/>
            <a:ext cx="53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9168" name="Text Box 16">
            <a:extLst>
              <a:ext uri="{FF2B5EF4-FFF2-40B4-BE49-F238E27FC236}">
                <a16:creationId xmlns:a16="http://schemas.microsoft.com/office/drawing/2014/main" id="{733C88F6-5022-4831-B026-578F917E8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25" y="2790825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9169" name="Text Box 17">
            <a:extLst>
              <a:ext uri="{FF2B5EF4-FFF2-40B4-BE49-F238E27FC236}">
                <a16:creationId xmlns:a16="http://schemas.microsoft.com/office/drawing/2014/main" id="{C7F075EE-68FB-48B3-8443-601BCFB26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6038" y="2790825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9170" name="Text Box 18">
            <a:extLst>
              <a:ext uri="{FF2B5EF4-FFF2-40B4-BE49-F238E27FC236}">
                <a16:creationId xmlns:a16="http://schemas.microsoft.com/office/drawing/2014/main" id="{0C834D3C-FDD5-4C28-AFDE-ACC746CBA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6338" y="2773363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9181" name="Text Box 29">
            <a:extLst>
              <a:ext uri="{FF2B5EF4-FFF2-40B4-BE49-F238E27FC236}">
                <a16:creationId xmlns:a16="http://schemas.microsoft.com/office/drawing/2014/main" id="{19BC2058-7592-4D38-8F90-227513DF4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334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(Có nhớ)</a:t>
            </a:r>
          </a:p>
        </p:txBody>
      </p:sp>
      <p:sp>
        <p:nvSpPr>
          <p:cNvPr id="49182" name="Text Box 30">
            <a:extLst>
              <a:ext uri="{FF2B5EF4-FFF2-40B4-BE49-F238E27FC236}">
                <a16:creationId xmlns:a16="http://schemas.microsoft.com/office/drawing/2014/main" id="{A128102F-26BE-49C7-819F-729B6C991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189538"/>
            <a:ext cx="7696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Lưu</a:t>
            </a:r>
            <a:r>
              <a:rPr lang="en-US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ý: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phép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có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nhớ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cần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thêm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sô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́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nhớ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vào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kết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quả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lần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nhân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liền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/>
      <p:bldP spid="49160" grpId="0"/>
      <p:bldP spid="49161" grpId="0"/>
      <p:bldP spid="49163" grpId="0"/>
      <p:bldP spid="49164" grpId="0"/>
      <p:bldP spid="49165" grpId="0"/>
      <p:bldP spid="49166" grpId="0"/>
      <p:bldP spid="49167" grpId="0"/>
      <p:bldP spid="49168" grpId="0"/>
      <p:bldP spid="49169" grpId="0"/>
      <p:bldP spid="49170" grpId="0"/>
      <p:bldP spid="49181" grpId="0"/>
      <p:bldP spid="491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>
            <a:extLst>
              <a:ext uri="{FF2B5EF4-FFF2-40B4-BE49-F238E27FC236}">
                <a16:creationId xmlns:a16="http://schemas.microsoft.com/office/drawing/2014/main" id="{8C5C7B9D-2B65-4094-91D7-787ACE541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877888"/>
            <a:ext cx="533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1. Đặt tính rồi tính:</a:t>
            </a:r>
          </a:p>
        </p:txBody>
      </p:sp>
      <p:sp>
        <p:nvSpPr>
          <p:cNvPr id="40963" name="Text Box 7">
            <a:extLst>
              <a:ext uri="{FF2B5EF4-FFF2-40B4-BE49-F238E27FC236}">
                <a16:creationId xmlns:a16="http://schemas.microsoft.com/office/drawing/2014/main" id="{737A8923-5C75-483E-84F6-FF816E5BB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675" y="1328738"/>
            <a:ext cx="2667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vi-VN" altLang="en-US" sz="1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4" name="Text Box 10">
            <a:extLst>
              <a:ext uri="{FF2B5EF4-FFF2-40B4-BE49-F238E27FC236}">
                <a16:creationId xmlns:a16="http://schemas.microsoft.com/office/drawing/2014/main" id="{6A0C6E0D-3480-41E1-8A04-4E1852558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475" y="1557338"/>
            <a:ext cx="297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vi-VN" altLang="en-US" sz="1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5" name="Text Box 13">
            <a:hlinkClick r:id="rId3" action="ppaction://hlinksldjump"/>
            <a:extLst>
              <a:ext uri="{FF2B5EF4-FFF2-40B4-BE49-F238E27FC236}">
                <a16:creationId xmlns:a16="http://schemas.microsoft.com/office/drawing/2014/main" id="{CB5DA7A7-A06B-4290-B04F-32B73DAA9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1590675"/>
            <a:ext cx="274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341 231 x 2</a:t>
            </a:r>
          </a:p>
        </p:txBody>
      </p:sp>
      <p:sp>
        <p:nvSpPr>
          <p:cNvPr id="40966" name="Text Box 14">
            <a:hlinkClick r:id="rId4" action="ppaction://hlinksldjump"/>
            <a:extLst>
              <a:ext uri="{FF2B5EF4-FFF2-40B4-BE49-F238E27FC236}">
                <a16:creationId xmlns:a16="http://schemas.microsoft.com/office/drawing/2014/main" id="{C88D3EBD-F7EB-4AD2-A8BF-0C68BFC5B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263" y="3757613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c)</a:t>
            </a:r>
            <a:r>
              <a:rPr lang="en-US" altLang="en-US" sz="1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214 325 x 4</a:t>
            </a:r>
          </a:p>
        </p:txBody>
      </p:sp>
      <p:sp>
        <p:nvSpPr>
          <p:cNvPr id="40967" name="Text Box 15">
            <a:extLst>
              <a:ext uri="{FF2B5EF4-FFF2-40B4-BE49-F238E27FC236}">
                <a16:creationId xmlns:a16="http://schemas.microsoft.com/office/drawing/2014/main" id="{8A377D77-58F3-45C8-B20D-BA7D7CA07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524000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 102 426 x 5</a:t>
            </a:r>
          </a:p>
        </p:txBody>
      </p:sp>
      <p:sp>
        <p:nvSpPr>
          <p:cNvPr id="40968" name="Text Box 16">
            <a:extLst>
              <a:ext uri="{FF2B5EF4-FFF2-40B4-BE49-F238E27FC236}">
                <a16:creationId xmlns:a16="http://schemas.microsoft.com/office/drawing/2014/main" id="{F5612A29-987F-40C7-8FBB-344461DE2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733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d)  410 536  x  3</a:t>
            </a:r>
          </a:p>
        </p:txBody>
      </p:sp>
      <p:sp>
        <p:nvSpPr>
          <p:cNvPr id="40969" name="Text Box 28">
            <a:extLst>
              <a:ext uri="{FF2B5EF4-FFF2-40B4-BE49-F238E27FC236}">
                <a16:creationId xmlns:a16="http://schemas.microsoft.com/office/drawing/2014/main" id="{8EB91E33-AA4B-440F-BE4E-CBA647434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663" y="5357813"/>
            <a:ext cx="2743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en-US" sz="2400" b="1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8" name="Text Box 36">
            <a:extLst>
              <a:ext uri="{FF2B5EF4-FFF2-40B4-BE49-F238E27FC236}">
                <a16:creationId xmlns:a16="http://schemas.microsoft.com/office/drawing/2014/main" id="{D4BF1907-5EFC-4A6C-B15F-8709BDB9B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1175" y="2200275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341 231</a:t>
            </a:r>
          </a:p>
        </p:txBody>
      </p:sp>
      <p:sp>
        <p:nvSpPr>
          <p:cNvPr id="8229" name="Text Box 37">
            <a:extLst>
              <a:ext uri="{FF2B5EF4-FFF2-40B4-BE49-F238E27FC236}">
                <a16:creationId xmlns:a16="http://schemas.microsoft.com/office/drawing/2014/main" id="{BE8EB973-013E-4348-9516-48A9A6FA9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2695575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</a:t>
            </a:r>
          </a:p>
        </p:txBody>
      </p:sp>
      <p:sp>
        <p:nvSpPr>
          <p:cNvPr id="8230" name="Line 38">
            <a:extLst>
              <a:ext uri="{FF2B5EF4-FFF2-40B4-BE49-F238E27FC236}">
                <a16:creationId xmlns:a16="http://schemas.microsoft.com/office/drawing/2014/main" id="{97219117-80E5-43DD-86B4-9AAD46758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7375" y="3190875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231" name="Text Box 39">
            <a:extLst>
              <a:ext uri="{FF2B5EF4-FFF2-40B4-BE49-F238E27FC236}">
                <a16:creationId xmlns:a16="http://schemas.microsoft.com/office/drawing/2014/main" id="{976D1FF1-A949-438E-AA79-3D85A4317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288" y="2295525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102 426</a:t>
            </a:r>
          </a:p>
        </p:txBody>
      </p:sp>
      <p:sp>
        <p:nvSpPr>
          <p:cNvPr id="8232" name="Text Box 40">
            <a:extLst>
              <a:ext uri="{FF2B5EF4-FFF2-40B4-BE49-F238E27FC236}">
                <a16:creationId xmlns:a16="http://schemas.microsoft.com/office/drawing/2014/main" id="{FE4F736D-E046-4AFA-99C6-1D2FEB5CC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288" y="2752725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sp>
        <p:nvSpPr>
          <p:cNvPr id="8233" name="Line 41">
            <a:extLst>
              <a:ext uri="{FF2B5EF4-FFF2-40B4-BE49-F238E27FC236}">
                <a16:creationId xmlns:a16="http://schemas.microsoft.com/office/drawing/2014/main" id="{E91C9A4F-38A0-415D-ADE9-EF4FE6CBC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4488" y="3286125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234" name="Text Box 42">
            <a:extLst>
              <a:ext uri="{FF2B5EF4-FFF2-40B4-BE49-F238E27FC236}">
                <a16:creationId xmlns:a16="http://schemas.microsoft.com/office/drawing/2014/main" id="{4562C4F4-6634-44F9-8760-300AA588C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2004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682 462</a:t>
            </a:r>
          </a:p>
        </p:txBody>
      </p:sp>
      <p:sp>
        <p:nvSpPr>
          <p:cNvPr id="8235" name="Text Box 43">
            <a:extLst>
              <a:ext uri="{FF2B5EF4-FFF2-40B4-BE49-F238E27FC236}">
                <a16:creationId xmlns:a16="http://schemas.microsoft.com/office/drawing/2014/main" id="{14D10C17-047A-4B76-9AE1-C80E70BE0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2766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512 130</a:t>
            </a:r>
          </a:p>
        </p:txBody>
      </p:sp>
      <p:sp>
        <p:nvSpPr>
          <p:cNvPr id="8236" name="Text Box 44">
            <a:extLst>
              <a:ext uri="{FF2B5EF4-FFF2-40B4-BE49-F238E27FC236}">
                <a16:creationId xmlns:a16="http://schemas.microsoft.com/office/drawing/2014/main" id="{E820DBCB-B69A-426D-9BA6-6D7CACE7A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288" y="4343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410 536</a:t>
            </a:r>
          </a:p>
        </p:txBody>
      </p:sp>
      <p:sp>
        <p:nvSpPr>
          <p:cNvPr id="8237" name="Text Box 45">
            <a:extLst>
              <a:ext uri="{FF2B5EF4-FFF2-40B4-BE49-F238E27FC236}">
                <a16:creationId xmlns:a16="http://schemas.microsoft.com/office/drawing/2014/main" id="{6CFA9E6C-6614-4AD6-8F0B-3D6C74859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8006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3</a:t>
            </a:r>
          </a:p>
        </p:txBody>
      </p:sp>
      <p:sp>
        <p:nvSpPr>
          <p:cNvPr id="8238" name="Line 46">
            <a:extLst>
              <a:ext uri="{FF2B5EF4-FFF2-40B4-BE49-F238E27FC236}">
                <a16:creationId xmlns:a16="http://schemas.microsoft.com/office/drawing/2014/main" id="{B85CB811-DA62-4B76-9A73-A0E2609419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4488" y="5381625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239" name="Text Box 47">
            <a:extLst>
              <a:ext uri="{FF2B5EF4-FFF2-40B4-BE49-F238E27FC236}">
                <a16:creationId xmlns:a16="http://schemas.microsoft.com/office/drawing/2014/main" id="{551734E2-76AF-4A4E-B9E0-1FE8B05C1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3340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1 231 608</a:t>
            </a:r>
          </a:p>
        </p:txBody>
      </p:sp>
      <p:sp>
        <p:nvSpPr>
          <p:cNvPr id="8240" name="Text Box 48">
            <a:extLst>
              <a:ext uri="{FF2B5EF4-FFF2-40B4-BE49-F238E27FC236}">
                <a16:creationId xmlns:a16="http://schemas.microsoft.com/office/drawing/2014/main" id="{54380810-9836-4EE6-B272-20A5A313B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863" y="4291013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214 325</a:t>
            </a:r>
          </a:p>
        </p:txBody>
      </p:sp>
      <p:sp>
        <p:nvSpPr>
          <p:cNvPr id="8241" name="Text Box 49">
            <a:extLst>
              <a:ext uri="{FF2B5EF4-FFF2-40B4-BE49-F238E27FC236}">
                <a16:creationId xmlns:a16="http://schemas.microsoft.com/office/drawing/2014/main" id="{B4E92C64-28C1-4516-BA5A-36ACC0BAA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748213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4</a:t>
            </a:r>
          </a:p>
        </p:txBody>
      </p:sp>
      <p:sp>
        <p:nvSpPr>
          <p:cNvPr id="8242" name="Line 50">
            <a:extLst>
              <a:ext uri="{FF2B5EF4-FFF2-40B4-BE49-F238E27FC236}">
                <a16:creationId xmlns:a16="http://schemas.microsoft.com/office/drawing/2014/main" id="{B7370063-7263-4DCA-B36A-F4946D4DF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3063" y="5281613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243" name="Text Box 51">
            <a:extLst>
              <a:ext uri="{FF2B5EF4-FFF2-40B4-BE49-F238E27FC236}">
                <a16:creationId xmlns:a16="http://schemas.microsoft.com/office/drawing/2014/main" id="{5452D9A1-B639-464D-A99D-52C338833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863" y="52578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857 300</a:t>
            </a:r>
          </a:p>
        </p:txBody>
      </p:sp>
      <p:sp>
        <p:nvSpPr>
          <p:cNvPr id="8244" name="Text Box 52">
            <a:extLst>
              <a:ext uri="{FF2B5EF4-FFF2-40B4-BE49-F238E27FC236}">
                <a16:creationId xmlns:a16="http://schemas.microsoft.com/office/drawing/2014/main" id="{B16D6ECA-CC55-48DA-AC5E-CF68976A3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486025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</a:p>
        </p:txBody>
      </p:sp>
      <p:sp>
        <p:nvSpPr>
          <p:cNvPr id="8245" name="Text Box 53">
            <a:extLst>
              <a:ext uri="{FF2B5EF4-FFF2-40B4-BE49-F238E27FC236}">
                <a16:creationId xmlns:a16="http://schemas.microsoft.com/office/drawing/2014/main" id="{102A2415-0DF9-4045-85AB-22B1A36B6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524125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</a:p>
        </p:txBody>
      </p:sp>
      <p:sp>
        <p:nvSpPr>
          <p:cNvPr id="8246" name="Text Box 54">
            <a:extLst>
              <a:ext uri="{FF2B5EF4-FFF2-40B4-BE49-F238E27FC236}">
                <a16:creationId xmlns:a16="http://schemas.microsoft.com/office/drawing/2014/main" id="{2CFB245E-C975-499F-9C9F-277CED375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495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</a:p>
        </p:txBody>
      </p:sp>
      <p:sp>
        <p:nvSpPr>
          <p:cNvPr id="8247" name="Text Box 55">
            <a:extLst>
              <a:ext uri="{FF2B5EF4-FFF2-40B4-BE49-F238E27FC236}">
                <a16:creationId xmlns:a16="http://schemas.microsoft.com/office/drawing/2014/main" id="{DAEB0D45-5AF8-47F6-ADC3-FC6AB448A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605338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C87B940-1D12-4BF4-8CD9-2E3574D06642}"/>
              </a:ext>
            </a:extLst>
          </p:cNvPr>
          <p:cNvCxnSpPr>
            <a:cxnSpLocks/>
          </p:cNvCxnSpPr>
          <p:nvPr/>
        </p:nvCxnSpPr>
        <p:spPr>
          <a:xfrm>
            <a:off x="1385888" y="1512888"/>
            <a:ext cx="153828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B4FB8D5-75A9-4AC3-8059-FB947F547A16}"/>
              </a:ext>
            </a:extLst>
          </p:cNvPr>
          <p:cNvCxnSpPr>
            <a:cxnSpLocks/>
          </p:cNvCxnSpPr>
          <p:nvPr/>
        </p:nvCxnSpPr>
        <p:spPr>
          <a:xfrm>
            <a:off x="3095625" y="1512888"/>
            <a:ext cx="13906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8" grpId="0"/>
      <p:bldP spid="8229" grpId="0"/>
      <p:bldP spid="8231" grpId="0"/>
      <p:bldP spid="8232" grpId="0"/>
      <p:bldP spid="8234" grpId="0"/>
      <p:bldP spid="8235" grpId="0"/>
      <p:bldP spid="8236" grpId="0"/>
      <p:bldP spid="8237" grpId="0"/>
      <p:bldP spid="8239" grpId="0"/>
      <p:bldP spid="8240" grpId="0"/>
      <p:bldP spid="8241" grpId="0"/>
      <p:bldP spid="8243" grpId="0"/>
      <p:bldP spid="8244" grpId="0"/>
      <p:bldP spid="8245" grpId="0"/>
      <p:bldP spid="8246" grpId="0"/>
      <p:bldP spid="82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36">
            <a:extLst>
              <a:ext uri="{FF2B5EF4-FFF2-40B4-BE49-F238E27FC236}">
                <a16:creationId xmlns:a16="http://schemas.microsoft.com/office/drawing/2014/main" id="{F722D00B-1B5B-4F43-B8A6-16ECD61D1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8763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2. Viết giá trị của biểu thức vào ô trống: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06A2601-4D63-44D3-B43B-31FBC36961E7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1446213"/>
          <a:ext cx="8153400" cy="1985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579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165"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300" b="0" dirty="0">
                          <a:latin typeface="Times New Roman" pitchFamily="18" charset="0"/>
                          <a:cs typeface="Times New Roman" pitchFamily="18" charset="0"/>
                        </a:rPr>
                        <a:t>201634 x</a:t>
                      </a:r>
                      <a:r>
                        <a:rPr lang="en-US" sz="23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m</a:t>
                      </a:r>
                      <a:endParaRPr lang="en-US" sz="2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818D177-4638-426D-BA76-2576BD172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7432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403268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B9C37-0832-43E5-8F9E-362771B60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7305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604902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296FFE-5A1F-4340-836F-3A4ACE10A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9088" y="2709863"/>
            <a:ext cx="1371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806536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DBBB01-C25B-4D0A-97B1-FAF56A4D6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730500"/>
            <a:ext cx="1868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1 008 170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90&quot;/&gt;&lt;/object&gt;&lt;object type=&quot;3&quot; unique_id=&quot;10004&quot;&gt;&lt;property id=&quot;20148&quot; value=&quot;5&quot;/&gt;&lt;property id=&quot;20300&quot; value=&quot;Slide 2&quot;/&gt;&lt;property id=&quot;20307&quot; value=&quot;292&quot;/&gt;&lt;/object&gt;&lt;object type=&quot;3&quot; unique_id=&quot;10005&quot;&gt;&lt;property id=&quot;20148&quot; value=&quot;5&quot;/&gt;&lt;property id=&quot;20300&quot; value=&quot;Slide 3&quot;/&gt;&lt;property id=&quot;20307&quot; value=&quot;293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7&quot;&gt;&lt;property id=&quot;20148&quot; value=&quot;5&quot;/&gt;&lt;property id=&quot;20300&quot; value=&quot;Slide 6&quot;/&gt;&lt;property id=&quot;20307&quot; value=&quot;295&quot;/&gt;&lt;/object&gt;&lt;object type=&quot;3&quot; unique_id=&quot;10008&quot;&gt;&lt;property id=&quot;20148&quot; value=&quot;5&quot;/&gt;&lt;property id=&quot;20300&quot; value=&quot;Slide 7&quot;/&gt;&lt;property id=&quot;20307&quot; value=&quot;307&quot;/&gt;&lt;/object&gt;&lt;object type=&quot;3&quot; unique_id=&quot;10009&quot;&gt;&lt;property id=&quot;20148&quot; value=&quot;5&quot;/&gt;&lt;property id=&quot;20300&quot; value=&quot;Slide 8&quot;/&gt;&lt;property id=&quot;20307&quot; value=&quot;306&quot;/&gt;&lt;/object&gt;&lt;object type=&quot;3&quot; unique_id=&quot;10010&quot;&gt;&lt;property id=&quot;20148&quot; value=&quot;5&quot;/&gt;&lt;property id=&quot;20300&quot; value=&quot;Slide 9&quot;/&gt;&lt;property id=&quot;20307&quot; value=&quot;298&quot;/&gt;&lt;/object&gt;&lt;object type=&quot;3&quot; unique_id=&quot;10011&quot;&gt;&lt;property id=&quot;20148&quot; value=&quot;5&quot;/&gt;&lt;property id=&quot;20300&quot; value=&quot;Slide 10&quot;/&gt;&lt;property id=&quot;20307&quot; value=&quot;299&quot;/&gt;&lt;/object&gt;&lt;object type=&quot;3&quot; unique_id=&quot;10013&quot;&gt;&lt;property id=&quot;20148&quot; value=&quot;5&quot;/&gt;&lt;property id=&quot;20300&quot; value=&quot;Slide 11&quot;/&gt;&lt;property id=&quot;20307&quot; value=&quot;291&quot;/&gt;&lt;/object&gt;&lt;object type=&quot;3&quot; unique_id=&quot;10053&quot;&gt;&lt;property id=&quot;20148&quot; value=&quot;5&quot;/&gt;&lt;property id=&quot;20300&quot; value=&quot;Slide 5&quot;/&gt;&lt;property id=&quot;20307&quot; value=&quot;308&quot;/&gt;&lt;/object&gt;&lt;/object&gt;&lt;object type=&quot;8&quot; unique_id=&quot;1002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1685</TotalTime>
  <Words>969</Words>
  <Application>Microsoft Office PowerPoint</Application>
  <PresentationFormat>On-screen Show (4:3)</PresentationFormat>
  <Paragraphs>220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Aharoni</vt:lpstr>
      <vt:lpstr>Arial</vt:lpstr>
      <vt:lpstr>Calibri</vt:lpstr>
      <vt:lpstr>Calibri Light</vt:lpstr>
      <vt:lpstr>Times New Roman</vt:lpstr>
      <vt:lpstr>Default Design</vt:lpstr>
      <vt:lpstr>2_Office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Cty Tin Hoc Sao 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Thuan</dc:creator>
  <cp:lastModifiedBy>Hương Đào</cp:lastModifiedBy>
  <cp:revision>169</cp:revision>
  <dcterms:created xsi:type="dcterms:W3CDTF">2008-03-29T23:43:13Z</dcterms:created>
  <dcterms:modified xsi:type="dcterms:W3CDTF">2022-11-19T14:28:01Z</dcterms:modified>
</cp:coreProperties>
</file>