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5" r:id="rId8"/>
    <p:sldId id="262" r:id="rId9"/>
    <p:sldId id="270" r:id="rId10"/>
    <p:sldId id="271" r:id="rId11"/>
    <p:sldId id="274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B35"/>
    <a:srgbClr val="E0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7C9-2E52-4A12-9DAE-A95396B1917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790-DAF8-44C3-A061-1FDE9FDC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7C9-2E52-4A12-9DAE-A95396B1917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790-DAF8-44C3-A061-1FDE9FDC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4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7C9-2E52-4A12-9DAE-A95396B1917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790-DAF8-44C3-A061-1FDE9FDC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1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7C9-2E52-4A12-9DAE-A95396B1917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790-DAF8-44C3-A061-1FDE9FDC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7C9-2E52-4A12-9DAE-A95396B1917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790-DAF8-44C3-A061-1FDE9FDC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4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7C9-2E52-4A12-9DAE-A95396B1917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790-DAF8-44C3-A061-1FDE9FDC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2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7C9-2E52-4A12-9DAE-A95396B1917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790-DAF8-44C3-A061-1FDE9FDC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0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7C9-2E52-4A12-9DAE-A95396B1917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790-DAF8-44C3-A061-1FDE9FDC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7C9-2E52-4A12-9DAE-A95396B1917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790-DAF8-44C3-A061-1FDE9FDC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7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7C9-2E52-4A12-9DAE-A95396B1917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790-DAF8-44C3-A061-1FDE9FDC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6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7C9-2E52-4A12-9DAE-A95396B1917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790-DAF8-44C3-A061-1FDE9FDC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A7C9-2E52-4A12-9DAE-A95396B1917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2790-DAF8-44C3-A061-1FDE9FDC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9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7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646405" y="2304055"/>
            <a:ext cx="80538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4 -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endParaRPr lang="en-US" sz="4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8424" y="3516492"/>
            <a:ext cx="7381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: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QUAY SAU</a:t>
            </a:r>
          </a:p>
          <a:p>
            <a:pPr algn="ctr"/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TRÒ CHƠI “ NHẢY Ô”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67035"/>
            <a:ext cx="11372850" cy="11760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3600" b="0" u="sng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 TRÒ CHƠI: NHẢY Ô</a:t>
            </a:r>
            <a:endParaRPr lang="en-US" sz="3600" b="0" u="sng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660" y="952500"/>
            <a:ext cx="118613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- Từ vị trí xuất phát chúng ta bật nhảy chụm chân vào trong vòng tròn thứ 1 sau đó bật nhảy tách chân sang 2 bên ở vòng tròn số 2. vòng tròn số 3 giống cách thực hiện vòng tròn số 1, vòng kế tiếp giống còng số 2 </a:t>
            </a: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- Thực hiện bật nhảy liên tiếp cho đến khi hết vòng tròn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dirty="0" smtClean="0">
                <a:latin typeface="+mj-lt"/>
              </a:rPr>
              <a:t>Học sinh chạy quay về vị trí xuất phát người tiếp theo thực hiện như người đầu tiên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dirty="0" smtClean="0">
                <a:latin typeface="+mj-lt"/>
              </a:rPr>
              <a:t>Thực hiện lần lượt cho đến khi kết thúc người cuối cùng . Đội nào về nhanh hơn ít phạm luật đội đó giành chiến thắng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4822"/>
            <a:ext cx="10880785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4732" y="992038"/>
            <a:ext cx="985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LỖI SAI THƯỜNG MẮC KHI THỰC HIỆN TRÒ CHƠI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39405" y="1840185"/>
            <a:ext cx="2544793" cy="26354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93410" y="1840185"/>
            <a:ext cx="2544793" cy="26354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47415" y="1840185"/>
            <a:ext cx="2544793" cy="26354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2688" r="58628" b="50863"/>
          <a:stretch/>
        </p:blipFill>
        <p:spPr>
          <a:xfrm>
            <a:off x="1889903" y="4800597"/>
            <a:ext cx="1043796" cy="1262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3" t="1677" r="37393" b="50295"/>
          <a:stretch/>
        </p:blipFill>
        <p:spPr>
          <a:xfrm>
            <a:off x="5529531" y="4602907"/>
            <a:ext cx="1101305" cy="1365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1" t="2897" r="19897" b="53497"/>
          <a:stretch/>
        </p:blipFill>
        <p:spPr>
          <a:xfrm>
            <a:off x="9135372" y="4602907"/>
            <a:ext cx="1020071" cy="13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4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7424" y="571500"/>
            <a:ext cx="898207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  <a:endParaRPr lang="vi-VN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Học sinh thực hiện bài tập và trò chơi thường xuyên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Biết cách tự tập luyện và sửa động tác 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Thực hiện vệ sinh cá nhân sau giờ tập luyện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Vận dụng tập luyện và chế độ dinh dưỡng nâng cao sức khỏe </a:t>
            </a:r>
          </a:p>
        </p:txBody>
      </p:sp>
    </p:spTree>
    <p:extLst>
      <p:ext uri="{BB962C8B-B14F-4D97-AF65-F5344CB8AC3E}">
        <p14:creationId xmlns:p14="http://schemas.microsoft.com/office/powerpoint/2010/main" val="1196552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43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lowchart: Terminator 3"/>
          <p:cNvSpPr/>
          <p:nvPr/>
        </p:nvSpPr>
        <p:spPr>
          <a:xfrm>
            <a:off x="2687128" y="243067"/>
            <a:ext cx="7384212" cy="79363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</a:rPr>
              <a:t>NỘI DUNG BÀI HỌC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672" y="3716907"/>
            <a:ext cx="942328" cy="3141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394" y="192836"/>
            <a:ext cx="1577311" cy="1687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8" y="4019550"/>
            <a:ext cx="857250" cy="28384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64898" y="1659147"/>
            <a:ext cx="2044461" cy="1949570"/>
          </a:xfrm>
          <a:prstGeom prst="ellipse">
            <a:avLst/>
          </a:prstGeom>
          <a:solidFill>
            <a:srgbClr val="E0A8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+mj-lt"/>
              </a:rPr>
              <a:t>1. Ôn lại Bài thể dục phát triển chung 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33026" y="4019550"/>
            <a:ext cx="2044461" cy="1949570"/>
          </a:xfrm>
          <a:prstGeom prst="ellipse">
            <a:avLst/>
          </a:prstGeom>
          <a:solidFill>
            <a:srgbClr val="90E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C00000"/>
                </a:solidFill>
                <a:latin typeface="+mj-lt"/>
              </a:rPr>
              <a:t>2. </a:t>
            </a:r>
            <a:r>
              <a:rPr lang="vi-VN" dirty="0">
                <a:solidFill>
                  <a:srgbClr val="C00000"/>
                </a:solidFill>
                <a:latin typeface="+mj-lt"/>
              </a:rPr>
              <a:t>H</a:t>
            </a:r>
            <a:r>
              <a:rPr lang="vi-VN" dirty="0" smtClean="0">
                <a:solidFill>
                  <a:srgbClr val="C00000"/>
                </a:solidFill>
                <a:latin typeface="+mj-lt"/>
              </a:rPr>
              <a:t>ọc động tác quay sau trong đội hình đội ngũ 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02944" y="1659147"/>
            <a:ext cx="2044461" cy="19495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C00000"/>
                </a:solidFill>
                <a:latin typeface="+mj-lt"/>
              </a:rPr>
              <a:t>3.  Chơi trò chơi “ Nhảy ô”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080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758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5069" y="327652"/>
            <a:ext cx="680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YÊU CẦU CẦN ĐẠT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2003142" y="1457865"/>
            <a:ext cx="676488" cy="612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03142" y="2608375"/>
            <a:ext cx="676488" cy="6124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03142" y="3847231"/>
            <a:ext cx="676488" cy="6124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3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03142" y="5046377"/>
            <a:ext cx="676488" cy="612475"/>
          </a:xfrm>
          <a:prstGeom prst="ellipse">
            <a:avLst/>
          </a:prstGeom>
          <a:solidFill>
            <a:srgbClr val="90E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0181" y="2608375"/>
            <a:ext cx="7427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5457" y="3942272"/>
            <a:ext cx="717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kiến thức đã học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0181" y="5218981"/>
            <a:ext cx="643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0411" y="1475119"/>
            <a:ext cx="7056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HS quan sát và thực hiện đội hình đội ngũ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659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8"/>
            <a:ext cx="12192000" cy="6841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84973" y="2277221"/>
            <a:ext cx="3869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Khởi động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4670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78"/>
            <a:ext cx="12192001" cy="6859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399434" y="4386560"/>
            <a:ext cx="96407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Ôn bài thể dục phát triển chung 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0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2650" y="2158679"/>
            <a:ext cx="877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+mj-lt"/>
              </a:rPr>
              <a:t>1. ĐHĐN “ Ôn động tác quay phải , quay trái” 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3503225" y="600963"/>
            <a:ext cx="5037826" cy="741872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</a:t>
            </a:r>
          </a:p>
        </p:txBody>
      </p:sp>
    </p:spTree>
    <p:extLst>
      <p:ext uri="{BB962C8B-B14F-4D97-AF65-F5344CB8AC3E}">
        <p14:creationId xmlns:p14="http://schemas.microsoft.com/office/powerpoint/2010/main" val="37856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lowchart: Terminator 2"/>
          <p:cNvSpPr/>
          <p:nvPr/>
        </p:nvSpPr>
        <p:spPr>
          <a:xfrm>
            <a:off x="3646100" y="143763"/>
            <a:ext cx="5037826" cy="741872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7925" y="1549079"/>
            <a:ext cx="4528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2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. ĐHĐN “ Động tác quay sau” 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7261" y="2094408"/>
            <a:ext cx="9333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vi-VN" b="1" u="sng" dirty="0" smtClean="0">
                <a:solidFill>
                  <a:srgbClr val="C00000"/>
                </a:solidFill>
                <a:latin typeface="+mj-lt"/>
              </a:rPr>
              <a:t>TTCB</a:t>
            </a:r>
            <a:r>
              <a:rPr lang="vi-VN" dirty="0" smtClean="0">
                <a:solidFill>
                  <a:srgbClr val="C00000"/>
                </a:solidFill>
                <a:latin typeface="+mj-lt"/>
              </a:rPr>
              <a:t> : Đứng nghiêm 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vi-VN" b="1" u="sng" dirty="0" smtClean="0">
                <a:solidFill>
                  <a:srgbClr val="C00000"/>
                </a:solidFill>
                <a:latin typeface="+mj-lt"/>
              </a:rPr>
              <a:t>Khẩu lệnh </a:t>
            </a:r>
            <a:r>
              <a:rPr lang="vi-VN" dirty="0" smtClean="0">
                <a:solidFill>
                  <a:srgbClr val="C00000"/>
                </a:solidFill>
                <a:latin typeface="+mj-lt"/>
              </a:rPr>
              <a:t>: “ Đằng sau ... Quay!”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vi-VN" b="1" u="sng" dirty="0" smtClean="0">
                <a:solidFill>
                  <a:srgbClr val="C00000"/>
                </a:solidFill>
                <a:latin typeface="+mj-lt"/>
              </a:rPr>
              <a:t>Động tác</a:t>
            </a:r>
            <a:r>
              <a:rPr lang="vi-VN" dirty="0" smtClean="0">
                <a:solidFill>
                  <a:srgbClr val="C00000"/>
                </a:solidFill>
                <a:latin typeface="+mj-lt"/>
              </a:rPr>
              <a:t>: Khi dứt lệnh , giữ nguyên tư thế thân trên đồng thời dùng gót chân phải và nửa trước bàn chân trái làm trụ, quay qua phải – ra sau. Khi quay , trọng tâm cơ thể dồn vào chân phải . Quay xong nhanh chóng thu chân trái về sát chân phải thành tư thế đứng nghiêm. 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304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2924356" y="403587"/>
            <a:ext cx="6849374" cy="598109"/>
          </a:xfrm>
          <a:prstGeom prst="flowChartTerminator">
            <a:avLst/>
          </a:prstGeom>
          <a:solidFill>
            <a:srgbClr val="90EB3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1. ĐHĐN “ Động tác quay sau”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60"/>
          <a:stretch/>
        </p:blipFill>
        <p:spPr>
          <a:xfrm>
            <a:off x="764275" y="1525797"/>
            <a:ext cx="4960248" cy="3806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083" r="772" b="-555"/>
          <a:stretch/>
        </p:blipFill>
        <p:spPr>
          <a:xfrm>
            <a:off x="6791324" y="2139196"/>
            <a:ext cx="4829175" cy="31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1" y="2581275"/>
            <a:ext cx="946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CHÚNG TA CÙNG NHAU THỰC HIỆN NỘI DUNG BÀI HỌC NHÉ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62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437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2021-11-07T08:54:03Z</dcterms:created>
  <dcterms:modified xsi:type="dcterms:W3CDTF">2021-11-23T05:58:07Z</dcterms:modified>
</cp:coreProperties>
</file>