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326" r:id="rId2"/>
    <p:sldId id="360" r:id="rId3"/>
    <p:sldId id="353" r:id="rId4"/>
    <p:sldId id="357" r:id="rId5"/>
    <p:sldId id="358" r:id="rId6"/>
    <p:sldId id="359" r:id="rId7"/>
    <p:sldId id="344" r:id="rId8"/>
    <p:sldId id="345" r:id="rId9"/>
    <p:sldId id="366" r:id="rId10"/>
    <p:sldId id="361" r:id="rId11"/>
    <p:sldId id="362" r:id="rId12"/>
    <p:sldId id="363" r:id="rId13"/>
    <p:sldId id="365" r:id="rId14"/>
    <p:sldId id="351" r:id="rId15"/>
  </p:sldIdLst>
  <p:sldSz cx="12192000" cy="6858000"/>
  <p:notesSz cx="6858000" cy="9144000"/>
  <p:embeddedFontLst>
    <p:embeddedFont>
      <p:font typeface="HP001 4 hàng" panose="020B0603050302020204" pitchFamily="34" charset="0"/>
      <p:regular r:id="rId17"/>
      <p:bold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Arial-SGK-TV" pitchFamily="2" charset="0"/>
      <p:regular r:id="rId25"/>
      <p:bold r:id="rId26"/>
      <p: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000066"/>
    <a:srgbClr val="BDD7EE"/>
    <a:srgbClr val="075A30"/>
    <a:srgbClr val="0C35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2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 Thi Thanh  Loan" userId="7cd61c56-0b21-4c07-b629-56ce99598d18" providerId="ADAL" clId="{CB877051-59FB-44E5-80E9-C345459A6917}"/>
    <pc:docChg chg="undo custSel addSld delSld modSld sldOrd">
      <pc:chgData name="Tran Thi Thanh  Loan" userId="7cd61c56-0b21-4c07-b629-56ce99598d18" providerId="ADAL" clId="{CB877051-59FB-44E5-80E9-C345459A6917}" dt="2021-08-01T15:16:14.790" v="220" actId="47"/>
      <pc:docMkLst>
        <pc:docMk/>
      </pc:docMkLst>
      <pc:sldChg chg="modSp mod">
        <pc:chgData name="Tran Thi Thanh  Loan" userId="7cd61c56-0b21-4c07-b629-56ce99598d18" providerId="ADAL" clId="{CB877051-59FB-44E5-80E9-C345459A6917}" dt="2021-08-01T14:58:38.366" v="86" actId="14100"/>
        <pc:sldMkLst>
          <pc:docMk/>
          <pc:sldMk cId="3628635109" sldId="256"/>
        </pc:sldMkLst>
        <pc:spChg chg="mod">
          <ac:chgData name="Tran Thi Thanh  Loan" userId="7cd61c56-0b21-4c07-b629-56ce99598d18" providerId="ADAL" clId="{CB877051-59FB-44E5-80E9-C345459A6917}" dt="2021-08-01T14:58:38.366" v="86" actId="14100"/>
          <ac:spMkLst>
            <pc:docMk/>
            <pc:sldMk cId="3628635109" sldId="256"/>
            <ac:spMk id="11" creationId="{00000000-0000-0000-0000-000000000000}"/>
          </ac:spMkLst>
        </pc:spChg>
      </pc:sldChg>
      <pc:sldChg chg="modSp mod">
        <pc:chgData name="Tran Thi Thanh  Loan" userId="7cd61c56-0b21-4c07-b629-56ce99598d18" providerId="ADAL" clId="{CB877051-59FB-44E5-80E9-C345459A6917}" dt="2021-08-01T14:58:13.621" v="85" actId="20577"/>
        <pc:sldMkLst>
          <pc:docMk/>
          <pc:sldMk cId="2220466082" sldId="257"/>
        </pc:sldMkLst>
        <pc:spChg chg="mod">
          <ac:chgData name="Tran Thi Thanh  Loan" userId="7cd61c56-0b21-4c07-b629-56ce99598d18" providerId="ADAL" clId="{CB877051-59FB-44E5-80E9-C345459A6917}" dt="2021-08-01T14:57:30.241" v="31" actId="20577"/>
          <ac:spMkLst>
            <pc:docMk/>
            <pc:sldMk cId="2220466082" sldId="257"/>
            <ac:spMk id="6" creationId="{00000000-0000-0000-0000-000000000000}"/>
          </ac:spMkLst>
        </pc:spChg>
        <pc:spChg chg="mod">
          <ac:chgData name="Tran Thi Thanh  Loan" userId="7cd61c56-0b21-4c07-b629-56ce99598d18" providerId="ADAL" clId="{CB877051-59FB-44E5-80E9-C345459A6917}" dt="2021-08-01T14:57:47.694" v="34" actId="255"/>
          <ac:spMkLst>
            <pc:docMk/>
            <pc:sldMk cId="2220466082" sldId="257"/>
            <ac:spMk id="7" creationId="{00000000-0000-0000-0000-000000000000}"/>
          </ac:spMkLst>
        </pc:spChg>
        <pc:spChg chg="mod">
          <ac:chgData name="Tran Thi Thanh  Loan" userId="7cd61c56-0b21-4c07-b629-56ce99598d18" providerId="ADAL" clId="{CB877051-59FB-44E5-80E9-C345459A6917}" dt="2021-08-01T14:58:13.621" v="85" actId="20577"/>
          <ac:spMkLst>
            <pc:docMk/>
            <pc:sldMk cId="2220466082" sldId="257"/>
            <ac:spMk id="11" creationId="{00000000-0000-0000-0000-000000000000}"/>
          </ac:spMkLst>
        </pc:spChg>
      </pc:sldChg>
      <pc:sldChg chg="del">
        <pc:chgData name="Tran Thi Thanh  Loan" userId="7cd61c56-0b21-4c07-b629-56ce99598d18" providerId="ADAL" clId="{CB877051-59FB-44E5-80E9-C345459A6917}" dt="2021-08-01T14:59:02.627" v="95" actId="47"/>
        <pc:sldMkLst>
          <pc:docMk/>
          <pc:sldMk cId="3010334407" sldId="258"/>
        </pc:sldMkLst>
      </pc:sldChg>
      <pc:sldChg chg="del">
        <pc:chgData name="Tran Thi Thanh  Loan" userId="7cd61c56-0b21-4c07-b629-56ce99598d18" providerId="ADAL" clId="{CB877051-59FB-44E5-80E9-C345459A6917}" dt="2021-08-01T14:58:53.130" v="89" actId="47"/>
        <pc:sldMkLst>
          <pc:docMk/>
          <pc:sldMk cId="3643501629" sldId="259"/>
        </pc:sldMkLst>
      </pc:sldChg>
      <pc:sldChg chg="del">
        <pc:chgData name="Tran Thi Thanh  Loan" userId="7cd61c56-0b21-4c07-b629-56ce99598d18" providerId="ADAL" clId="{CB877051-59FB-44E5-80E9-C345459A6917}" dt="2021-08-01T14:58:51.473" v="88" actId="47"/>
        <pc:sldMkLst>
          <pc:docMk/>
          <pc:sldMk cId="3152404057" sldId="263"/>
        </pc:sldMkLst>
      </pc:sldChg>
      <pc:sldChg chg="del">
        <pc:chgData name="Tran Thi Thanh  Loan" userId="7cd61c56-0b21-4c07-b629-56ce99598d18" providerId="ADAL" clId="{CB877051-59FB-44E5-80E9-C345459A6917}" dt="2021-08-01T14:58:50.197" v="87" actId="47"/>
        <pc:sldMkLst>
          <pc:docMk/>
          <pc:sldMk cId="2224988610" sldId="268"/>
        </pc:sldMkLst>
      </pc:sldChg>
      <pc:sldChg chg="del">
        <pc:chgData name="Tran Thi Thanh  Loan" userId="7cd61c56-0b21-4c07-b629-56ce99598d18" providerId="ADAL" clId="{CB877051-59FB-44E5-80E9-C345459A6917}" dt="2021-08-01T14:58:58.471" v="93" actId="47"/>
        <pc:sldMkLst>
          <pc:docMk/>
          <pc:sldMk cId="540707548" sldId="270"/>
        </pc:sldMkLst>
      </pc:sldChg>
      <pc:sldChg chg="del">
        <pc:chgData name="Tran Thi Thanh  Loan" userId="7cd61c56-0b21-4c07-b629-56ce99598d18" providerId="ADAL" clId="{CB877051-59FB-44E5-80E9-C345459A6917}" dt="2021-08-01T14:58:55.130" v="91" actId="47"/>
        <pc:sldMkLst>
          <pc:docMk/>
          <pc:sldMk cId="3485513455" sldId="271"/>
        </pc:sldMkLst>
      </pc:sldChg>
      <pc:sldChg chg="del">
        <pc:chgData name="Tran Thi Thanh  Loan" userId="7cd61c56-0b21-4c07-b629-56ce99598d18" providerId="ADAL" clId="{CB877051-59FB-44E5-80E9-C345459A6917}" dt="2021-08-01T14:58:54.150" v="90" actId="47"/>
        <pc:sldMkLst>
          <pc:docMk/>
          <pc:sldMk cId="591570070" sldId="272"/>
        </pc:sldMkLst>
      </pc:sldChg>
      <pc:sldChg chg="del">
        <pc:chgData name="Tran Thi Thanh  Loan" userId="7cd61c56-0b21-4c07-b629-56ce99598d18" providerId="ADAL" clId="{CB877051-59FB-44E5-80E9-C345459A6917}" dt="2021-08-01T14:58:56.933" v="92" actId="47"/>
        <pc:sldMkLst>
          <pc:docMk/>
          <pc:sldMk cId="2848416678" sldId="277"/>
        </pc:sldMkLst>
      </pc:sldChg>
      <pc:sldChg chg="addSp delSp modSp new del mod">
        <pc:chgData name="Tran Thi Thanh  Loan" userId="7cd61c56-0b21-4c07-b629-56ce99598d18" providerId="ADAL" clId="{CB877051-59FB-44E5-80E9-C345459A6917}" dt="2021-08-01T15:15:05.497" v="205" actId="2696"/>
        <pc:sldMkLst>
          <pc:docMk/>
          <pc:sldMk cId="3109914639" sldId="277"/>
        </pc:sldMkLst>
        <pc:spChg chg="del">
          <ac:chgData name="Tran Thi Thanh  Loan" userId="7cd61c56-0b21-4c07-b629-56ce99598d18" providerId="ADAL" clId="{CB877051-59FB-44E5-80E9-C345459A6917}" dt="2021-08-01T15:07:08.040" v="97" actId="478"/>
          <ac:spMkLst>
            <pc:docMk/>
            <pc:sldMk cId="3109914639" sldId="277"/>
            <ac:spMk id="2" creationId="{AEA82333-A7A3-410B-8A2B-973B222BED4C}"/>
          </ac:spMkLst>
        </pc:spChg>
        <pc:spChg chg="del">
          <ac:chgData name="Tran Thi Thanh  Loan" userId="7cd61c56-0b21-4c07-b629-56ce99598d18" providerId="ADAL" clId="{CB877051-59FB-44E5-80E9-C345459A6917}" dt="2021-08-01T15:07:09.702" v="98" actId="478"/>
          <ac:spMkLst>
            <pc:docMk/>
            <pc:sldMk cId="3109914639" sldId="277"/>
            <ac:spMk id="3" creationId="{7D9665DE-F3F4-410C-8FC3-4B8C8F1361E9}"/>
          </ac:spMkLst>
        </pc:spChg>
        <pc:spChg chg="add mod">
          <ac:chgData name="Tran Thi Thanh  Loan" userId="7cd61c56-0b21-4c07-b629-56ce99598d18" providerId="ADAL" clId="{CB877051-59FB-44E5-80E9-C345459A6917}" dt="2021-08-01T15:08:20.725" v="143" actId="20577"/>
          <ac:spMkLst>
            <pc:docMk/>
            <pc:sldMk cId="3109914639" sldId="277"/>
            <ac:spMk id="6" creationId="{4866201C-C45C-4EEE-AEAC-7161392690C7}"/>
          </ac:spMkLst>
        </pc:spChg>
        <pc:picChg chg="add mod">
          <ac:chgData name="Tran Thi Thanh  Loan" userId="7cd61c56-0b21-4c07-b629-56ce99598d18" providerId="ADAL" clId="{CB877051-59FB-44E5-80E9-C345459A6917}" dt="2021-08-01T15:10:00.816" v="144" actId="1076"/>
          <ac:picMkLst>
            <pc:docMk/>
            <pc:sldMk cId="3109914639" sldId="277"/>
            <ac:picMk id="5" creationId="{20C986D2-2B65-4086-B038-EA256F848143}"/>
          </ac:picMkLst>
        </pc:picChg>
      </pc:sldChg>
      <pc:sldChg chg="addSp delSp modSp new del mod">
        <pc:chgData name="Tran Thi Thanh  Loan" userId="7cd61c56-0b21-4c07-b629-56ce99598d18" providerId="ADAL" clId="{CB877051-59FB-44E5-80E9-C345459A6917}" dt="2021-08-01T15:16:14.790" v="220" actId="47"/>
        <pc:sldMkLst>
          <pc:docMk/>
          <pc:sldMk cId="521853163" sldId="278"/>
        </pc:sldMkLst>
        <pc:spChg chg="del">
          <ac:chgData name="Tran Thi Thanh  Loan" userId="7cd61c56-0b21-4c07-b629-56ce99598d18" providerId="ADAL" clId="{CB877051-59FB-44E5-80E9-C345459A6917}" dt="2021-08-01T15:11:11.083" v="146" actId="478"/>
          <ac:spMkLst>
            <pc:docMk/>
            <pc:sldMk cId="521853163" sldId="278"/>
            <ac:spMk id="2" creationId="{507937B5-99EB-4568-8E71-8D95A1F78C49}"/>
          </ac:spMkLst>
        </pc:spChg>
        <pc:spChg chg="del">
          <ac:chgData name="Tran Thi Thanh  Loan" userId="7cd61c56-0b21-4c07-b629-56ce99598d18" providerId="ADAL" clId="{CB877051-59FB-44E5-80E9-C345459A6917}" dt="2021-08-01T15:11:08.962" v="145" actId="478"/>
          <ac:spMkLst>
            <pc:docMk/>
            <pc:sldMk cId="521853163" sldId="278"/>
            <ac:spMk id="3" creationId="{B315E6BA-C2B7-4693-A2A2-077DE12DB57D}"/>
          </ac:spMkLst>
        </pc:spChg>
        <pc:spChg chg="add mod">
          <ac:chgData name="Tran Thi Thanh  Loan" userId="7cd61c56-0b21-4c07-b629-56ce99598d18" providerId="ADAL" clId="{CB877051-59FB-44E5-80E9-C345459A6917}" dt="2021-08-01T15:11:38.826" v="152" actId="2085"/>
          <ac:spMkLst>
            <pc:docMk/>
            <pc:sldMk cId="521853163" sldId="278"/>
            <ac:spMk id="6" creationId="{94685DD7-4140-4473-A49A-D52490E91CED}"/>
          </ac:spMkLst>
        </pc:spChg>
        <pc:picChg chg="add mod">
          <ac:chgData name="Tran Thi Thanh  Loan" userId="7cd61c56-0b21-4c07-b629-56ce99598d18" providerId="ADAL" clId="{CB877051-59FB-44E5-80E9-C345459A6917}" dt="2021-08-01T15:11:43.711" v="153" actId="14100"/>
          <ac:picMkLst>
            <pc:docMk/>
            <pc:sldMk cId="521853163" sldId="278"/>
            <ac:picMk id="5" creationId="{B9F93AEA-40B1-459A-84AB-E488BEBC2776}"/>
          </ac:picMkLst>
        </pc:picChg>
      </pc:sldChg>
      <pc:sldChg chg="modSp add mod">
        <pc:chgData name="Tran Thi Thanh  Loan" userId="7cd61c56-0b21-4c07-b629-56ce99598d18" providerId="ADAL" clId="{CB877051-59FB-44E5-80E9-C345459A6917}" dt="2021-08-01T15:12:34.087" v="170" actId="20577"/>
        <pc:sldMkLst>
          <pc:docMk/>
          <pc:sldMk cId="936195234" sldId="293"/>
        </pc:sldMkLst>
        <pc:spChg chg="mod">
          <ac:chgData name="Tran Thi Thanh  Loan" userId="7cd61c56-0b21-4c07-b629-56ce99598d18" providerId="ADAL" clId="{CB877051-59FB-44E5-80E9-C345459A6917}" dt="2021-08-01T15:12:34.087" v="170" actId="20577"/>
          <ac:spMkLst>
            <pc:docMk/>
            <pc:sldMk cId="936195234" sldId="293"/>
            <ac:spMk id="7" creationId="{00000000-0000-0000-0000-000000000000}"/>
          </ac:spMkLst>
        </pc:spChg>
      </pc:sldChg>
      <pc:sldChg chg="addSp delSp modSp add mod delAnim">
        <pc:chgData name="Tran Thi Thanh  Loan" userId="7cd61c56-0b21-4c07-b629-56ce99598d18" providerId="ADAL" clId="{CB877051-59FB-44E5-80E9-C345459A6917}" dt="2021-08-01T15:14:52.686" v="202" actId="1076"/>
        <pc:sldMkLst>
          <pc:docMk/>
          <pc:sldMk cId="2244164123" sldId="295"/>
        </pc:sldMkLst>
        <pc:spChg chg="mod">
          <ac:chgData name="Tran Thi Thanh  Loan" userId="7cd61c56-0b21-4c07-b629-56ce99598d18" providerId="ADAL" clId="{CB877051-59FB-44E5-80E9-C345459A6917}" dt="2021-08-01T15:14:52.686" v="202" actId="1076"/>
          <ac:spMkLst>
            <pc:docMk/>
            <pc:sldMk cId="2244164123" sldId="295"/>
            <ac:spMk id="4" creationId="{C8B26825-16CF-4DE5-8D33-73AEADEE71E3}"/>
          </ac:spMkLst>
        </pc:spChg>
        <pc:picChg chg="del">
          <ac:chgData name="Tran Thi Thanh  Loan" userId="7cd61c56-0b21-4c07-b629-56ce99598d18" providerId="ADAL" clId="{CB877051-59FB-44E5-80E9-C345459A6917}" dt="2021-08-01T15:13:58.313" v="174" actId="478"/>
          <ac:picMkLst>
            <pc:docMk/>
            <pc:sldMk cId="2244164123" sldId="295"/>
            <ac:picMk id="3" creationId="{66948003-964D-49B4-B8F4-B6CA9DE0B85B}"/>
          </ac:picMkLst>
        </pc:picChg>
        <pc:picChg chg="add del mod">
          <ac:chgData name="Tran Thi Thanh  Loan" userId="7cd61c56-0b21-4c07-b629-56ce99598d18" providerId="ADAL" clId="{CB877051-59FB-44E5-80E9-C345459A6917}" dt="2021-08-01T15:14:11.487" v="178"/>
          <ac:picMkLst>
            <pc:docMk/>
            <pc:sldMk cId="2244164123" sldId="295"/>
            <ac:picMk id="5" creationId="{0C727F8B-1D54-4FB0-B401-8BB847B58CD1}"/>
          </ac:picMkLst>
        </pc:picChg>
        <pc:picChg chg="add mod">
          <ac:chgData name="Tran Thi Thanh  Loan" userId="7cd61c56-0b21-4c07-b629-56ce99598d18" providerId="ADAL" clId="{CB877051-59FB-44E5-80E9-C345459A6917}" dt="2021-08-01T15:14:27.008" v="180" actId="1076"/>
          <ac:picMkLst>
            <pc:docMk/>
            <pc:sldMk cId="2244164123" sldId="295"/>
            <ac:picMk id="6" creationId="{60833E08-6532-4D05-AEB7-CA76B291B2F7}"/>
          </ac:picMkLst>
        </pc:picChg>
      </pc:sldChg>
      <pc:sldChg chg="addSp delSp modSp add mod ord delAnim">
        <pc:chgData name="Tran Thi Thanh  Loan" userId="7cd61c56-0b21-4c07-b629-56ce99598d18" providerId="ADAL" clId="{CB877051-59FB-44E5-80E9-C345459A6917}" dt="2021-08-01T15:16:08.800" v="219" actId="164"/>
        <pc:sldMkLst>
          <pc:docMk/>
          <pc:sldMk cId="3494557583" sldId="320"/>
        </pc:sldMkLst>
        <pc:spChg chg="add mod">
          <ac:chgData name="Tran Thi Thanh  Loan" userId="7cd61c56-0b21-4c07-b629-56ce99598d18" providerId="ADAL" clId="{CB877051-59FB-44E5-80E9-C345459A6917}" dt="2021-08-01T15:16:08.800" v="219" actId="164"/>
          <ac:spMkLst>
            <pc:docMk/>
            <pc:sldMk cId="3494557583" sldId="320"/>
            <ac:spMk id="2" creationId="{57222EC9-0062-4B73-9936-9C859869D940}"/>
          </ac:spMkLst>
        </pc:spChg>
        <pc:spChg chg="add mod">
          <ac:chgData name="Tran Thi Thanh  Loan" userId="7cd61c56-0b21-4c07-b629-56ce99598d18" providerId="ADAL" clId="{CB877051-59FB-44E5-80E9-C345459A6917}" dt="2021-08-01T15:16:08.800" v="219" actId="164"/>
          <ac:spMkLst>
            <pc:docMk/>
            <pc:sldMk cId="3494557583" sldId="320"/>
            <ac:spMk id="5" creationId="{81229882-E2A7-43EC-BDC2-AF131E2A8E01}"/>
          </ac:spMkLst>
        </pc:spChg>
        <pc:grpChg chg="add mod">
          <ac:chgData name="Tran Thi Thanh  Loan" userId="7cd61c56-0b21-4c07-b629-56ce99598d18" providerId="ADAL" clId="{CB877051-59FB-44E5-80E9-C345459A6917}" dt="2021-08-01T15:16:08.800" v="219" actId="164"/>
          <ac:grpSpMkLst>
            <pc:docMk/>
            <pc:sldMk cId="3494557583" sldId="320"/>
            <ac:grpSpMk id="6" creationId="{BF861DA3-C4C8-48D9-97A2-CDA75362A86C}"/>
          </ac:grpSpMkLst>
        </pc:grpChg>
        <pc:picChg chg="del">
          <ac:chgData name="Tran Thi Thanh  Loan" userId="7cd61c56-0b21-4c07-b629-56ce99598d18" providerId="ADAL" clId="{CB877051-59FB-44E5-80E9-C345459A6917}" dt="2021-08-01T15:13:17.226" v="172" actId="478"/>
          <ac:picMkLst>
            <pc:docMk/>
            <pc:sldMk cId="3494557583" sldId="320"/>
            <ac:picMk id="3" creationId="{11C4D4E0-00F9-45A3-8AEF-CB41F4DAB115}"/>
          </ac:picMkLst>
        </pc:picChg>
        <pc:picChg chg="add mod">
          <ac:chgData name="Tran Thi Thanh  Loan" userId="7cd61c56-0b21-4c07-b629-56ce99598d18" providerId="ADAL" clId="{CB877051-59FB-44E5-80E9-C345459A6917}" dt="2021-08-01T15:15:34.488" v="211" actId="14100"/>
          <ac:picMkLst>
            <pc:docMk/>
            <pc:sldMk cId="3494557583" sldId="320"/>
            <ac:picMk id="4" creationId="{CF204FB9-E6E2-4170-A4BC-576D8929E9E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08936-1C58-4C14-86B1-014EEBE24743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7AA9B-CA69-4AB1-BD61-DA06250D9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29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42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919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54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89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17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" y="171"/>
            <a:ext cx="12191533" cy="68576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175" y="1518851"/>
            <a:ext cx="1447800" cy="86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30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1A87-2E64-4176-8033-9E1BB47CCB03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C1C9-95BF-460A-A411-E2823B7E72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455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1A87-2E64-4176-8033-9E1BB47CCB03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C1C9-95BF-460A-A411-E2823B7E72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90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55471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306" cy="6857829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181232" y="172995"/>
            <a:ext cx="11862487" cy="6524367"/>
          </a:xfrm>
          <a:prstGeom prst="roundRect">
            <a:avLst>
              <a:gd name="adj" fmla="val 39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41" y="296563"/>
            <a:ext cx="960971" cy="5766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898" y="5269947"/>
            <a:ext cx="1588053" cy="158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55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"/>
            <a:ext cx="12192073" cy="6857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725" y="1623626"/>
            <a:ext cx="1200150" cy="72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43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1A87-2E64-4176-8033-9E1BB47CCB03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C1C9-95BF-460A-A411-E2823B7E72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403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1A87-2E64-4176-8033-9E1BB47CCB03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C1C9-95BF-460A-A411-E2823B7E72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16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1A87-2E64-4176-8033-9E1BB47CCB03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C1C9-95BF-460A-A411-E2823B7E72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37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1A87-2E64-4176-8033-9E1BB47CCB03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C1C9-95BF-460A-A411-E2823B7E72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062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1A87-2E64-4176-8033-9E1BB47CCB03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C1C9-95BF-460A-A411-E2823B7E72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31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1A87-2E64-4176-8033-9E1BB47CCB03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C1C9-95BF-460A-A411-E2823B7E72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95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85FC7B58-03AF-410E-B4DD-B778318752F2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21A87-2E64-4176-8033-9E1BB47CCB03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6C1C9-95BF-460A-A411-E2823B7E72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88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2908984" y="-34522"/>
            <a:ext cx="6653117" cy="2061514"/>
          </a:xfrm>
          <a:prstGeom prst="rect">
            <a:avLst/>
          </a:prstGeom>
        </p:spPr>
      </p:pic>
      <p:pic>
        <p:nvPicPr>
          <p:cNvPr id="4" name="图片 2070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2" y="3045909"/>
            <a:ext cx="12113065" cy="353455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2069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6982" y="2691766"/>
            <a:ext cx="9204279" cy="353569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994731" y="-42466"/>
            <a:ext cx="6667084" cy="46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3997"/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  <a:endParaRPr lang="vi-VN" sz="2394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6520" y="1280785"/>
            <a:ext cx="9618042" cy="1402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3997"/>
            <a:r>
              <a:rPr lang="en-US" sz="4256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CÁC CON ĐẾN VỚI MÔN TIẾNG VIỆT LỚP 1</a:t>
            </a:r>
            <a:endParaRPr lang="vi-VN" sz="4256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8388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495800" y="5135838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sư tử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57686" y="5139600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2" descr="African lion, facts and photo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6" b="8666"/>
          <a:stretch/>
        </p:blipFill>
        <p:spPr bwMode="auto">
          <a:xfrm>
            <a:off x="3639312" y="238005"/>
            <a:ext cx="8113776" cy="421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Where lions once ruled, they are now quietly disappearing | National  Geographic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3" r="21625"/>
          <a:stretch/>
        </p:blipFill>
        <p:spPr bwMode="auto">
          <a:xfrm>
            <a:off x="381001" y="238005"/>
            <a:ext cx="2997037" cy="421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35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191000" y="5410201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9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á</a:t>
            </a:r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trê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866607" y="5413963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4" descr="Ngày Tết, bắt được cá trê vàng nặng gần 3kg, dài hơn nửa mé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429" y="562357"/>
            <a:ext cx="5816327" cy="405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Giới thiệu giống cá trê ở Việt Nam hiện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899" y="562357"/>
            <a:ext cx="6491021" cy="405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64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495800" y="5135838"/>
            <a:ext cx="42672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tre ng</a:t>
            </a:r>
            <a:r>
              <a:rPr lang="en-US" sz="96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à</a:t>
            </a:r>
            <a:endParaRPr lang="en-US" sz="960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60170" y="5135837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2" descr="Cây Tre Ngà | Chợ Cây X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" y="0"/>
            <a:ext cx="4781550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ÂY TRE NGÀ - Mua Bán Cây công trìn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8"/>
          <a:stretch/>
        </p:blipFill>
        <p:spPr bwMode="auto">
          <a:xfrm>
            <a:off x="5110589" y="0"/>
            <a:ext cx="7066330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62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323" y="-181912"/>
            <a:ext cx="9224437" cy="485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71109"/>
            <a:ext cx="2448314" cy="1760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4224896"/>
            <a:ext cx="2665169" cy="175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4224895"/>
            <a:ext cx="2931905" cy="175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202845"/>
            <a:ext cx="3468624" cy="1760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699664" y="5415485"/>
            <a:ext cx="13508703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Hà tả hồ cá. Hồ to, có cá mè, cá trê, cá rô. </a:t>
            </a:r>
            <a:endParaRPr lang="en-US" sz="500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84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394" y="8484"/>
            <a:ext cx="8018442" cy="5912425"/>
          </a:xfrm>
          <a:prstGeom prst="rect">
            <a:avLst/>
          </a:prstGeom>
        </p:spPr>
      </p:pic>
      <p:sp>
        <p:nvSpPr>
          <p:cNvPr id="30" name="TextBox 68"/>
          <p:cNvSpPr txBox="1">
            <a:spLocks/>
          </p:cNvSpPr>
          <p:nvPr/>
        </p:nvSpPr>
        <p:spPr>
          <a:xfrm>
            <a:off x="5978249" y="2728967"/>
            <a:ext cx="3469812" cy="2154823"/>
          </a:xfrm>
          <a:prstGeom prst="rect">
            <a:avLst/>
          </a:prstGeom>
        </p:spPr>
        <p:txBody>
          <a:bodyPr vert="horz" wrap="square" lIns="0" tIns="95763" rIns="0" bIns="0" anchor="t" anchorCtr="1">
            <a:normAutofit/>
          </a:bodyPr>
          <a:lstStyle/>
          <a:p>
            <a:pPr>
              <a:lnSpc>
                <a:spcPct val="120000"/>
              </a:lnSpc>
            </a:pPr>
            <a:endParaRPr lang="zh-CN" altLang="en-US" sz="133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" y="3907865"/>
            <a:ext cx="5242154" cy="30010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54" y="30378"/>
            <a:ext cx="3261947" cy="32619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24827" y="1847354"/>
            <a:ext cx="747357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CỦNG CỐ</a:t>
            </a:r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3475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0633" y="1467072"/>
            <a:ext cx="1724697" cy="129973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717146" y="1415558"/>
            <a:ext cx="1724697" cy="129973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6964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0.25325 0.004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6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668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1" y="2362200"/>
            <a:ext cx="53625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800" b="1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8800" b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bảng</a:t>
            </a:r>
            <a:endParaRPr lang="en-US" altLang="en-US" sz="88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57084" y="5234018"/>
            <a:ext cx="9031309" cy="1423037"/>
            <a:chOff x="0" y="4376382"/>
            <a:chExt cx="12465441" cy="258239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76383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941" y="4376382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1542" y="4376383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200616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207565" y="3538989"/>
            <a:ext cx="2567134" cy="810317"/>
          </a:xfrm>
          <a:prstGeom prst="rect">
            <a:avLst/>
          </a:prstGeom>
        </p:spPr>
        <p:txBody>
          <a:bodyPr vert="horz" lIns="68302" tIns="34150" rIns="68302" bIns="341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958">
                <a:solidFill>
                  <a:schemeClr val="bg1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u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832375" y="3573067"/>
            <a:ext cx="2567134" cy="810317"/>
          </a:xfrm>
          <a:prstGeom prst="rect">
            <a:avLst/>
          </a:prstGeom>
        </p:spPr>
        <p:txBody>
          <a:bodyPr vert="horz" lIns="68302" tIns="34150" rIns="68302" bIns="341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958">
                <a:solidFill>
                  <a:schemeClr val="bg1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dù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428" y="-346760"/>
            <a:ext cx="7283282" cy="7283282"/>
          </a:xfrm>
          <a:prstGeom prst="rect">
            <a:avLst/>
          </a:prstGeom>
        </p:spPr>
      </p:pic>
      <p:sp>
        <p:nvSpPr>
          <p:cNvPr id="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276" y="2514601"/>
            <a:ext cx="3182739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650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</a:t>
            </a:r>
            <a:endParaRPr lang="en-US" altLang="en-US" sz="16500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2375" y="2569112"/>
            <a:ext cx="2271832" cy="25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96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Ǉr</a:t>
            </a:r>
            <a:endParaRPr lang="en-US" altLang="en-US" sz="15960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8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207565" y="3538989"/>
            <a:ext cx="2567134" cy="810317"/>
          </a:xfrm>
          <a:prstGeom prst="rect">
            <a:avLst/>
          </a:prstGeom>
        </p:spPr>
        <p:txBody>
          <a:bodyPr vert="horz" lIns="68302" tIns="34150" rIns="68302" bIns="341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958">
                <a:solidFill>
                  <a:schemeClr val="bg1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u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832375" y="3573067"/>
            <a:ext cx="2567134" cy="810317"/>
          </a:xfrm>
          <a:prstGeom prst="rect">
            <a:avLst/>
          </a:prstGeom>
        </p:spPr>
        <p:txBody>
          <a:bodyPr vert="horz" lIns="68302" tIns="34150" rIns="68302" bIns="341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958">
                <a:solidFill>
                  <a:schemeClr val="bg1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dù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428" y="-346760"/>
            <a:ext cx="7283282" cy="7283282"/>
          </a:xfrm>
          <a:prstGeom prst="rect">
            <a:avLst/>
          </a:prstGeom>
        </p:spPr>
      </p:pic>
      <p:sp>
        <p:nvSpPr>
          <p:cNvPr id="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276" y="2514601"/>
            <a:ext cx="3182739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650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ô</a:t>
            </a:r>
            <a:endParaRPr lang="en-US" altLang="en-US" sz="16500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2911" y="2556233"/>
            <a:ext cx="2271832" cy="25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96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Ǉô</a:t>
            </a:r>
            <a:endParaRPr lang="en-US" altLang="en-US" sz="15960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60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207565" y="3538989"/>
            <a:ext cx="2567134" cy="810317"/>
          </a:xfrm>
          <a:prstGeom prst="rect">
            <a:avLst/>
          </a:prstGeom>
        </p:spPr>
        <p:txBody>
          <a:bodyPr vert="horz" lIns="68302" tIns="34150" rIns="68302" bIns="341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958">
                <a:solidFill>
                  <a:schemeClr val="bg1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u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832375" y="3573067"/>
            <a:ext cx="2567134" cy="810317"/>
          </a:xfrm>
          <a:prstGeom prst="rect">
            <a:avLst/>
          </a:prstGeom>
        </p:spPr>
        <p:txBody>
          <a:bodyPr vert="horz" lIns="68302" tIns="34150" rIns="68302" bIns="341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958">
                <a:solidFill>
                  <a:schemeClr val="bg1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dù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428" y="-346760"/>
            <a:ext cx="7283282" cy="7283282"/>
          </a:xfrm>
          <a:prstGeom prst="rect">
            <a:avLst/>
          </a:prstGeom>
        </p:spPr>
      </p:pic>
      <p:sp>
        <p:nvSpPr>
          <p:cNvPr id="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9938" y="2514601"/>
            <a:ext cx="3182739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650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</a:t>
            </a:r>
            <a:endParaRPr lang="en-US" altLang="en-US" sz="16500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6875" y="2556233"/>
            <a:ext cx="2791216" cy="25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596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Λ</a:t>
            </a:r>
            <a:endParaRPr lang="en-US" altLang="en-US" sz="15960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53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6" t="71111" r="53217" b="8888"/>
          <a:stretch>
            <a:fillRect/>
          </a:stretch>
        </p:blipFill>
        <p:spPr bwMode="auto">
          <a:xfrm>
            <a:off x="304800" y="457200"/>
            <a:ext cx="57639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3" t="47778" r="51723" b="31111"/>
          <a:stretch>
            <a:fillRect/>
          </a:stretch>
        </p:blipFill>
        <p:spPr bwMode="auto">
          <a:xfrm>
            <a:off x="6075792" y="2971801"/>
            <a:ext cx="5483380" cy="360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68751" y="1219200"/>
            <a:ext cx="5666887" cy="163121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0000" b="1">
                <a:solidFill>
                  <a:srgbClr val="FF0000"/>
                </a:solidFill>
                <a:latin typeface="HP001 4 hàng" panose="020B0603050302020204" pitchFamily="34" charset="0"/>
                <a:ea typeface="Kids" pitchFamily="2" charset="0"/>
                <a:cs typeface="Arial" pitchFamily="34" charset="0"/>
              </a:rPr>
              <a:t>Viết vở</a:t>
            </a:r>
          </a:p>
        </p:txBody>
      </p:sp>
    </p:spTree>
    <p:extLst>
      <p:ext uri="{BB962C8B-B14F-4D97-AF65-F5344CB8AC3E}">
        <p14:creationId xmlns:p14="http://schemas.microsoft.com/office/powerpoint/2010/main" val="4151804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321" y="115507"/>
            <a:ext cx="7119148" cy="64398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2900012" y="429126"/>
            <a:ext cx="1026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400" smtClean="0">
                <a:solidFill>
                  <a:srgbClr val="FF0000"/>
                </a:solidFill>
                <a:latin typeface="HP001 4 hàng" panose="020B0603050302020204" pitchFamily="34" charset="0"/>
              </a:rPr>
              <a:t>ǟ</a:t>
            </a:r>
            <a:endParaRPr lang="en-US" sz="54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2873227" y="1504094"/>
            <a:ext cx="955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400" smtClean="0">
                <a:solidFill>
                  <a:srgbClr val="FF0000"/>
                </a:solidFill>
                <a:latin typeface="HP001 4 hàng" panose="020B0603050302020204" pitchFamily="34" charset="0"/>
              </a:rPr>
              <a:t>ǟổ</a:t>
            </a:r>
            <a:endParaRPr lang="en-US" sz="54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2776297" y="2552625"/>
            <a:ext cx="1010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400" smtClean="0">
                <a:solidFill>
                  <a:srgbClr val="FF0000"/>
                </a:solidFill>
                <a:latin typeface="HP001 4 hàng" panose="020B0603050302020204" pitchFamily="34" charset="0"/>
              </a:rPr>
              <a:t>ǧ</a:t>
            </a:r>
            <a:r>
              <a:rPr lang="el-GR" sz="5300" smtClean="0">
                <a:solidFill>
                  <a:srgbClr val="FF0000"/>
                </a:solidFill>
                <a:latin typeface="HP001 4 hàng" panose="020B0603050302020204" pitchFamily="34" charset="0"/>
              </a:rPr>
              <a:t>ΰ</a:t>
            </a:r>
            <a:endParaRPr lang="en-US" sz="53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2837694" y="4695772"/>
            <a:ext cx="1212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l-GR" sz="5400" smtClean="0">
                <a:solidFill>
                  <a:srgbClr val="FF0000"/>
                </a:solidFill>
                <a:latin typeface="HP001 4 hàng" panose="020B0603050302020204" pitchFamily="34" charset="0"/>
              </a:rPr>
              <a:t>χ</a:t>
            </a:r>
            <a:r>
              <a:rPr lang="en-US" sz="5400" smtClean="0">
                <a:solidFill>
                  <a:srgbClr val="FF0000"/>
                </a:solidFill>
                <a:latin typeface="HP001 4 hàng" panose="020B0603050302020204" pitchFamily="34" charset="0"/>
              </a:rPr>
              <a:t>≠</a:t>
            </a:r>
            <a:endParaRPr lang="en-US" sz="54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472744" y="115507"/>
            <a:ext cx="0" cy="6356636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3392974" y="437247"/>
            <a:ext cx="4581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200" smtClean="0">
                <a:solidFill>
                  <a:srgbClr val="FF0000"/>
                </a:solidFill>
                <a:latin typeface="HP001 4 hàng" panose="020B0603050302020204" pitchFamily="34" charset="0"/>
              </a:rPr>
              <a:t>,</a:t>
            </a:r>
            <a:endParaRPr lang="en-US" sz="52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3846105" y="447613"/>
            <a:ext cx="458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400" smtClean="0">
                <a:solidFill>
                  <a:srgbClr val="FF0000"/>
                </a:solidFill>
                <a:latin typeface="HP001 4 hàng" panose="020B0603050302020204" pitchFamily="34" charset="0"/>
              </a:rPr>
              <a:t>s</a:t>
            </a:r>
            <a:endParaRPr lang="en-US" sz="54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4363968" y="473048"/>
            <a:ext cx="4581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200" smtClean="0">
                <a:solidFill>
                  <a:srgbClr val="FF0000"/>
                </a:solidFill>
                <a:latin typeface="HP001 4 hàng" panose="020B0603050302020204" pitchFamily="34" charset="0"/>
              </a:rPr>
              <a:t>,</a:t>
            </a:r>
            <a:endParaRPr lang="en-US" sz="52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4831109" y="442270"/>
            <a:ext cx="458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400" smtClean="0">
                <a:solidFill>
                  <a:srgbClr val="FF0000"/>
                </a:solidFill>
                <a:latin typeface="HP001 4 hàng" panose="020B0603050302020204" pitchFamily="34" charset="0"/>
              </a:rPr>
              <a:t>Ǉ</a:t>
            </a:r>
            <a:endParaRPr lang="en-US" sz="54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5341891" y="450199"/>
            <a:ext cx="4581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200" smtClean="0">
                <a:solidFill>
                  <a:srgbClr val="FF0000"/>
                </a:solidFill>
                <a:latin typeface="HP001 4 hàng" panose="020B0603050302020204" pitchFamily="34" charset="0"/>
              </a:rPr>
              <a:t>,</a:t>
            </a:r>
            <a:endParaRPr lang="en-US" sz="52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3712521" y="1515508"/>
            <a:ext cx="4581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200" smtClean="0">
                <a:solidFill>
                  <a:srgbClr val="FF0000"/>
                </a:solidFill>
                <a:latin typeface="HP001 4 hàng" panose="020B0603050302020204" pitchFamily="34" charset="0"/>
              </a:rPr>
              <a:t>,</a:t>
            </a:r>
            <a:endParaRPr lang="en-US" sz="52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4138196" y="1504094"/>
            <a:ext cx="889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400" smtClean="0">
                <a:solidFill>
                  <a:srgbClr val="FF0000"/>
                </a:solidFill>
                <a:latin typeface="HP001 4 hàng" panose="020B0603050302020204" pitchFamily="34" charset="0"/>
              </a:rPr>
              <a:t>sả</a:t>
            </a:r>
            <a:endParaRPr lang="en-US" sz="54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4955461" y="1503841"/>
            <a:ext cx="4581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200" smtClean="0">
                <a:solidFill>
                  <a:srgbClr val="FF0000"/>
                </a:solidFill>
                <a:latin typeface="HP001 4 hàng" panose="020B0603050302020204" pitchFamily="34" charset="0"/>
              </a:rPr>
              <a:t>,</a:t>
            </a:r>
            <a:endParaRPr lang="en-US" sz="52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5357726" y="1510165"/>
            <a:ext cx="1050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400" smtClean="0">
                <a:solidFill>
                  <a:srgbClr val="FF0000"/>
                </a:solidFill>
                <a:latin typeface="HP001 4 hàng" panose="020B0603050302020204" pitchFamily="34" charset="0"/>
              </a:rPr>
              <a:t>Ǉơ</a:t>
            </a:r>
            <a:endParaRPr lang="en-US" sz="54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6004529" y="1487951"/>
            <a:ext cx="4581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200" smtClean="0">
                <a:solidFill>
                  <a:srgbClr val="FF0000"/>
                </a:solidFill>
                <a:latin typeface="HP001 4 hàng" panose="020B0603050302020204" pitchFamily="34" charset="0"/>
              </a:rPr>
              <a:t>,</a:t>
            </a:r>
            <a:endParaRPr lang="en-US" sz="52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6243438" y="1496584"/>
            <a:ext cx="1103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altLang="en-US" sz="5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</a:t>
            </a:r>
            <a:r>
              <a:rPr lang="en-US" altLang="en-US" sz="5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r</a:t>
            </a:r>
            <a:r>
              <a:rPr lang="en-US" sz="5300" smtClean="0">
                <a:solidFill>
                  <a:srgbClr val="FF0000"/>
                </a:solidFill>
                <a:latin typeface="HP001 4 hàng" panose="020B0603050302020204" pitchFamily="34" charset="0"/>
              </a:rPr>
              <a:t>ò</a:t>
            </a:r>
            <a:endParaRPr lang="en-US" sz="53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4413077" y="2555383"/>
            <a:ext cx="4581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200" smtClean="0">
                <a:solidFill>
                  <a:srgbClr val="FF0000"/>
                </a:solidFill>
                <a:latin typeface="HP001 4 hàng" panose="020B0603050302020204" pitchFamily="34" charset="0"/>
              </a:rPr>
              <a:t>,</a:t>
            </a:r>
            <a:endParaRPr lang="en-US" sz="52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4818230" y="2557184"/>
            <a:ext cx="122159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300" smtClean="0">
                <a:solidFill>
                  <a:srgbClr val="FF0000"/>
                </a:solidFill>
                <a:latin typeface="HP001 4 hàng" panose="020B0603050302020204" pitchFamily="34" charset="0"/>
              </a:rPr>
              <a:t>cá</a:t>
            </a:r>
            <a:endParaRPr lang="en-US" sz="53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5394593" y="4675783"/>
            <a:ext cx="129312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300" smtClean="0">
                <a:solidFill>
                  <a:srgbClr val="FF0000"/>
                </a:solidFill>
                <a:latin typeface="HP001 4 hàng" panose="020B0603050302020204" pitchFamily="34" charset="0"/>
              </a:rPr>
              <a:t>cho</a:t>
            </a:r>
            <a:endParaRPr lang="en-US" sz="53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2421426" y="390374"/>
            <a:ext cx="4581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8000" smtClean="0">
                <a:solidFill>
                  <a:srgbClr val="FF0000"/>
                </a:solidFill>
                <a:latin typeface="HP001 4 hàng" panose="020B0603050302020204" pitchFamily="34" charset="0"/>
              </a:rPr>
              <a:t>-</a:t>
            </a:r>
            <a:endParaRPr lang="en-US" sz="80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2402559" y="1452415"/>
            <a:ext cx="4581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8000" smtClean="0">
                <a:solidFill>
                  <a:srgbClr val="FF0000"/>
                </a:solidFill>
                <a:latin typeface="HP001 4 hàng" panose="020B0603050302020204" pitchFamily="34" charset="0"/>
              </a:rPr>
              <a:t>-</a:t>
            </a:r>
            <a:endParaRPr lang="en-US" sz="80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2444459" y="2523398"/>
            <a:ext cx="4581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8000" smtClean="0">
                <a:solidFill>
                  <a:srgbClr val="FF0000"/>
                </a:solidFill>
                <a:latin typeface="HP001 4 hàng" panose="020B0603050302020204" pitchFamily="34" charset="0"/>
              </a:rPr>
              <a:t>-</a:t>
            </a:r>
            <a:endParaRPr lang="en-US" sz="80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2431870" y="4608571"/>
            <a:ext cx="4581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8000" smtClean="0">
                <a:solidFill>
                  <a:srgbClr val="FF0000"/>
                </a:solidFill>
                <a:latin typeface="HP001 4 hàng" panose="020B0603050302020204" pitchFamily="34" charset="0"/>
              </a:rPr>
              <a:t>-</a:t>
            </a:r>
            <a:endParaRPr lang="en-US" sz="80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7560326" y="3335427"/>
            <a:ext cx="4581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8000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80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4976554" y="3601577"/>
            <a:ext cx="4581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200" smtClean="0">
                <a:solidFill>
                  <a:srgbClr val="FF0000"/>
                </a:solidFill>
                <a:latin typeface="HP001 4 hàng" panose="020B0603050302020204" pitchFamily="34" charset="0"/>
              </a:rPr>
              <a:t>,</a:t>
            </a:r>
            <a:endParaRPr lang="en-US" sz="52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3758813" y="3617883"/>
            <a:ext cx="140599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300" smtClean="0">
                <a:solidFill>
                  <a:srgbClr val="FF0000"/>
                </a:solidFill>
                <a:latin typeface="HP001 4 hàng" panose="020B0603050302020204" pitchFamily="34" charset="0"/>
              </a:rPr>
              <a:t>wgà</a:t>
            </a:r>
            <a:endParaRPr lang="en-US" sz="53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6408636" y="3617883"/>
            <a:ext cx="121402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300">
                <a:solidFill>
                  <a:srgbClr val="FF0000"/>
                </a:solidFill>
                <a:latin typeface="HP001 4 hàng" panose="020B0603050302020204" pitchFamily="34" charset="0"/>
              </a:rPr>
              <a:t>whớ</a:t>
            </a:r>
            <a:endParaRPr lang="en-US" sz="53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7243849" y="4674255"/>
            <a:ext cx="1293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400" smtClean="0">
                <a:solidFill>
                  <a:srgbClr val="FF0000"/>
                </a:solidFill>
                <a:latin typeface="HP001 4 hàng" panose="020B0603050302020204" pitchFamily="34" charset="0"/>
              </a:rPr>
              <a:t>ch</a:t>
            </a:r>
            <a:r>
              <a:rPr lang="en-US" sz="5300" smtClean="0">
                <a:solidFill>
                  <a:srgbClr val="FF0000"/>
                </a:solidFill>
                <a:latin typeface="HP001 4 hàng" panose="020B0603050302020204" pitchFamily="34" charset="0"/>
              </a:rPr>
              <a:t>Ő</a:t>
            </a:r>
            <a:endParaRPr lang="en-US" sz="53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2831049" y="5724690"/>
            <a:ext cx="116033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300" smtClean="0">
                <a:solidFill>
                  <a:srgbClr val="FF0000"/>
                </a:solidFill>
                <a:latin typeface="HP001 4 hàng" panose="020B0603050302020204" pitchFamily="34" charset="0"/>
              </a:rPr>
              <a:t>và</a:t>
            </a:r>
            <a:endParaRPr lang="en-US" sz="53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6536613" y="203016"/>
            <a:ext cx="4581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8000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80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8316437" y="1272507"/>
            <a:ext cx="4581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8000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80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4348003" y="5487089"/>
            <a:ext cx="4581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8000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80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622" y="442270"/>
            <a:ext cx="887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Ǉr</a:t>
            </a:r>
            <a:endParaRPr lang="en-US" altLang="en-US" sz="5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7164523" y="1511973"/>
            <a:ext cx="4581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200" smtClean="0">
                <a:solidFill>
                  <a:srgbClr val="FF0000"/>
                </a:solidFill>
                <a:latin typeface="HP001 4 hàng" panose="020B0603050302020204" pitchFamily="34" charset="0"/>
              </a:rPr>
              <a:t>,</a:t>
            </a:r>
            <a:endParaRPr lang="en-US" sz="52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7420718" y="1506871"/>
            <a:ext cx="1103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altLang="en-US" sz="5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Ǉr</a:t>
            </a:r>
            <a:r>
              <a:rPr lang="en-US" altLang="en-US" sz="5300" smtClean="0">
                <a:solidFill>
                  <a:srgbClr val="FF0000"/>
                </a:solidFill>
                <a:latin typeface="HP001 4 hàng" panose="020B0603050302020204" pitchFamily="34" charset="0"/>
              </a:rPr>
              <a:t>ổ</a:t>
            </a:r>
            <a:endParaRPr lang="en-US" sz="53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3657093" y="2539994"/>
            <a:ext cx="856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400" smtClean="0">
                <a:solidFill>
                  <a:srgbClr val="FF0000"/>
                </a:solidFill>
                <a:latin typeface="HP001 4 hàng" panose="020B0603050302020204" pitchFamily="34" charset="0"/>
              </a:rPr>
              <a:t>Ǉử</a:t>
            </a:r>
            <a:endParaRPr lang="en-US" sz="54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724" y="2539994"/>
            <a:ext cx="887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5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Λ</a:t>
            </a:r>
            <a:endParaRPr lang="en-US" altLang="en-US" sz="5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6533362" y="2532435"/>
            <a:ext cx="4581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200" smtClean="0">
                <a:solidFill>
                  <a:srgbClr val="FF0000"/>
                </a:solidFill>
                <a:latin typeface="HP001 4 hàng" panose="020B0603050302020204" pitchFamily="34" charset="0"/>
              </a:rPr>
              <a:t>,</a:t>
            </a:r>
            <a:endParaRPr lang="en-US" sz="52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6943548" y="2550382"/>
            <a:ext cx="1050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400" smtClean="0">
                <a:solidFill>
                  <a:srgbClr val="FF0000"/>
                </a:solidFill>
                <a:latin typeface="HP001 4 hàng" panose="020B0603050302020204" pitchFamily="34" charset="0"/>
              </a:rPr>
              <a:t>Ǉổ</a:t>
            </a:r>
            <a:endParaRPr lang="en-US" sz="54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7592816" y="2552672"/>
            <a:ext cx="1050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l-GR" sz="5400" smtClean="0">
                <a:solidFill>
                  <a:srgbClr val="FF0000"/>
                </a:solidFill>
                <a:latin typeface="HP001 4 hàng" panose="020B0603050302020204" pitchFamily="34" charset="0"/>
              </a:rPr>
              <a:t>Ύ</a:t>
            </a:r>
            <a:r>
              <a:rPr lang="en-US" sz="5400" smtClean="0">
                <a:solidFill>
                  <a:srgbClr val="FF0000"/>
                </a:solidFill>
                <a:latin typeface="HP001 4 hàng" panose="020B0603050302020204" pitchFamily="34" charset="0"/>
              </a:rPr>
              <a:t>ı</a:t>
            </a:r>
            <a:endParaRPr lang="en-US" sz="54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934" y="3594139"/>
            <a:ext cx="887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5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Λ;</a:t>
            </a:r>
            <a:endParaRPr lang="en-US" altLang="en-US" sz="5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5352912" y="3605757"/>
            <a:ext cx="1103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altLang="en-US" sz="5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Ǉr</a:t>
            </a:r>
            <a:r>
              <a:rPr lang="en-US" altLang="en-US" sz="5300" smtClean="0">
                <a:solidFill>
                  <a:srgbClr val="FF0000"/>
                </a:solidFill>
                <a:latin typeface="HP001 4 hàng" panose="020B0603050302020204" pitchFamily="34" charset="0"/>
              </a:rPr>
              <a:t>Ş</a:t>
            </a:r>
            <a:endParaRPr lang="en-US" sz="53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3613032" y="4669678"/>
            <a:ext cx="1103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altLang="en-US" sz="54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</a:t>
            </a:r>
            <a:r>
              <a:rPr lang="en-US" altLang="en-US" sz="53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r</a:t>
            </a:r>
            <a:r>
              <a:rPr lang="en-US" altLang="en-US" sz="5300" smtClean="0">
                <a:solidFill>
                  <a:srgbClr val="FF0000"/>
                </a:solidFill>
                <a:latin typeface="HP001 4 hàng" panose="020B0603050302020204" pitchFamily="34" charset="0"/>
              </a:rPr>
              <a:t>à</a:t>
            </a:r>
            <a:endParaRPr lang="en-US" sz="53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4700361" y="4675372"/>
            <a:ext cx="1050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400" smtClean="0">
                <a:solidFill>
                  <a:srgbClr val="FF0000"/>
                </a:solidFill>
                <a:latin typeface="HP001 4 hàng" panose="020B0603050302020204" pitchFamily="34" charset="0"/>
              </a:rPr>
              <a:t>Ǉô</a:t>
            </a:r>
            <a:endParaRPr lang="en-US" sz="54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6461964" y="4658866"/>
            <a:ext cx="1007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400" smtClean="0">
                <a:solidFill>
                  <a:srgbClr val="FF0000"/>
                </a:solidFill>
                <a:latin typeface="HP001 4 hàng" panose="020B0603050302020204" pitchFamily="34" charset="0"/>
              </a:rPr>
              <a:t>ǟ</a:t>
            </a:r>
            <a:r>
              <a:rPr lang="en-US" sz="5400">
                <a:solidFill>
                  <a:srgbClr val="FF0000"/>
                </a:solidFill>
                <a:latin typeface="HP001 4 hàng" panose="020B0603050302020204" pitchFamily="34" charset="0"/>
              </a:rPr>
              <a:t>õ</a:t>
            </a:r>
            <a:endParaRPr lang="en-US" sz="54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3752474" y="5701264"/>
            <a:ext cx="889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400" smtClean="0">
                <a:solidFill>
                  <a:srgbClr val="FF0000"/>
                </a:solidFill>
                <a:latin typeface="HP001 4 hàng" panose="020B0603050302020204" pitchFamily="34" charset="0"/>
              </a:rPr>
              <a:t>số</a:t>
            </a:r>
            <a:endParaRPr lang="en-US" sz="54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0765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41" grpId="0"/>
      <p:bldP spid="42" grpId="0"/>
      <p:bldP spid="43" grpId="0"/>
      <p:bldP spid="44" grpId="0"/>
      <p:bldP spid="45" grpId="0"/>
      <p:bldP spid="49" grpId="0"/>
      <p:bldP spid="50" grpId="0"/>
      <p:bldP spid="51" grpId="0"/>
      <p:bldP spid="52" grpId="0"/>
      <p:bldP spid="53" grpId="0"/>
      <p:bldP spid="54" grpId="0"/>
      <p:bldP spid="56" grpId="0"/>
      <p:bldP spid="57" grpId="0"/>
      <p:bldP spid="61" grpId="0"/>
      <p:bldP spid="29" grpId="0"/>
      <p:bldP spid="30" grpId="0"/>
      <p:bldP spid="31" grpId="0"/>
      <p:bldP spid="32" grpId="0"/>
      <p:bldP spid="33" grpId="0"/>
      <p:bldP spid="38" grpId="0"/>
      <p:bldP spid="39" grpId="0"/>
      <p:bldP spid="40" grpId="0"/>
      <p:bldP spid="62" grpId="0"/>
      <p:bldP spid="63" grpId="0"/>
      <p:bldP spid="64" grpId="0"/>
      <p:bldP spid="65" grpId="0"/>
      <p:bldP spid="66" grpId="0"/>
      <p:bldP spid="47" grpId="0"/>
      <p:bldP spid="48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668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1" y="2362200"/>
            <a:ext cx="53625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8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Luyện đọc</a:t>
            </a:r>
            <a:endParaRPr lang="en-US" altLang="en-US" sz="88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57084" y="5234018"/>
            <a:ext cx="9031309" cy="1423037"/>
            <a:chOff x="0" y="4376382"/>
            <a:chExt cx="12465441" cy="258239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76383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941" y="4376382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1542" y="4376383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17769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1516</TotalTime>
  <Words>123</Words>
  <Application>Microsoft Office PowerPoint</Application>
  <PresentationFormat>Widescreen</PresentationFormat>
  <Paragraphs>77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HP001 4 hàng</vt:lpstr>
      <vt:lpstr>Arial-Rounded</vt:lpstr>
      <vt:lpstr>Arial</vt:lpstr>
      <vt:lpstr>Times New Roman</vt:lpstr>
      <vt:lpstr>Calibri Light</vt:lpstr>
      <vt:lpstr>等线</vt:lpstr>
      <vt:lpstr>Calibri</vt:lpstr>
      <vt:lpstr>Arial-SGK-TV</vt:lpstr>
      <vt:lpstr>Kids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Ánh Vân</dc:creator>
  <dc:description>9Slide.vn</dc:description>
  <cp:lastModifiedBy>Ngoc Yen</cp:lastModifiedBy>
  <cp:revision>129</cp:revision>
  <dcterms:created xsi:type="dcterms:W3CDTF">2021-06-21T02:30:17Z</dcterms:created>
  <dcterms:modified xsi:type="dcterms:W3CDTF">2021-10-19T00:51:08Z</dcterms:modified>
  <cp:category>9Slide.vn</cp:category>
</cp:coreProperties>
</file>