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5" r:id="rId7"/>
    <p:sldId id="302" r:id="rId8"/>
    <p:sldId id="298" r:id="rId9"/>
    <p:sldId id="299" r:id="rId10"/>
    <p:sldId id="308" r:id="rId11"/>
    <p:sldId id="307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8E4"/>
    <a:srgbClr val="D8CAFE"/>
    <a:srgbClr val="DDCBFD"/>
    <a:srgbClr val="C7AAFC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8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79 - 59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88 - 33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00" y="150477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138" y="222455"/>
            <a:ext cx="2660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34" y="126202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88" y="218236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549" y="1948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218" y="1303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68" y="1073463"/>
            <a:ext cx="676715" cy="591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592" y="1076786"/>
            <a:ext cx="1076164" cy="591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2926" y="1076369"/>
            <a:ext cx="702031" cy="5913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639" y="1075147"/>
            <a:ext cx="746084" cy="5913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4539" y="1074212"/>
            <a:ext cx="1008004" cy="5913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2238" y="1075385"/>
            <a:ext cx="1089213" cy="591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7591" y="1069561"/>
            <a:ext cx="702031" cy="591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7948" y="1068339"/>
            <a:ext cx="1000887" cy="5913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010" y="1068185"/>
            <a:ext cx="702031" cy="5913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1124" y="1068603"/>
            <a:ext cx="696350" cy="5913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5504" y="1519931"/>
            <a:ext cx="1089213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524740"/>
            <a:ext cx="702031" cy="591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717" y="1968725"/>
            <a:ext cx="536494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58317" y="3292075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12324" y="3267895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538" y="181392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5"/>
          <a:srcRect r="51918"/>
          <a:stretch/>
        </p:blipFill>
        <p:spPr>
          <a:xfrm>
            <a:off x="1148216" y="1970535"/>
            <a:ext cx="622276" cy="591363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2792050" y="3291059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541" y="222454"/>
            <a:ext cx="321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295" y="217014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072" y="208934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034" y="213206"/>
            <a:ext cx="3903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384" y="1924039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844" y="1931492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471" y="2458684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38" y="245671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186" y="291011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122" y="245720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378" y="2456719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47" y="288760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583" y="245760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353" y="2461252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39" y="2900375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156" y="245945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748" y="246528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218" y="2909140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857551" y="3271675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8527" y="123036"/>
            <a:ext cx="1008295" cy="646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1111" y="1026741"/>
            <a:ext cx="927269" cy="646232"/>
          </a:xfrm>
          <a:prstGeom prst="rect">
            <a:avLst/>
          </a:prstGeom>
        </p:spPr>
      </p:pic>
      <p:sp>
        <p:nvSpPr>
          <p:cNvPr id="7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26" y="248169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52" y="2472621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343" y="2480329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498" y="2469954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982" y="2908154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07" y="2915453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568" y="2906997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224" y="2904606"/>
            <a:ext cx="299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48" y="1524476"/>
            <a:ext cx="100800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64" grpId="0"/>
      <p:bldP spid="69" grpId="0"/>
      <p:bldP spid="70" grpId="0"/>
      <p:bldP spid="72" grpId="0"/>
      <p:bldP spid="76" grpId="0"/>
      <p:bldP spid="87" grpId="0"/>
      <p:bldP spid="88" grpId="0"/>
      <p:bldP spid="91" grpId="0"/>
      <p:bldP spid="92" grpId="0"/>
      <p:bldP spid="94" grpId="0"/>
      <p:bldP spid="95" grpId="0"/>
      <p:bldP spid="96" grpId="0"/>
      <p:bldP spid="98" grpId="0"/>
      <p:bldP spid="99" grpId="0"/>
      <p:bldP spid="100" grpId="0"/>
      <p:bldP spid="102" grpId="0"/>
      <p:bldP spid="103" grpId="0"/>
      <p:bldP spid="104" grpId="0"/>
      <p:bldP spid="106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60, 61.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152159" y="37147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2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26" y="974150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01" y="25556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267200" y="90110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532414" y="2678351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28" y="2707048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87700" y="1226138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529694" y="1202180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939722" y="1195057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76 - 32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35255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2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trừ 3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8" y="972920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6" y="2549732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624190" y="3157613"/>
            <a:ext cx="509410" cy="4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18434" y="3157613"/>
            <a:ext cx="505566" cy="4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425371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71585" y="3158484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0350" y="3129975"/>
            <a:ext cx="524052" cy="432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288312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3065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3065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70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6700" y="47781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Còn lại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72" grpId="0"/>
      <p:bldP spid="11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52 - 20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920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8514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52159" y="39681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76896"/>
              </p:ext>
            </p:extLst>
          </p:nvPr>
        </p:nvGraphicFramePr>
        <p:xfrm>
          <a:off x="5486400" y="767775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288312" y="13476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43800" y="13476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7226" y="16059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3800" y="19029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95572" y="25887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43800" y="25887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8582" y="338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84800" y="396544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0300" y="365587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275118" y="4476175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35600" y="450157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51500" y="44994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57900" y="3513855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trừ 0 bằng 2, viết 2.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trừ 2 bằng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88312" y="19029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378" y="1965384"/>
            <a:ext cx="322695" cy="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94" y="1994808"/>
            <a:ext cx="322695" cy="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07" y="2844709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07" y="2870885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H="1">
            <a:off x="1690753" y="2964425"/>
            <a:ext cx="842772" cy="945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28201" y="2964425"/>
            <a:ext cx="858813" cy="9702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9259" y="472417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4754467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Còn lại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1" grpId="0" animBg="1"/>
      <p:bldP spid="45" grpId="0" animBg="1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5" grpId="0"/>
      <p:bldP spid="46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967" y="19149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0514" y="189315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735" y="1900464"/>
            <a:ext cx="96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2886" y="1893153"/>
            <a:ext cx="110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67172" y="1925811"/>
            <a:ext cx="139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AA28E4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AA28E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AA28E4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AA28E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AA28E4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AA28E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AA28E4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AA28E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AA28E4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60496" r="27281" b="22743"/>
          <a:stretch/>
        </p:blipFill>
        <p:spPr bwMode="auto">
          <a:xfrm>
            <a:off x="102323" y="1504950"/>
            <a:ext cx="8843866" cy="170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539004" y="2628761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149348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Quả dưa nào ghi phép tính có kết quả lớn nhất?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2539722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010" y="2545501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" y="1657350"/>
            <a:ext cx="3048000" cy="182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9" y="7937"/>
            <a:ext cx="5663081" cy="3304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8100" y="2137929"/>
            <a:ext cx="333302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Trong vườn cây ăn quả có tất cả 75 cây nhãn và cây vải, trong đó có 25 cây nhãn. Hỏi trong vườn có bao nhiêu cây vải?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Có tất cả bao nhiêu cây?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678802" y="1574800"/>
            <a:ext cx="1597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6969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Trong đó có mấy cây nhãn?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13" y="2565326"/>
            <a:ext cx="1542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688" y="3058679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782" y="4708813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Bài toán hỏi gì?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714" y="2076450"/>
            <a:ext cx="3136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005" y="2578100"/>
            <a:ext cx="13667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2946" y="3518188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7204" y="4041197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462" y="4488006"/>
            <a:ext cx="418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401</Words>
  <Application>Microsoft Office PowerPoint</Application>
  <PresentationFormat>On-screen Show (16:9)</PresentationFormat>
  <Paragraphs>153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.VnArial</vt:lpstr>
      <vt:lpstr>Aachen</vt:lpstr>
      <vt:lpstr>Arabia</vt:lpstr>
      <vt:lpstr>Arial</vt:lpstr>
      <vt:lpstr>Calibri</vt:lpstr>
      <vt:lpstr>HP001 4 hàng</vt:lpstr>
      <vt:lpstr>iCiel Cadena</vt:lpstr>
      <vt:lpstr>Times New Roman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363</cp:revision>
  <dcterms:created xsi:type="dcterms:W3CDTF">2021-01-09T02:19:28Z</dcterms:created>
  <dcterms:modified xsi:type="dcterms:W3CDTF">2022-03-27T08:19:46Z</dcterms:modified>
</cp:coreProperties>
</file>