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7" r:id="rId2"/>
    <p:sldId id="280" r:id="rId3"/>
    <p:sldId id="281" r:id="rId4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AF0"/>
    <a:srgbClr val="EEB8F2"/>
    <a:srgbClr val="F8E2FA"/>
    <a:srgbClr val="CC27D9"/>
    <a:srgbClr val="A71FB1"/>
    <a:srgbClr val="E590EC"/>
    <a:srgbClr val="E824B5"/>
    <a:srgbClr val="F6BB00"/>
    <a:srgbClr val="A9DA74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16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49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212752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93380" y="1870428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8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11111E-6 -1.60494E-6 L -1.11111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3" name="Group 2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916" y="138516"/>
            <a:ext cx="1165835" cy="671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596" y="150482"/>
            <a:ext cx="1307297" cy="656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5455" y="143624"/>
            <a:ext cx="776154" cy="666635"/>
          </a:xfrm>
          <a:prstGeom prst="rect">
            <a:avLst/>
          </a:prstGeom>
        </p:spPr>
      </p:pic>
      <p:sp>
        <p:nvSpPr>
          <p:cNvPr id="1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780" y="128876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686" y="116448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375" y="212865"/>
            <a:ext cx="3189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2106" y="620869"/>
            <a:ext cx="732551" cy="6118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4108" y="619137"/>
            <a:ext cx="1513310" cy="6118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6431" y="589104"/>
            <a:ext cx="728092" cy="666635"/>
          </a:xfrm>
          <a:prstGeom prst="rect">
            <a:avLst/>
          </a:prstGeom>
        </p:spPr>
      </p:pic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677" y="4240038"/>
            <a:ext cx="606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71" y="30543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152" y="29639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888" y="115678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284" y="212865"/>
            <a:ext cx="3189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321" y="212865"/>
            <a:ext cx="3189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076" y="221917"/>
            <a:ext cx="3189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976" y="1066128"/>
            <a:ext cx="732551" cy="611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8041" y="1073315"/>
            <a:ext cx="1239462" cy="5974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8158" y="1070202"/>
            <a:ext cx="1154098" cy="5974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1987" y="1513283"/>
            <a:ext cx="732551" cy="6118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8052" y="1520470"/>
            <a:ext cx="1239462" cy="5974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8538" y="1972662"/>
            <a:ext cx="732551" cy="6118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9167" y="1973378"/>
            <a:ext cx="814337" cy="5913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8537" y="2414252"/>
            <a:ext cx="732551" cy="6118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2934" y="2417197"/>
            <a:ext cx="1351218" cy="5913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7353" y="2873604"/>
            <a:ext cx="725487" cy="5913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4624" y="2867084"/>
            <a:ext cx="768708" cy="5913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992" y="3753826"/>
            <a:ext cx="732551" cy="6118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7031" y="3762067"/>
            <a:ext cx="933393" cy="5913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261" y="4201620"/>
            <a:ext cx="732551" cy="6118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8300" y="4209861"/>
            <a:ext cx="933393" cy="59136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4633" y="4659606"/>
            <a:ext cx="725487" cy="5913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4687" y="4661517"/>
            <a:ext cx="1009734" cy="59136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7645" y="1519684"/>
            <a:ext cx="1154098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68" grpId="0"/>
      <p:bldP spid="69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3" name="Group 2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677" y="4240038"/>
            <a:ext cx="6064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315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324" y="169206"/>
            <a:ext cx="732551" cy="611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474" y="170267"/>
            <a:ext cx="102132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14</Words>
  <Application>Microsoft Office PowerPoint</Application>
  <PresentationFormat>On-screen Show (16:9)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宋体</vt:lpstr>
      <vt:lpstr>Arial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204</cp:revision>
  <dcterms:created xsi:type="dcterms:W3CDTF">2020-12-08T15:48:47Z</dcterms:created>
  <dcterms:modified xsi:type="dcterms:W3CDTF">2022-03-17T15:37:16Z</dcterms:modified>
</cp:coreProperties>
</file>