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76" r:id="rId3"/>
    <p:sldId id="268" r:id="rId4"/>
    <p:sldId id="269" r:id="rId5"/>
    <p:sldId id="256" r:id="rId6"/>
    <p:sldId id="259" r:id="rId7"/>
    <p:sldId id="270" r:id="rId8"/>
    <p:sldId id="257" r:id="rId9"/>
    <p:sldId id="271" r:id="rId10"/>
    <p:sldId id="272" r:id="rId11"/>
    <p:sldId id="261" r:id="rId12"/>
    <p:sldId id="262" r:id="rId13"/>
    <p:sldId id="273" r:id="rId14"/>
    <p:sldId id="260" r:id="rId15"/>
    <p:sldId id="274" r:id="rId16"/>
    <p:sldId id="263" r:id="rId17"/>
    <p:sldId id="264" r:id="rId18"/>
    <p:sldId id="265" r:id="rId19"/>
    <p:sldId id="275" r:id="rId20"/>
    <p:sldId id="266" r:id="rId21"/>
    <p:sldId id="267" r:id="rId22"/>
    <p:sldId id="25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/>
        </p:blipFill>
        <p:spPr>
          <a:xfrm>
            <a:off x="685800" y="5334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/>
        </p:blipFill>
        <p:spPr>
          <a:xfrm>
            <a:off x="533400" y="3048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6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/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/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4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304800" y="31519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87927" y="914400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37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914400" y="3048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533400" y="741218"/>
            <a:ext cx="81534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43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0" y="762000"/>
            <a:ext cx="6839982" cy="4793673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3048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0558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2133599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5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191</Words>
  <Application>Microsoft Office PowerPoint</Application>
  <PresentationFormat>On-screen Show (4:3)</PresentationFormat>
  <Paragraphs>18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21</cp:revision>
  <dcterms:created xsi:type="dcterms:W3CDTF">2020-08-09T14:51:21Z</dcterms:created>
  <dcterms:modified xsi:type="dcterms:W3CDTF">2020-08-23T04:10:56Z</dcterms:modified>
</cp:coreProperties>
</file>