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7"/>
  </p:notesMasterIdLst>
  <p:sldIdLst>
    <p:sldId id="500" r:id="rId2"/>
    <p:sldId id="299" r:id="rId3"/>
    <p:sldId id="480" r:id="rId4"/>
    <p:sldId id="513" r:id="rId5"/>
    <p:sldId id="514" r:id="rId6"/>
    <p:sldId id="522" r:id="rId7"/>
    <p:sldId id="343" r:id="rId8"/>
    <p:sldId id="516" r:id="rId9"/>
    <p:sldId id="523" r:id="rId10"/>
    <p:sldId id="470" r:id="rId11"/>
    <p:sldId id="471" r:id="rId12"/>
    <p:sldId id="519" r:id="rId13"/>
    <p:sldId id="501" r:id="rId14"/>
    <p:sldId id="502" r:id="rId15"/>
    <p:sldId id="504" r:id="rId16"/>
    <p:sldId id="505" r:id="rId17"/>
    <p:sldId id="506" r:id="rId18"/>
    <p:sldId id="511" r:id="rId19"/>
    <p:sldId id="508" r:id="rId20"/>
    <p:sldId id="518" r:id="rId21"/>
    <p:sldId id="524" r:id="rId22"/>
    <p:sldId id="521" r:id="rId23"/>
    <p:sldId id="510" r:id="rId24"/>
    <p:sldId id="525" r:id="rId25"/>
    <p:sldId id="520" r:id="rId2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876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4.mp3"/><Relationship Id="rId7" Type="http://schemas.openxmlformats.org/officeDocument/2006/relationships/image" Target="../media/image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8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0C0tsB9Cw4?list=PLrF-9_IJGJlA_xvHiEoynzfc6Ao6ic3G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V0DjUGZ89g?list=PLrF-9_IJGJlA_xvHiEoynzfc6Ao6ic3G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V9w0toFOFU?list=PLrF-9_IJGJlA_xvHiEoynzfc6Ao6ic3G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2 – CHỦ ĐỀ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3E5F1-F4F6-480E-AE52-1D335FEC5D12}"/>
              </a:ext>
            </a:extLst>
          </p:cNvPr>
          <p:cNvSpPr txBox="1"/>
          <p:nvPr/>
        </p:nvSpPr>
        <p:spPr>
          <a:xfrm>
            <a:off x="5450920" y="5456932"/>
            <a:ext cx="55035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1713C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r>
              <a:rPr lang="vi-VN" sz="2000" dirty="0">
                <a:solidFill>
                  <a:srgbClr val="00999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Nghe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giai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điệu</a:t>
            </a:r>
            <a:endParaRPr lang="en-US" altLang="en-US" sz="3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ĐỌC NHẠC BÀI SỐ 2 LỚP 1 THEO KÍ HIỆU BÀN TAY">
            <a:hlinkClick r:id="" action="ppaction://media"/>
            <a:extLst>
              <a:ext uri="{FF2B5EF4-FFF2-40B4-BE49-F238E27FC236}">
                <a16:creationId xmlns:a16="http://schemas.microsoft.com/office/drawing/2014/main" id="{EF0D6EF3-CFC6-46D6-A0DB-CD13A26C7B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533"/>
            <a:ext cx="10972800" cy="68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NHẠC VỚI NHẠC ĐỆM</a:t>
            </a:r>
          </a:p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Õ THANH PHÁCH THEO NHỊP BÀI ĐỌC NHẠC SỐ 2 LỚP 1">
            <a:hlinkClick r:id="" action="ppaction://media"/>
            <a:extLst>
              <a:ext uri="{FF2B5EF4-FFF2-40B4-BE49-F238E27FC236}">
                <a16:creationId xmlns:a16="http://schemas.microsoft.com/office/drawing/2014/main" id="{A3FEA8F3-F4B1-4FA2-9FB4-FE86814DC1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89A37CB-6A18-4BB1-BFF9-D95EAA7CDE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ODY PERCUSSION BÀI HÁ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9D04821-C1AB-4EDF-89BB-4EACE4BD00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6962</TotalTime>
  <Words>177</Words>
  <Application>Microsoft Office PowerPoint</Application>
  <PresentationFormat>Custom</PresentationFormat>
  <Paragraphs>48</Paragraphs>
  <Slides>25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589</cp:revision>
  <dcterms:created xsi:type="dcterms:W3CDTF">2010-04-30T18:19:48Z</dcterms:created>
  <dcterms:modified xsi:type="dcterms:W3CDTF">2021-11-01T13:06:30Z</dcterms:modified>
</cp:coreProperties>
</file>