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42" y="-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50072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1445" y="1162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1165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1901332" y="2286000"/>
            <a:ext cx="7072214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</a:t>
            </a:r>
            <a:r>
              <a:rPr lang="en-US" sz="5500" b="1" strike="noStrike" spc="-1" smtClean="0">
                <a:solidFill>
                  <a:srgbClr val="0000FF"/>
                </a:solidFill>
                <a:latin typeface="Times New Roman"/>
                <a:ea typeface="Times New Roman"/>
              </a:rPr>
              <a:t>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92" name="Text Box 9"/>
          <p:cNvSpPr/>
          <p:nvPr/>
        </p:nvSpPr>
        <p:spPr>
          <a:xfrm>
            <a:off x="1843200" y="208080"/>
            <a:ext cx="14284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5672" t="31721" r="73763" b="7312"/>
          <a:stretch/>
        </p:blipFill>
        <p:spPr>
          <a:xfrm>
            <a:off x="3486240" y="2857680"/>
            <a:ext cx="400032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37593" t="31721" r="41136" b="4893"/>
          <a:stretch/>
        </p:blipFill>
        <p:spPr>
          <a:xfrm>
            <a:off x="3343320" y="2786040"/>
            <a:ext cx="4174920" cy="242892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73763" t="31721" r="6384" b="4893"/>
          <a:stretch/>
        </p:blipFill>
        <p:spPr>
          <a:xfrm>
            <a:off x="3557520" y="2786040"/>
            <a:ext cx="3643560" cy="250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25" y="3218881"/>
            <a:ext cx="5631975" cy="3665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288"/>
            <a:ext cx="5305930" cy="3612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59" y="7920"/>
            <a:ext cx="5606041" cy="3252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1"/>
            <a:ext cx="5334000" cy="324528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Text Box 9"/>
          <p:cNvSpPr/>
          <p:nvPr/>
        </p:nvSpPr>
        <p:spPr>
          <a:xfrm>
            <a:off x="227160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10"/>
          <p:cNvSpPr/>
          <p:nvPr/>
        </p:nvSpPr>
        <p:spPr>
          <a:xfrm>
            <a:off x="2836800" y="300024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7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2684" y="1107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02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309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400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7454</TotalTime>
  <Words>276</Words>
  <Application>Microsoft Office PowerPoint</Application>
  <PresentationFormat>Custom</PresentationFormat>
  <Paragraphs>53</Paragraphs>
  <Slides>20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saocodon</cp:lastModifiedBy>
  <cp:revision>623</cp:revision>
  <dcterms:created xsi:type="dcterms:W3CDTF">2010-04-30T20:19:48Z</dcterms:created>
  <dcterms:modified xsi:type="dcterms:W3CDTF">2022-01-20T03:44:01Z</dcterms:modified>
  <dc:language>en-US</dc:language>
</cp:coreProperties>
</file>