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1"/>
  </p:notesMasterIdLst>
  <p:sldIdLst>
    <p:sldId id="278" r:id="rId3"/>
    <p:sldId id="263" r:id="rId4"/>
    <p:sldId id="257" r:id="rId5"/>
    <p:sldId id="262" r:id="rId6"/>
    <p:sldId id="264" r:id="rId7"/>
    <p:sldId id="258" r:id="rId8"/>
    <p:sldId id="273" r:id="rId9"/>
    <p:sldId id="274" r:id="rId10"/>
    <p:sldId id="265" r:id="rId11"/>
    <p:sldId id="259" r:id="rId12"/>
    <p:sldId id="275" r:id="rId13"/>
    <p:sldId id="276" r:id="rId14"/>
    <p:sldId id="266" r:id="rId15"/>
    <p:sldId id="267" r:id="rId16"/>
    <p:sldId id="269" r:id="rId17"/>
    <p:sldId id="271" r:id="rId18"/>
    <p:sldId id="272" r:id="rId19"/>
    <p:sldId id="277" r:id="rId20"/>
  </p:sldIdLst>
  <p:sldSz cx="9144000" cy="5143500" type="screen16x9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43C"/>
    <a:srgbClr val="72CEEE"/>
    <a:srgbClr val="0099DA"/>
    <a:srgbClr val="E52D56"/>
    <a:srgbClr val="D00000"/>
    <a:srgbClr val="D8EFF0"/>
    <a:srgbClr val="E6E6E6"/>
    <a:srgbClr val="D72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7" autoAdjust="0"/>
  </p:normalViewPr>
  <p:slideViewPr>
    <p:cSldViewPr snapToGrid="0">
      <p:cViewPr varScale="1">
        <p:scale>
          <a:sx n="92" d="100"/>
          <a:sy n="92" d="100"/>
        </p:scale>
        <p:origin x="-75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64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798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57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317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9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697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885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7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089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410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8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50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261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1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484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64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36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525653" y="742523"/>
            <a:ext cx="4505643" cy="20098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GB" sz="8000" b="1" dirty="0" err="1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4: </a:t>
            </a:r>
            <a:b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GB" sz="80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  e  Ê  ê  </a:t>
            </a:r>
            <a:endParaRPr sz="80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963018"/>
            <a:ext cx="3931920" cy="3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39" y="414378"/>
            <a:ext cx="3931920" cy="393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CBAE45D-CEDF-4BDD-92DC-A727E673E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7" y="766159"/>
            <a:ext cx="3931920" cy="3931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560684F-0CBE-4D73-B06F-FC36F663CE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0" y="766159"/>
            <a:ext cx="3931920" cy="3931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569300"/>
            <a:ext cx="1348931" cy="3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0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765" y="1686289"/>
            <a:ext cx="3751478" cy="19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547" y="980709"/>
            <a:ext cx="5214905" cy="3497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6569" y="4478319"/>
            <a:ext cx="239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latin typeface="Quicksand Medium" panose="00000600000000000000"/>
              </a:defRPr>
            </a:lvl1pPr>
          </a:lstStyle>
          <a:p>
            <a:pPr algn="ctr"/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607917"/>
            <a:ext cx="887550" cy="46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70" y="1434464"/>
            <a:ext cx="4758792" cy="247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  <p:pic>
        <p:nvPicPr>
          <p:cNvPr id="2" name="BT4_TH1">
            <a:hlinkClick r:id="" action="ppaction://media"/>
            <a:extLst>
              <a:ext uri="{FF2B5EF4-FFF2-40B4-BE49-F238E27FC236}">
                <a16:creationId xmlns:a16="http://schemas.microsoft.com/office/drawing/2014/main" xmlns="" id="{47FD5078-A558-4DF5-8BB9-3D9FC2731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9004" y="977717"/>
            <a:ext cx="5965992" cy="40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2F7AE6-B2D5-4EEE-AB99-09480124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80" y="1056834"/>
            <a:ext cx="6003360" cy="4086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B776BF-2DF6-4FD0-9A81-5CCB03C7E100}"/>
              </a:ext>
            </a:extLst>
          </p:cNvPr>
          <p:cNvSpPr txBox="1"/>
          <p:nvPr/>
        </p:nvSpPr>
        <p:spPr>
          <a:xfrm>
            <a:off x="3510915" y="603055"/>
            <a:ext cx="2122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</a:t>
            </a:r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ờng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59" y="603055"/>
            <a:ext cx="836880" cy="3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6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10" y="1902793"/>
            <a:ext cx="4617000" cy="13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151"/>
            <a:ext cx="9144000" cy="3625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967" y="1652954"/>
            <a:ext cx="2176420" cy="2785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5" y="941151"/>
            <a:ext cx="5803325" cy="3471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2325600"/>
            <a:ext cx="1817964" cy="1740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497" y="4346208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31103" y="4344840"/>
            <a:ext cx="3911296" cy="523220"/>
            <a:chOff x="2531103" y="4344840"/>
            <a:chExt cx="3911296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8A21C9-53ED-4823-AD96-430AD65095C6}"/>
                </a:ext>
              </a:extLst>
            </p:cNvPr>
            <p:cNvSpPr txBox="1"/>
            <p:nvPr/>
          </p:nvSpPr>
          <p:spPr>
            <a:xfrm>
              <a:off x="2531103" y="4344840"/>
              <a:ext cx="428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BDD3295-9A98-48F4-8F5A-F287F4883BAB}"/>
                </a:ext>
              </a:extLst>
            </p:cNvPr>
            <p:cNvSpPr txBox="1"/>
            <p:nvPr/>
          </p:nvSpPr>
          <p:spPr>
            <a:xfrm>
              <a:off x="2989620" y="4344840"/>
              <a:ext cx="3612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BEA7DD7-C803-441B-A0BC-7FECD67C80D1}"/>
                </a:ext>
              </a:extLst>
            </p:cNvPr>
            <p:cNvSpPr txBox="1"/>
            <p:nvPr/>
          </p:nvSpPr>
          <p:spPr>
            <a:xfrm>
              <a:off x="3574818" y="4344840"/>
              <a:ext cx="404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474782" y="4344840"/>
              <a:ext cx="3706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90084DA8-7CFC-4120-AF87-14FF993D7F55}"/>
                </a:ext>
              </a:extLst>
            </p:cNvPr>
            <p:cNvSpPr txBox="1"/>
            <p:nvPr/>
          </p:nvSpPr>
          <p:spPr>
            <a:xfrm>
              <a:off x="4969012" y="4344840"/>
              <a:ext cx="2095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24140C78-8637-4F38-A63B-325FD84AC774}"/>
                </a:ext>
              </a:extLst>
            </p:cNvPr>
            <p:cNvSpPr txBox="1"/>
            <p:nvPr/>
          </p:nvSpPr>
          <p:spPr>
            <a:xfrm>
              <a:off x="6143128" y="4344840"/>
              <a:ext cx="2992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5" y="1120506"/>
            <a:ext cx="8663518" cy="3200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4" y="580859"/>
            <a:ext cx="1309333" cy="38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1F4E34-BE75-422A-A74B-B59ACF82C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32" y="1699784"/>
            <a:ext cx="4027696" cy="17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DDA6401-D580-4702-A804-3DA293A76F34}"/>
              </a:ext>
            </a:extLst>
          </p:cNvPr>
          <p:cNvGrpSpPr/>
          <p:nvPr/>
        </p:nvGrpSpPr>
        <p:grpSpPr>
          <a:xfrm>
            <a:off x="357319" y="1305098"/>
            <a:ext cx="3516412" cy="2699112"/>
            <a:chOff x="2420257" y="1139209"/>
            <a:chExt cx="4303486" cy="286500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F9B5F26-C68A-40CB-8CE6-163B3A810E66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2667BD-CA9E-4A4F-A1A6-8536636CE21C}"/>
                </a:ext>
              </a:extLst>
            </p:cNvPr>
            <p:cNvSpPr txBox="1"/>
            <p:nvPr/>
          </p:nvSpPr>
          <p:spPr>
            <a:xfrm>
              <a:off x="3720801" y="1139209"/>
              <a:ext cx="1182914" cy="254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591793" y="1305098"/>
            <a:ext cx="397031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  <a:p>
            <a:pPr algn="ctr"/>
            <a:endParaRPr lang="en-GB" dirty="0"/>
          </a:p>
        </p:txBody>
      </p:sp>
      <p:pic>
        <p:nvPicPr>
          <p:cNvPr id="6" name="ê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8096" y="2576945"/>
            <a:ext cx="368827" cy="368827"/>
          </a:xfrm>
          <a:prstGeom prst="rect">
            <a:avLst/>
          </a:prstGeom>
        </p:spPr>
      </p:pic>
      <p:pic>
        <p:nvPicPr>
          <p:cNvPr id="9" name="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6219" y="2563040"/>
            <a:ext cx="382732" cy="38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19" y="1736521"/>
            <a:ext cx="8537304" cy="1889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9" y="1093974"/>
            <a:ext cx="9086291" cy="3434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9" y="2138144"/>
            <a:ext cx="3825353" cy="11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ÀI 4: &amp;#x0D;&amp;#x0A;E  e  Ê  ê  &amp;quot;&quot;/&gt;&lt;property id=&quot;20307&quot; value=&quot;278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62&quot;/&gt;&lt;/object&gt;&lt;object type=&quot;3&quot; unique_id=&quot;10008&quot;&gt;&lt;property id=&quot;20148&quot; value=&quot;5&quot;/&gt;&lt;property id=&quot;20300&quot; value=&quot;Slide 5&quot;/&gt;&lt;property id=&quot;20307&quot; value=&quot;264&quot;/&gt;&lt;/object&gt;&lt;object type=&quot;3&quot; unique_id=&quot;10009&quot;&gt;&lt;property id=&quot;20148&quot; value=&quot;5&quot;/&gt;&lt;property id=&quot;20300&quot; value=&quot;Slide 6&quot;/&gt;&lt;property id=&quot;20307&quot; value=&quot;258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1&quot;&gt;&lt;property id=&quot;20148&quot; value=&quot;5&quot;/&gt;&lt;property id=&quot;20300&quot; value=&quot;Slide 8&quot;/&gt;&lt;property id=&quot;20307&quot; value=&quot;27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59&quot;/&gt;&lt;/object&gt;&lt;object type=&quot;3&quot; unique_id=&quot;10014&quot;&gt;&lt;property id=&quot;20148&quot; value=&quot;5&quot;/&gt;&lt;property id=&quot;20300&quot; value=&quot;Slide 11&quot;/&gt;&lt;property id=&quot;20307&quot; value=&quot;275&quot;/&gt;&lt;/object&gt;&lt;object type=&quot;3&quot; unique_id=&quot;10015&quot;&gt;&lt;property id=&quot;20148&quot; value=&quot;5&quot;/&gt;&lt;property id=&quot;20300&quot; value=&quot;Slide 12&quot;/&gt;&lt;property id=&quot;20307&quot; value=&quot;276&quot;/&gt;&lt;/object&gt;&lt;object type=&quot;3&quot; unique_id=&quot;10016&quot;&gt;&lt;property id=&quot;20148&quot; value=&quot;5&quot;/&gt;&lt;property id=&quot;20300&quot; value=&quot;Slide 13&quot;/&gt;&lt;property id=&quot;20307&quot; value=&quot;266&quot;/&gt;&lt;/object&gt;&lt;object type=&quot;3&quot; unique_id=&quot;10017&quot;&gt;&lt;property id=&quot;20148&quot; value=&quot;5&quot;/&gt;&lt;property id=&quot;20300&quot; value=&quot;Slide 14&quot;/&gt;&lt;property id=&quot;20307&quot; value=&quot;267&quot;/&gt;&lt;/object&gt;&lt;object type=&quot;3&quot; unique_id=&quot;10018&quot;&gt;&lt;property id=&quot;20148&quot; value=&quot;5&quot;/&gt;&lt;property id=&quot;20300&quot; value=&quot;Slide 15&quot;/&gt;&lt;property id=&quot;20307&quot; value=&quot;269&quot;/&gt;&lt;/object&gt;&lt;object type=&quot;3&quot; unique_id=&quot;10019&quot;&gt;&lt;property id=&quot;20148&quot; value=&quot;5&quot;/&gt;&lt;property id=&quot;20300&quot; value=&quot;Slide 16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272&quot;/&gt;&lt;/object&gt;&lt;object type=&quot;3&quot; unique_id=&quot;10021&quot;&gt;&lt;property id=&quot;20148&quot; value=&quot;5&quot;/&gt;&lt;property id=&quot;20300&quot; value=&quot;Slide 18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35</Words>
  <Application>Microsoft Office PowerPoint</Application>
  <PresentationFormat>On-screen Show (16:9)</PresentationFormat>
  <Paragraphs>15</Paragraphs>
  <Slides>18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Simple Light</vt:lpstr>
      <vt:lpstr>1_Simple Light</vt:lpstr>
      <vt:lpstr>BÀI 4:  E  e  Ê  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A</cp:lastModifiedBy>
  <cp:revision>70</cp:revision>
  <dcterms:modified xsi:type="dcterms:W3CDTF">2020-12-09T13:34:01Z</dcterms:modified>
</cp:coreProperties>
</file>