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8" r:id="rId2"/>
    <p:sldId id="257" r:id="rId3"/>
    <p:sldId id="259" r:id="rId4"/>
    <p:sldId id="267" r:id="rId5"/>
    <p:sldId id="262" r:id="rId6"/>
    <p:sldId id="260" r:id="rId7"/>
    <p:sldId id="263" r:id="rId8"/>
    <p:sldId id="264" r:id="rId9"/>
    <p:sldId id="265" r:id="rId10"/>
    <p:sldId id="268" r:id="rId11"/>
    <p:sldId id="276" r:id="rId12"/>
    <p:sldId id="270" r:id="rId13"/>
    <p:sldId id="271" r:id="rId14"/>
    <p:sldId id="272" r:id="rId15"/>
    <p:sldId id="273" r:id="rId16"/>
    <p:sldId id="277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charset="0"/>
      <p:regular r:id="rId23"/>
      <p:italic r:id="rId24"/>
    </p:embeddedFont>
    <p:embeddedFont>
      <p:font typeface="Quicksand Medium" charset="-93"/>
      <p:regular r:id="rId25"/>
    </p:embeddedFont>
    <p:embeddedFont>
      <p:font typeface="Arial-Rounded" charset="-93"/>
      <p:regular r:id="rId26"/>
      <p:bold r:id="rId27"/>
    </p:embeddedFont>
    <p:embeddedFont>
      <p:font typeface="Lato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E58BC-52CB-43CE-8B60-AEAE839C0AEC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1EC0-F35A-4917-8E39-9B60D762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1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9: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07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6" y="524128"/>
            <a:ext cx="5809488" cy="5809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50" y="1690688"/>
            <a:ext cx="6233700" cy="358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03724" y="5858933"/>
            <a:ext cx="182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đỡ bé.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67" y="710001"/>
            <a:ext cx="399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0"/>
            <a:ext cx="879140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224502"/>
            <a:ext cx="10914386" cy="531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5785" y="6086143"/>
            <a:ext cx="29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Tàu dỡ hàng ở cảng.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513832" y="6085769"/>
            <a:ext cx="1303401" cy="462039"/>
            <a:chOff x="7955280" y="6104488"/>
            <a:chExt cx="1303401" cy="462039"/>
          </a:xfrm>
        </p:grpSpPr>
        <p:sp>
          <p:nvSpPr>
            <p:cNvPr id="7" name="TextBox 6"/>
            <p:cNvSpPr txBox="1"/>
            <p:nvPr/>
          </p:nvSpPr>
          <p:spPr>
            <a:xfrm>
              <a:off x="8929497" y="6104488"/>
              <a:ext cx="329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5280" y="6104862"/>
              <a:ext cx="329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ỡ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4502"/>
            <a:ext cx="10058400" cy="49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3" name="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328" y="3786853"/>
            <a:ext cx="428531" cy="42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3" y="2324780"/>
            <a:ext cx="11361013" cy="257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384" y="5151120"/>
            <a:ext cx="1062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b</a:t>
            </a:r>
            <a:r>
              <a:rPr lang="en-US" sz="4400" b="1" smtClean="0"/>
              <a:t>ờ          bở          cờ          cỡ          dỡ          đỡ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2229" y="5045961"/>
            <a:ext cx="1293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đê 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1797" y="4999876"/>
            <a:ext cx="1219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cờ 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80915" y="5086097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đỡ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58" y="2008451"/>
            <a:ext cx="3811040" cy="3072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6" y="2008451"/>
            <a:ext cx="4194182" cy="3072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6" y="2010075"/>
            <a:ext cx="3945516" cy="3070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ÀI 9: &amp;#x0D;&amp;#x0A;Ơ ơ  ~  &amp;quot;&quot;/&gt;&lt;property id=&quot;20307&quot; value=&quot;278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5&quot;/&gt;&lt;property id=&quot;20307&quot; value=&quot;262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76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71&quot;/&gt;&lt;/object&gt;&lt;object type=&quot;3&quot; unique_id=&quot;10017&quot;&gt;&lt;property id=&quot;20148&quot; value=&quot;5&quot;/&gt;&lt;property id=&quot;20300&quot; value=&quot;Slide 14&quot;/&gt;&lt;property id=&quot;20307&quot; value=&quot;272&quot;/&gt;&lt;/object&gt;&lt;object type=&quot;3&quot; unique_id=&quot;10018&quot;&gt;&lt;property id=&quot;20148&quot; value=&quot;5&quot;/&gt;&lt;property id=&quot;20300&quot; value=&quot;Slide 15&quot;/&gt;&lt;property id=&quot;20307&quot; value=&quot;273&quot;/&gt;&lt;/object&gt;&lt;object type=&quot;3&quot; unique_id=&quot;10019&quot;&gt;&lt;property id=&quot;20148&quot; value=&quot;5&quot;/&gt;&lt;property id=&quot;20300&quot; value=&quot;Slide 16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470</TotalTime>
  <Words>36</Words>
  <Application>Microsoft Office PowerPoint</Application>
  <PresentationFormat>Custom</PresentationFormat>
  <Paragraphs>13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Quicksand Medium</vt:lpstr>
      <vt:lpstr>Arial-Rounded</vt:lpstr>
      <vt:lpstr>Lato</vt:lpstr>
      <vt:lpstr>Office Theme</vt:lpstr>
      <vt:lpstr>BÀI 9:  Ơ ơ  ~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</cp:lastModifiedBy>
  <cp:revision>46</cp:revision>
  <dcterms:created xsi:type="dcterms:W3CDTF">2020-05-19T07:29:54Z</dcterms:created>
  <dcterms:modified xsi:type="dcterms:W3CDTF">2020-09-24T03:01:28Z</dcterms:modified>
</cp:coreProperties>
</file>