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2.xml" ContentType="application/vnd.openxmlformats-officedocument.presentationml.notesSlide+xml"/>
  <Override PartName="/ppt/tags/tag27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31.xml" ContentType="application/vnd.openxmlformats-officedocument.presentationml.tags+xml"/>
  <Override PartName="/ppt/notesSlides/notesSlide18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9.xml" ContentType="application/vnd.openxmlformats-officedocument.presentationml.notesSlide+xml"/>
  <Override PartName="/ppt/tags/tag37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38.xml" ContentType="application/vnd.openxmlformats-officedocument.presentationml.tags+xml"/>
  <Override PartName="/ppt/notesSlides/notesSlide23.xml" ContentType="application/vnd.openxmlformats-officedocument.presentationml.notesSlide+xml"/>
  <Override PartName="/ppt/tags/tag39.xml" ContentType="application/vnd.openxmlformats-officedocument.presentationml.tags+xml"/>
  <Override PartName="/ppt/notesSlides/notesSlide24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9" r:id="rId4"/>
    <p:sldMasterId id="2147483712" r:id="rId5"/>
    <p:sldMasterId id="2147483725" r:id="rId6"/>
    <p:sldMasterId id="2147483738" r:id="rId7"/>
  </p:sldMasterIdLst>
  <p:notesMasterIdLst>
    <p:notesMasterId r:id="rId33"/>
  </p:notesMasterIdLst>
  <p:sldIdLst>
    <p:sldId id="258" r:id="rId8"/>
    <p:sldId id="259" r:id="rId9"/>
    <p:sldId id="260" r:id="rId10"/>
    <p:sldId id="261" r:id="rId11"/>
    <p:sldId id="262" r:id="rId12"/>
    <p:sldId id="289" r:id="rId13"/>
    <p:sldId id="263" r:id="rId14"/>
    <p:sldId id="271" r:id="rId15"/>
    <p:sldId id="267" r:id="rId16"/>
    <p:sldId id="272" r:id="rId17"/>
    <p:sldId id="274" r:id="rId18"/>
    <p:sldId id="273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ags" Target="tags/tag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D0635-319A-429A-899D-AA14C73F6AA3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0D409-9D2A-4CD8-B706-059D961A5A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794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1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7125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712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7125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13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23346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8951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7125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4712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5051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0767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19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0064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2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23346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20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23346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21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8951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5051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0767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24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0767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25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0064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895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754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936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936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7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160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8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160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076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501119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999174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62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65162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253873"/>
      </p:ext>
    </p:extLst>
  </p:cSld>
  <p:clrMapOvr>
    <a:masterClrMapping/>
  </p:clrMapOvr>
  <p:transition spd="slow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=""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6860117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=""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=""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46">
                <a:defRPr/>
              </a:pPr>
              <a:endParaRPr lang="zh-CN" altLang="en-US" sz="1400" kern="0">
                <a:solidFill>
                  <a:prstClr val="white"/>
                </a:solidFill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=""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=""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=""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2400" kern="0" dirty="0">
                  <a:solidFill>
                    <a:prstClr val="white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=""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=""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=""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=""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8486360"/>
      </p:ext>
    </p:extLst>
  </p:cSld>
  <p:clrMapOvr>
    <a:masterClrMapping/>
  </p:clrMapOvr>
  <p:transition spd="slow" advClick="0" advTm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226505"/>
      </p:ext>
    </p:extLst>
  </p:cSld>
  <p:clrMapOvr>
    <a:masterClrMapping/>
  </p:clrMapOvr>
  <p:transition spd="slow" advClick="0" advTm="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91717"/>
      </p:ext>
    </p:extLst>
  </p:cSld>
  <p:clrMapOvr>
    <a:masterClrMapping/>
  </p:clrMapOvr>
  <p:transition spd="slow" advClick="0" advTm="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73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183117"/>
      </p:ext>
    </p:extLst>
  </p:cSld>
  <p:clrMapOvr>
    <a:masterClrMapping/>
  </p:clrMapOvr>
  <p:transition spd="slow" advClick="0" advTm="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854027"/>
      </p:ext>
    </p:extLst>
  </p:cSld>
  <p:clrMapOvr>
    <a:masterClrMapping/>
  </p:clrMapOvr>
  <p:transition spd="slow" advClick="0" advTm="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917342" y="566955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5770310"/>
      </p:ext>
    </p:extLst>
  </p:cSld>
  <p:clrMapOvr>
    <a:masterClrMapping/>
  </p:clrMapOvr>
  <p:transition spd="slow" advClick="0" advTm="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957161"/>
      </p:ext>
    </p:extLst>
  </p:cSld>
  <p:clrMapOvr>
    <a:masterClrMapping/>
  </p:clrMapOvr>
  <p:transition spd="slow" advClick="0" advTm="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69360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021736"/>
      </p:ext>
    </p:extLst>
  </p:cSld>
  <p:clrMapOvr>
    <a:masterClrMapping/>
  </p:clrMapOvr>
  <p:transition spd="slow" advClick="0" advTm="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6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353639"/>
      </p:ext>
    </p:extLst>
  </p:cSld>
  <p:clrMapOvr>
    <a:masterClrMapping/>
  </p:clrMapOvr>
  <p:transition spd="slow" advClick="0" advTm="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60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324047"/>
      </p:ext>
    </p:extLst>
  </p:cSld>
  <p:clrMapOvr>
    <a:masterClrMapping/>
  </p:clrMapOvr>
  <p:transition spd="slow" advClick="0" advTm="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695563"/>
      </p:ext>
    </p:extLst>
  </p:cSld>
  <p:clrMapOvr>
    <a:masterClrMapping/>
  </p:clrMapOvr>
  <p:transition spd="slow" advClick="0" advTm="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59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65159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08085"/>
      </p:ext>
    </p:extLst>
  </p:cSld>
  <p:clrMapOvr>
    <a:masterClrMapping/>
  </p:clrMapOvr>
  <p:transition spd="slow" advClick="0" advTm="0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xmlns="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6860117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xmlns="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xmlns="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46">
                <a:defRPr/>
              </a:pPr>
              <a:endParaRPr lang="zh-CN" altLang="en-US" sz="1400" kern="0">
                <a:solidFill>
                  <a:prstClr val="white"/>
                </a:solidFill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xmlns="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xmlns="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xmlns="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2400" kern="0" dirty="0">
                  <a:solidFill>
                    <a:prstClr val="white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xmlns="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xmlns="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xmlns="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xmlns="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9540522"/>
      </p:ext>
    </p:extLst>
  </p:cSld>
  <p:clrMapOvr>
    <a:masterClrMapping/>
  </p:clrMapOvr>
  <p:transition spd="slow" advClick="0" advTm="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353518"/>
      </p:ext>
    </p:extLst>
  </p:cSld>
  <p:clrMapOvr>
    <a:masterClrMapping/>
  </p:clrMapOvr>
  <p:transition spd="slow" advClick="0" advTm="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401080"/>
      </p:ext>
    </p:extLst>
  </p:cSld>
  <p:clrMapOvr>
    <a:masterClrMapping/>
  </p:clrMapOvr>
  <p:transition spd="slow" advClick="0" advTm="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6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637753"/>
      </p:ext>
    </p:extLst>
  </p:cSld>
  <p:clrMapOvr>
    <a:masterClrMapping/>
  </p:clrMapOvr>
  <p:transition spd="slow" advClick="0" advTm="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040839"/>
      </p:ext>
    </p:extLst>
  </p:cSld>
  <p:clrMapOvr>
    <a:masterClrMapping/>
  </p:clrMapOvr>
  <p:transition spd="slow" advClick="0" advTm="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917342" y="566955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2093786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76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993211"/>
      </p:ext>
    </p:extLst>
  </p:cSld>
  <p:clrMapOvr>
    <a:masterClrMapping/>
  </p:clrMapOvr>
  <p:transition spd="slow" advClick="0" advTm="0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304124"/>
      </p:ext>
    </p:extLst>
  </p:cSld>
  <p:clrMapOvr>
    <a:masterClrMapping/>
  </p:clrMapOvr>
  <p:transition spd="slow" advClick="0" advTm="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779434"/>
      </p:ext>
    </p:extLst>
  </p:cSld>
  <p:clrMapOvr>
    <a:masterClrMapping/>
  </p:clrMapOvr>
  <p:transition spd="slow" advClick="0" advTm="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5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611858"/>
      </p:ext>
    </p:extLst>
  </p:cSld>
  <p:clrMapOvr>
    <a:masterClrMapping/>
  </p:clrMapOvr>
  <p:transition spd="slow" advClick="0" advTm="0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5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099829"/>
      </p:ext>
    </p:extLst>
  </p:cSld>
  <p:clrMapOvr>
    <a:masterClrMapping/>
  </p:clrMapOvr>
  <p:transition spd="slow" advClick="0" advTm="0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86497"/>
      </p:ext>
    </p:extLst>
  </p:cSld>
  <p:clrMapOvr>
    <a:masterClrMapping/>
  </p:clrMapOvr>
  <p:transition spd="slow" advClick="0" advTm="0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55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65155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243078"/>
      </p:ext>
    </p:extLst>
  </p:cSld>
  <p:clrMapOvr>
    <a:masterClrMapping/>
  </p:clrMapOvr>
  <p:transition spd="slow" advClick="0" advTm="0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xmlns="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6860117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xmlns="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xmlns="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46">
                <a:defRPr/>
              </a:pPr>
              <a:endParaRPr lang="zh-CN" altLang="en-US" sz="1400" kern="0">
                <a:solidFill>
                  <a:prstClr val="white"/>
                </a:solidFill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xmlns="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xmlns="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xmlns="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2400" kern="0" dirty="0">
                  <a:solidFill>
                    <a:prstClr val="white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xmlns="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xmlns="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xmlns="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xmlns="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4117679"/>
      </p:ext>
    </p:extLst>
  </p:cSld>
  <p:clrMapOvr>
    <a:masterClrMapping/>
  </p:clrMapOvr>
  <p:transition spd="slow" advClick="0" advTm="0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2712"/>
      </p:ext>
    </p:extLst>
  </p:cSld>
  <p:clrMapOvr>
    <a:masterClrMapping/>
  </p:clrMapOvr>
  <p:transition spd="slow" advClick="0" advTm="0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928047"/>
      </p:ext>
    </p:extLst>
  </p:cSld>
  <p:clrMapOvr>
    <a:masterClrMapping/>
  </p:clrMapOvr>
  <p:transition spd="slow" advClick="0" advTm="0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64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966045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585751"/>
      </p:ext>
    </p:extLst>
  </p:cSld>
  <p:clrMapOvr>
    <a:masterClrMapping/>
  </p:clrMapOvr>
  <p:transition spd="slow" advClick="0" advTm="0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928262"/>
      </p:ext>
    </p:extLst>
  </p:cSld>
  <p:clrMapOvr>
    <a:masterClrMapping/>
  </p:clrMapOvr>
  <p:transition spd="slow" advClick="0" advTm="0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917342" y="566955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1334463"/>
      </p:ext>
    </p:extLst>
  </p:cSld>
  <p:clrMapOvr>
    <a:masterClrMapping/>
  </p:clrMapOvr>
  <p:transition spd="slow" advClick="0" advTm="0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803983"/>
      </p:ext>
    </p:extLst>
  </p:cSld>
  <p:clrMapOvr>
    <a:masterClrMapping/>
  </p:clrMapOvr>
  <p:transition spd="slow" advClick="0" advTm="0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755803"/>
      </p:ext>
    </p:extLst>
  </p:cSld>
  <p:clrMapOvr>
    <a:masterClrMapping/>
  </p:clrMapOvr>
  <p:transition spd="slow" advClick="0" advTm="0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5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114038"/>
      </p:ext>
    </p:extLst>
  </p:cSld>
  <p:clrMapOvr>
    <a:masterClrMapping/>
  </p:clrMapOvr>
  <p:transition spd="slow" advClick="0" advTm="0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50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500238"/>
      </p:ext>
    </p:extLst>
  </p:cSld>
  <p:clrMapOvr>
    <a:masterClrMapping/>
  </p:clrMapOvr>
  <p:transition spd="slow" advClick="0" advTm="0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253510"/>
      </p:ext>
    </p:extLst>
  </p:cSld>
  <p:clrMapOvr>
    <a:masterClrMapping/>
  </p:clrMapOvr>
  <p:transition spd="slow" advClick="0" advTm="0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50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87" y="365150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271600"/>
      </p:ext>
    </p:extLst>
  </p:cSld>
  <p:clrMapOvr>
    <a:masterClrMapping/>
  </p:clrMapOvr>
  <p:transition spd="slow" advClick="0" advTm="0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xmlns="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6860117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xmlns="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xmlns="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46">
                <a:defRPr/>
              </a:pPr>
              <a:endParaRPr lang="zh-CN" altLang="en-US" sz="1400" kern="0">
                <a:solidFill>
                  <a:prstClr val="white"/>
                </a:solidFill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xmlns="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xmlns="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xmlns="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2400" kern="0" dirty="0">
                  <a:solidFill>
                    <a:prstClr val="white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xmlns="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xmlns="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xmlns="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xmlns="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1267287"/>
      </p:ext>
    </p:extLst>
  </p:cSld>
  <p:clrMapOvr>
    <a:masterClrMapping/>
  </p:clrMapOvr>
  <p:transition spd="slow" advClick="0" advTm="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113400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917342" y="566955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3259717"/>
      </p:ext>
    </p:extLst>
  </p:cSld>
  <p:clrMapOvr>
    <a:masterClrMapping/>
  </p:clrMapOvr>
  <p:transition spd="slow" advClick="0" advTm="0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545519"/>
      </p:ext>
    </p:extLst>
  </p:cSld>
  <p:clrMapOvr>
    <a:masterClrMapping/>
  </p:clrMapOvr>
  <p:transition spd="slow" advClick="0" advTm="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7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446651"/>
      </p:ext>
    </p:extLst>
  </p:cSld>
  <p:clrMapOvr>
    <a:masterClrMapping/>
  </p:clrMapOvr>
  <p:transition spd="slow" advClick="0" advTm="0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898842"/>
      </p:ext>
    </p:extLst>
  </p:cSld>
  <p:clrMapOvr>
    <a:masterClrMapping/>
  </p:clrMapOvr>
  <p:transition spd="slow" advClick="0" advTm="0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917342" y="566955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4206181"/>
      </p:ext>
    </p:extLst>
  </p:cSld>
  <p:clrMapOvr>
    <a:masterClrMapping/>
  </p:clrMapOvr>
  <p:transition spd="slow" advClick="0" advTm="0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61499"/>
      </p:ext>
    </p:extLst>
  </p:cSld>
  <p:clrMapOvr>
    <a:masterClrMapping/>
  </p:clrMapOvr>
  <p:transition spd="slow" advClick="0" advTm="0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220897"/>
      </p:ext>
    </p:extLst>
  </p:cSld>
  <p:clrMapOvr>
    <a:masterClrMapping/>
  </p:clrMapOvr>
  <p:transition spd="slow" advClick="0" advTm="0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44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018366"/>
      </p:ext>
    </p:extLst>
  </p:cSld>
  <p:clrMapOvr>
    <a:masterClrMapping/>
  </p:clrMapOvr>
  <p:transition spd="slow" advClick="0" advTm="0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44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557864"/>
      </p:ext>
    </p:extLst>
  </p:cSld>
  <p:clrMapOvr>
    <a:masterClrMapping/>
  </p:clrMapOvr>
  <p:transition spd="slow" advClick="0" advTm="0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571965"/>
      </p:ext>
    </p:extLst>
  </p:cSld>
  <p:clrMapOvr>
    <a:masterClrMapping/>
  </p:clrMapOvr>
  <p:transition spd="slow" advClick="0" advTm="0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43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77" y="365143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32224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9380"/>
      </p:ext>
    </p:extLst>
  </p:cSld>
  <p:clrMapOvr>
    <a:masterClrMapping/>
  </p:clrMapOvr>
  <p:transition spd="slow" advClick="0" advTm="0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xmlns="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6860117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xmlns="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xmlns="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46">
                <a:defRPr/>
              </a:pPr>
              <a:endParaRPr lang="zh-CN" altLang="en-US" sz="1400" kern="0">
                <a:solidFill>
                  <a:prstClr val="white"/>
                </a:solidFill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xmlns="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xmlns="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xmlns="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2400" kern="0" dirty="0">
                  <a:solidFill>
                    <a:prstClr val="white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xmlns="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xmlns="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xmlns="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xmlns="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0335814"/>
      </p:ext>
    </p:extLst>
  </p:cSld>
  <p:clrMapOvr>
    <a:masterClrMapping/>
  </p:clrMapOvr>
  <p:transition spd="slow" advClick="0" advTm="0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247963"/>
      </p:ext>
    </p:extLst>
  </p:cSld>
  <p:clrMapOvr>
    <a:masterClrMapping/>
  </p:clrMapOvr>
  <p:transition spd="slow" advClick="0" advTm="0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016243"/>
      </p:ext>
    </p:extLst>
  </p:cSld>
  <p:clrMapOvr>
    <a:masterClrMapping/>
  </p:clrMapOvr>
  <p:transition spd="slow" advClick="0" advTm="0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515955"/>
      </p:ext>
    </p:extLst>
  </p:cSld>
  <p:clrMapOvr>
    <a:masterClrMapping/>
  </p:clrMapOvr>
  <p:transition spd="slow" advClick="0" advTm="0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085900"/>
      </p:ext>
    </p:extLst>
  </p:cSld>
  <p:clrMapOvr>
    <a:masterClrMapping/>
  </p:clrMapOvr>
  <p:transition spd="slow" advClick="0" advTm="0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917342" y="566955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4058390"/>
      </p:ext>
    </p:extLst>
  </p:cSld>
  <p:clrMapOvr>
    <a:masterClrMapping/>
  </p:clrMapOvr>
  <p:transition spd="slow" advClick="0" advTm="0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881672"/>
      </p:ext>
    </p:extLst>
  </p:cSld>
  <p:clrMapOvr>
    <a:masterClrMapping/>
  </p:clrMapOvr>
  <p:transition spd="slow" advClick="0" advTm="0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861927"/>
      </p:ext>
    </p:extLst>
  </p:cSld>
  <p:clrMapOvr>
    <a:masterClrMapping/>
  </p:clrMapOvr>
  <p:transition spd="slow" advClick="0" advTm="0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38466"/>
      </p:ext>
    </p:extLst>
  </p:cSld>
  <p:clrMapOvr>
    <a:masterClrMapping/>
  </p:clrMapOvr>
  <p:transition spd="slow" advClick="0" advTm="0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899247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412637"/>
      </p:ext>
    </p:extLst>
  </p:cSld>
  <p:clrMapOvr>
    <a:masterClrMapping/>
  </p:clrMapOvr>
  <p:transition spd="slow" advClick="0" advTm="0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252595"/>
      </p:ext>
    </p:extLst>
  </p:cSld>
  <p:clrMapOvr>
    <a:masterClrMapping/>
  </p:clrMapOvr>
  <p:transition spd="slow" advClick="0" advTm="0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35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65" y="365135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749594"/>
      </p:ext>
    </p:extLst>
  </p:cSld>
  <p:clrMapOvr>
    <a:masterClrMapping/>
  </p:clrMapOvr>
  <p:transition spd="slow" advClick="0" advTm="0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xmlns="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6860117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xmlns="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xmlns="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46">
                <a:defRPr/>
              </a:pPr>
              <a:endParaRPr lang="zh-CN" altLang="en-US" sz="1400" kern="0">
                <a:solidFill>
                  <a:prstClr val="white"/>
                </a:solidFill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xmlns="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xmlns="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xmlns="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2400" kern="0" dirty="0">
                  <a:solidFill>
                    <a:prstClr val="white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xmlns="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xmlns="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xmlns="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xmlns="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3027272"/>
      </p:ext>
    </p:extLst>
  </p:cSld>
  <p:clrMapOvr>
    <a:masterClrMapping/>
  </p:clrMapOvr>
  <p:transition spd="slow" advClick="0" advTm="0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021077"/>
      </p:ext>
    </p:extLst>
  </p:cSld>
  <p:clrMapOvr>
    <a:masterClrMapping/>
  </p:clrMapOvr>
  <p:transition spd="slow" advClick="0" advTm="0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679774"/>
      </p:ext>
    </p:extLst>
  </p:cSld>
  <p:clrMapOvr>
    <a:masterClrMapping/>
  </p:clrMapOvr>
  <p:transition spd="slow" advClick="0" advTm="0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878687"/>
      </p:ext>
    </p:extLst>
  </p:cSld>
  <p:clrMapOvr>
    <a:masterClrMapping/>
  </p:clrMapOvr>
  <p:transition spd="slow" advClick="0" advTm="0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589355"/>
      </p:ext>
    </p:extLst>
  </p:cSld>
  <p:clrMapOvr>
    <a:masterClrMapping/>
  </p:clrMapOvr>
  <p:transition spd="slow" advClick="0" advTm="0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917342" y="566955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0698161"/>
      </p:ext>
    </p:extLst>
  </p:cSld>
  <p:clrMapOvr>
    <a:masterClrMapping/>
  </p:clrMapOvr>
  <p:transition spd="slow" advClick="0" advTm="0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275169"/>
      </p:ext>
    </p:extLst>
  </p:cSld>
  <p:clrMapOvr>
    <a:masterClrMapping/>
  </p:clrMapOvr>
  <p:transition spd="slow" advClick="0" advTm="0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181733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62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740527"/>
      </p:ext>
    </p:extLst>
  </p:cSld>
  <p:clrMapOvr>
    <a:masterClrMapping/>
  </p:clrMapOvr>
  <p:transition spd="slow" advClick="0" advTm="0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3184"/>
      </p:ext>
    </p:extLst>
  </p:cSld>
  <p:clrMapOvr>
    <a:masterClrMapping/>
  </p:clrMapOvr>
  <p:transition spd="slow" advClick="0" advTm="0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217759"/>
      </p:ext>
    </p:extLst>
  </p:cSld>
  <p:clrMapOvr>
    <a:masterClrMapping/>
  </p:clrMapOvr>
  <p:transition spd="slow" advClick="0" advTm="0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792675"/>
      </p:ext>
    </p:extLst>
  </p:cSld>
  <p:clrMapOvr>
    <a:masterClrMapping/>
  </p:clrMapOvr>
  <p:transition spd="slow" advClick="0" advTm="0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989392"/>
      </p:ext>
    </p:extLst>
  </p:cSld>
  <p:clrMapOvr>
    <a:masterClrMapping/>
  </p:clrMapOvr>
  <p:transition spd="slow" advClick="0" advTm="0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xmlns="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6860117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xmlns="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xmlns="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46">
                <a:defRPr/>
              </a:pPr>
              <a:endParaRPr lang="zh-CN" altLang="en-US" sz="1400" kern="0">
                <a:solidFill>
                  <a:prstClr val="white"/>
                </a:solidFill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xmlns="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xmlns="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xmlns="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2400" kern="0" dirty="0">
                  <a:solidFill>
                    <a:prstClr val="white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xmlns="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xmlns="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xmlns="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xmlns="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7799935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62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677394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2020/11/3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37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2020/11/3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51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2020/11/3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107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2020/11/3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2020/11/3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421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2020/11/3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986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2020/11/3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179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notesSlide" Target="../notesSlides/notesSlide11.xml"/><Relationship Id="rId5" Type="http://schemas.openxmlformats.org/officeDocument/2006/relationships/tags" Target="../tags/tag13.xml"/><Relationship Id="rId10" Type="http://schemas.openxmlformats.org/officeDocument/2006/relationships/slideLayout" Target="../slideLayouts/slideLayout12.xml"/><Relationship Id="rId4" Type="http://schemas.openxmlformats.org/officeDocument/2006/relationships/tags" Target="../tags/tag12.xml"/><Relationship Id="rId9" Type="http://schemas.openxmlformats.org/officeDocument/2006/relationships/tags" Target="../tags/tag1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notesSlide" Target="../notesSlides/notesSlide12.xml"/><Relationship Id="rId5" Type="http://schemas.openxmlformats.org/officeDocument/2006/relationships/tags" Target="../tags/tag22.xml"/><Relationship Id="rId10" Type="http://schemas.openxmlformats.org/officeDocument/2006/relationships/slideLayout" Target="../slideLayouts/slideLayout12.xml"/><Relationship Id="rId4" Type="http://schemas.openxmlformats.org/officeDocument/2006/relationships/tags" Target="../tags/tag21.xml"/><Relationship Id="rId9" Type="http://schemas.openxmlformats.org/officeDocument/2006/relationships/tags" Target="../tags/tag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7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image" Target="../media/image11.jpe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6.jpe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0.xml"/><Relationship Id="rId1" Type="http://schemas.openxmlformats.org/officeDocument/2006/relationships/tags" Target="../tags/tag3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34.xml"/><Relationship Id="rId7" Type="http://schemas.openxmlformats.org/officeDocument/2006/relationships/notesSlide" Target="../notesSlides/notesSlide19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slideLayout" Target="../slideLayouts/slideLayout67.xml"/><Relationship Id="rId5" Type="http://schemas.openxmlformats.org/officeDocument/2006/relationships/tags" Target="../tags/tag36.xml"/><Relationship Id="rId4" Type="http://schemas.openxmlformats.org/officeDocument/2006/relationships/tags" Target="../tags/tag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9.xml"/><Relationship Id="rId1" Type="http://schemas.openxmlformats.org/officeDocument/2006/relationships/tags" Target="../tags/tag37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84.xml"/><Relationship Id="rId1" Type="http://schemas.openxmlformats.org/officeDocument/2006/relationships/tags" Target="../tags/tag38.xml"/><Relationship Id="rId5" Type="http://schemas.openxmlformats.org/officeDocument/2006/relationships/image" Target="../media/image14.jpeg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84.xml"/><Relationship Id="rId1" Type="http://schemas.openxmlformats.org/officeDocument/2006/relationships/tags" Target="../tags/tag39.xml"/><Relationship Id="rId5" Type="http://schemas.openxmlformats.org/officeDocument/2006/relationships/image" Target="../media/image15.jpeg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4.jpeg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" y="0"/>
            <a:ext cx="9141291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19515" y="1561067"/>
            <a:ext cx="85202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sz="4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 VIỆC NÊN LÀM TRONG</a:t>
            </a:r>
          </a:p>
          <a:p>
            <a:pPr algn="ctr" defTabSz="685800"/>
            <a:r>
              <a:rPr lang="en-US" altLang="zh-CN" sz="4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 HỌC, GIỜ CHƠI</a:t>
            </a:r>
            <a:endParaRPr lang="zh-CN" altLang="en-US" sz="4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868286" y="218819"/>
            <a:ext cx="1558547" cy="1079988"/>
            <a:chOff x="2855223" y="1663328"/>
            <a:chExt cx="3519851" cy="359996"/>
          </a:xfrm>
        </p:grpSpPr>
        <p:sp>
          <p:nvSpPr>
            <p:cNvPr id="7" name="圆角矩形 6"/>
            <p:cNvSpPr/>
            <p:nvPr/>
          </p:nvSpPr>
          <p:spPr>
            <a:xfrm>
              <a:off x="2855223" y="1677808"/>
              <a:ext cx="3178629" cy="345516"/>
            </a:xfrm>
            <a:prstGeom prst="roundRect">
              <a:avLst/>
            </a:prstGeom>
            <a:solidFill>
              <a:srgbClr val="6EB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000274" y="1663328"/>
              <a:ext cx="33748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altLang="zh-CN" sz="4800" dirty="0">
                  <a:solidFill>
                    <a:prstClr val="white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 </a:t>
              </a:r>
              <a:r>
                <a:rPr lang="en-US" altLang="zh-CN" sz="4800" dirty="0" smtClean="0">
                  <a:solidFill>
                    <a:prstClr val="white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2</a:t>
              </a:r>
              <a:endParaRPr lang="zh-CN" altLang="en-US" sz="4800" dirty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52807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43007" y="2667000"/>
            <a:ext cx="711199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Hãy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kể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thêm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19783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85" y="913630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5638837"/>
            <a:ext cx="73733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đúng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3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5000353"/>
            <a:ext cx="830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Giữ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vệ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sinh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chung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vứt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rác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đúng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nơi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quy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định</a:t>
            </a:r>
            <a:endParaRPr lang="zh-CN" altLang="en-US" sz="28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4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1" y="4368459"/>
            <a:ext cx="74495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Giao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tiếp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lịch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sự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5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3255941"/>
            <a:ext cx="8305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ở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nơi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an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toàn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3200" b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sân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lang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…..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6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1001" y="2660318"/>
            <a:ext cx="76672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Chơi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trò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lành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mạnh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an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toàn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7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81000" y="2101897"/>
            <a:ext cx="81788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Tập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trung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lắng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thầy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/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cô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giảng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8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33400" y="1498405"/>
            <a:ext cx="75692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Trật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tự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文本框 6">
            <a:extLst>
              <a:ext uri="{FF2B5EF4-FFF2-40B4-BE49-F238E27FC236}">
                <a16:creationId xmlns="" xmlns:a16="http://schemas.microsoft.com/office/drawing/2014/main" id="{9384FD50-2BA6-45DE-B4C5-FCA56569D0F8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20499" y="3"/>
            <a:ext cx="2676544" cy="940653"/>
          </a:xfrm>
          <a:prstGeom prst="doubleWave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vi-VN" altLang="zh-CN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TỔNG KẾT</a:t>
            </a:r>
          </a:p>
        </p:txBody>
      </p:sp>
    </p:spTree>
    <p:extLst>
      <p:ext uri="{BB962C8B-B14F-4D97-AF65-F5344CB8AC3E}">
        <p14:creationId xmlns:p14="http://schemas.microsoft.com/office/powerpoint/2010/main" val="38189086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85" y="913630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5638837"/>
            <a:ext cx="74495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đúng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3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5000353"/>
            <a:ext cx="8534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0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Giữ</a:t>
            </a:r>
            <a:r>
              <a:rPr lang="en-US" altLang="zh-CN" sz="30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vệ</a:t>
            </a:r>
            <a:r>
              <a:rPr lang="en-US" altLang="zh-CN" sz="30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sinh</a:t>
            </a:r>
            <a:r>
              <a:rPr lang="en-US" altLang="zh-CN" sz="30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chung</a:t>
            </a:r>
            <a:r>
              <a:rPr lang="en-US" altLang="zh-CN" sz="30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0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vứt</a:t>
            </a:r>
            <a:r>
              <a:rPr lang="en-US" altLang="zh-CN" sz="30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rác</a:t>
            </a:r>
            <a:r>
              <a:rPr lang="en-US" altLang="zh-CN" sz="30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đúng</a:t>
            </a:r>
            <a:r>
              <a:rPr lang="en-US" altLang="zh-CN" sz="30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nơi</a:t>
            </a:r>
            <a:r>
              <a:rPr lang="en-US" altLang="zh-CN" sz="30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quy</a:t>
            </a:r>
            <a:r>
              <a:rPr lang="en-US" altLang="zh-CN" sz="30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định</a:t>
            </a:r>
            <a:endParaRPr lang="zh-CN" altLang="en-US" sz="30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4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1" y="4368459"/>
            <a:ext cx="75257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Giao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tiếp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lịch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sự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5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1" y="3255941"/>
            <a:ext cx="838199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ở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nơi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an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toàn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sân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lang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…..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6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7201" y="2660318"/>
            <a:ext cx="78485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trò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lành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mạnh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an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toàn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7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7201" y="2101897"/>
            <a:ext cx="75910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hòa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phân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biệt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8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57200" y="1498405"/>
            <a:ext cx="76454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Sử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dụng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thời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gian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hữu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ích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文本框 6">
            <a:extLst>
              <a:ext uri="{FF2B5EF4-FFF2-40B4-BE49-F238E27FC236}">
                <a16:creationId xmlns="" xmlns:a16="http://schemas.microsoft.com/office/drawing/2014/main" id="{9384FD50-2BA6-45DE-B4C5-FCA56569D0F8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20499" y="3"/>
            <a:ext cx="2676544" cy="940653"/>
          </a:xfrm>
          <a:prstGeom prst="doubleWave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vi-VN" altLang="zh-CN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TỔNG KẾT</a:t>
            </a:r>
          </a:p>
        </p:txBody>
      </p:sp>
    </p:spTree>
    <p:extLst>
      <p:ext uri="{BB962C8B-B14F-4D97-AF65-F5344CB8AC3E}">
        <p14:creationId xmlns:p14="http://schemas.microsoft.com/office/powerpoint/2010/main" val="13053361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67" y="-19316"/>
            <a:ext cx="9141291" cy="3420533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66285" y="3903382"/>
            <a:ext cx="401145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6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TIẾT </a:t>
            </a:r>
            <a:r>
              <a:rPr lang="en-US" altLang="zh-CN" sz="6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6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79064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35753" y="1256272"/>
            <a:ext cx="3682043" cy="4870848"/>
            <a:chOff x="2635700" y="942204"/>
            <a:chExt cx="3682043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5359" y="942204"/>
              <a:ext cx="2042384" cy="2739429"/>
              <a:chOff x="4325816" y="1628800"/>
              <a:chExt cx="2497009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327895" y="1752910"/>
                <a:ext cx="506830" cy="51098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785115"/>
              <a:chOff x="2321176" y="1630868"/>
              <a:chExt cx="2254962" cy="3405068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703908" y="4527029"/>
                <a:ext cx="506829" cy="51098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248246" y="1531038"/>
              <a:ext cx="2490794" cy="2483930"/>
              <a:chOff x="3070072" y="2348705"/>
              <a:chExt cx="304523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3070072" y="2348705"/>
                <a:ext cx="3045233" cy="3036841"/>
                <a:chOff x="0" y="0"/>
                <a:chExt cx="1136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6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64" y="62"/>
                  <a:ext cx="1008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97950" y="3303405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altLang="zh-CN" sz="2400" kern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KHỞI ĐỘNG</a:t>
                </a:r>
                <a:endParaRPr lang="zh-CN" altLang="en-US" sz="2400" kern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pic>
        <p:nvPicPr>
          <p:cNvPr id="16" name="ChaoNguoiBanMoiDen-V.A-3868599">
            <a:hlinkClick r:id="" action="ppaction://media"/>
            <a:extLst>
              <a:ext uri="{FF2B5EF4-FFF2-40B4-BE49-F238E27FC236}">
                <a16:creationId xmlns:a16="http://schemas.microsoft.com/office/drawing/2014/main" xmlns="" id="{30B615F4-7A71-4DE2-97D2-676AB3FF23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246771" y="-811632"/>
            <a:ext cx="6096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0488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1256272"/>
            <a:ext cx="5628638" cy="4870848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altLang="zh-CN" sz="2400" kern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THỰC HÀNH</a:t>
                </a:r>
                <a:endParaRPr lang="zh-CN" altLang="en-US" sz="2400" kern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511616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4022315"/>
            <a:ext cx="3676706" cy="4988316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xmlns="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533624" y="662864"/>
            <a:ext cx="1071964" cy="1389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85" y="913618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Sắm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vai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xử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lí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huống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xmlns="" id="{8C08EF97-40EE-4A1F-ADE7-08E23EFD0A1F}"/>
              </a:ext>
            </a:extLst>
          </p:cNvPr>
          <p:cNvSpPr txBox="1"/>
          <p:nvPr/>
        </p:nvSpPr>
        <p:spPr>
          <a:xfrm>
            <a:off x="3686699" y="298065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2" t="67142" r="49841" b="11905"/>
          <a:stretch/>
        </p:blipFill>
        <p:spPr>
          <a:xfrm>
            <a:off x="381000" y="1676400"/>
            <a:ext cx="4267200" cy="3276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59" t="66667" r="8604" b="12380"/>
          <a:stretch/>
        </p:blipFill>
        <p:spPr>
          <a:xfrm>
            <a:off x="4579737" y="1531049"/>
            <a:ext cx="4183269" cy="3421975"/>
          </a:xfrm>
          <a:prstGeom prst="rect">
            <a:avLst/>
          </a:prstGeom>
        </p:spPr>
      </p:pic>
      <p:sp>
        <p:nvSpPr>
          <p:cNvPr id="10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399" y="4909457"/>
            <a:ext cx="4046337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muốn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endParaRPr lang="en-US" altLang="zh-CN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ctr" defTabSz="685800"/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ới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829867" y="4838467"/>
            <a:ext cx="368299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rủ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hái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quả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18754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1256272"/>
            <a:ext cx="5628638" cy="4870848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altLang="zh-CN" sz="2400" kern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VẬN DỤNG</a:t>
                </a:r>
                <a:endParaRPr lang="zh-CN" altLang="en-US" sz="2400" kern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081368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4022315"/>
            <a:ext cx="3676706" cy="4988316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xmlns="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6822" r="81449" b="85973"/>
          <a:stretch/>
        </p:blipFill>
        <p:spPr>
          <a:xfrm>
            <a:off x="439721" y="605815"/>
            <a:ext cx="1168743" cy="1524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85" y="1075834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Rèn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luyện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thay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đổi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vi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chưa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tích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cực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xmlns="" id="{8C08EF97-40EE-4A1F-ADE7-08E23EFD0A1F}"/>
              </a:ext>
            </a:extLst>
          </p:cNvPr>
          <p:cNvSpPr txBox="1"/>
          <p:nvPr/>
        </p:nvSpPr>
        <p:spPr>
          <a:xfrm>
            <a:off x="3686699" y="298058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90" t="16190" r="24043" b="60635"/>
          <a:stretch/>
        </p:blipFill>
        <p:spPr>
          <a:xfrm>
            <a:off x="807832" y="2130597"/>
            <a:ext cx="7543800" cy="349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1398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67" y="-19313"/>
            <a:ext cx="9141291" cy="1672009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53101" y="1532934"/>
            <a:ext cx="88784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  <a:endParaRPr lang="vi-VN" altLang="zh-CN" sz="3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文本框 6">
            <a:extLst>
              <a:ext uri="{FF2B5EF4-FFF2-40B4-BE49-F238E27FC236}">
                <a16:creationId xmlns:a16="http://schemas.microsoft.com/office/drawing/2014/main" xmlns="" id="{961183D3-A832-45F9-BB32-83B05ECF1663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9164" y="2179255"/>
            <a:ext cx="887848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defTabSz="685800"/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+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chối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vi-VN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文本框 6">
            <a:extLst>
              <a:ext uri="{FF2B5EF4-FFF2-40B4-BE49-F238E27FC236}">
                <a16:creationId xmlns:a16="http://schemas.microsoft.com/office/drawing/2014/main" xmlns="" id="{3556C26F-C632-4FB8-AF0B-2972EAEA8C96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164" y="3256473"/>
            <a:ext cx="887848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defTabSz="685800"/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+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khuyên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nhủ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vi-VN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文本框 6">
            <a:extLst>
              <a:ext uri="{FF2B5EF4-FFF2-40B4-BE49-F238E27FC236}">
                <a16:creationId xmlns:a16="http://schemas.microsoft.com/office/drawing/2014/main" xmlns="" id="{2D6B8757-AE21-4BBA-9D72-4799F69A802E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9164" y="4790182"/>
            <a:ext cx="914330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+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Khuyên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nhủ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vi-VN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9384FD50-2BA6-45DE-B4C5-FCA56569D0F8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9150" y="291295"/>
            <a:ext cx="2676544" cy="940653"/>
          </a:xfrm>
          <a:prstGeom prst="doubleWave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vi-VN" altLang="zh-CN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TỔNG KẾT</a:t>
            </a:r>
          </a:p>
        </p:txBody>
      </p:sp>
    </p:spTree>
    <p:extLst>
      <p:ext uri="{BB962C8B-B14F-4D97-AF65-F5344CB8AC3E}">
        <p14:creationId xmlns:p14="http://schemas.microsoft.com/office/powerpoint/2010/main" val="36043539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" grpId="0"/>
      <p:bldP spid="5" grpId="0"/>
      <p:bldP spid="6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67" y="-19316"/>
            <a:ext cx="9141291" cy="3420533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66285" y="3903382"/>
            <a:ext cx="401145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80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TIẾT 1</a:t>
            </a:r>
            <a:endParaRPr lang="zh-CN" altLang="en-US" sz="80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20814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7" y="-19316"/>
            <a:ext cx="9141291" cy="3420533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66274" y="3903382"/>
            <a:ext cx="401145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6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TIẾT </a:t>
            </a:r>
            <a:r>
              <a:rPr lang="en-US" altLang="zh-CN" sz="6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6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08708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35753" y="1256272"/>
            <a:ext cx="3682043" cy="4870848"/>
            <a:chOff x="2635700" y="942204"/>
            <a:chExt cx="3682043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5359" y="942204"/>
              <a:ext cx="2042384" cy="2739429"/>
              <a:chOff x="4325816" y="1628800"/>
              <a:chExt cx="2497009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327895" y="1752910"/>
                <a:ext cx="506830" cy="51098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785115"/>
              <a:chOff x="2321176" y="1630868"/>
              <a:chExt cx="2254962" cy="3405068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703908" y="4527029"/>
                <a:ext cx="506829" cy="51098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248246" y="1531038"/>
              <a:ext cx="2490794" cy="2483930"/>
              <a:chOff x="3070072" y="2348705"/>
              <a:chExt cx="304523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3070072" y="2348705"/>
                <a:ext cx="3045233" cy="3036841"/>
                <a:chOff x="0" y="0"/>
                <a:chExt cx="1136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6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64" y="62"/>
                  <a:ext cx="1008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97950" y="3303405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altLang="zh-CN" sz="2400" kern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KHỞI ĐỘNG</a:t>
                </a:r>
                <a:endParaRPr lang="zh-CN" altLang="en-US" sz="2400" kern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pic>
        <p:nvPicPr>
          <p:cNvPr id="16" name="ChaoNguoiBanMoiDen-V.A-3868599">
            <a:hlinkClick r:id="" action="ppaction://media"/>
            <a:extLst>
              <a:ext uri="{FF2B5EF4-FFF2-40B4-BE49-F238E27FC236}">
                <a16:creationId xmlns:a16="http://schemas.microsoft.com/office/drawing/2014/main" xmlns="" id="{30B615F4-7A71-4DE2-97D2-676AB3FF23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246771" y="-811632"/>
            <a:ext cx="6096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457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1256272"/>
            <a:ext cx="5628638" cy="4870848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altLang="zh-CN" sz="2400" kern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VẬN DỤNG</a:t>
                </a:r>
                <a:endParaRPr lang="zh-CN" altLang="en-US" sz="2400" kern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992985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4022315"/>
            <a:ext cx="3676706" cy="4988316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xmlns="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6822" r="81449" b="85973"/>
          <a:stretch/>
        </p:blipFill>
        <p:spPr>
          <a:xfrm>
            <a:off x="439721" y="605815"/>
            <a:ext cx="1168743" cy="1524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1075834"/>
            <a:ext cx="800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2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Nhận</a:t>
            </a:r>
            <a:r>
              <a:rPr lang="en-US" altLang="zh-CN" sz="2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xét</a:t>
            </a:r>
            <a:r>
              <a:rPr lang="en-US" altLang="zh-CN" sz="2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2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vi </a:t>
            </a:r>
            <a:r>
              <a:rPr lang="en-US" altLang="zh-CN" sz="2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US" altLang="zh-CN" sz="2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thay</a:t>
            </a:r>
            <a:r>
              <a:rPr lang="en-US" altLang="zh-CN" sz="2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đổi</a:t>
            </a:r>
            <a:r>
              <a:rPr lang="en-US" altLang="zh-CN" sz="2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endParaRPr lang="zh-CN" altLang="en-US" sz="28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xmlns="" id="{8C08EF97-40EE-4A1F-ADE7-08E23EFD0A1F}"/>
              </a:ext>
            </a:extLst>
          </p:cNvPr>
          <p:cNvSpPr txBox="1"/>
          <p:nvPr/>
        </p:nvSpPr>
        <p:spPr>
          <a:xfrm>
            <a:off x="3686699" y="298058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5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2" t="67778" r="26057" b="7461"/>
          <a:stretch/>
        </p:blipFill>
        <p:spPr>
          <a:xfrm>
            <a:off x="1044083" y="1752600"/>
            <a:ext cx="7414117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3781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4022315"/>
            <a:ext cx="3676706" cy="4988316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xmlns="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6822" r="81449" b="85973"/>
          <a:stretch/>
        </p:blipFill>
        <p:spPr>
          <a:xfrm>
            <a:off x="439721" y="605815"/>
            <a:ext cx="1168743" cy="1524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43000" y="1075834"/>
            <a:ext cx="75357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Chia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sẻ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tích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cực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endParaRPr lang="zh-CN" altLang="en-US" sz="28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xmlns="" id="{8C08EF97-40EE-4A1F-ADE7-08E23EFD0A1F}"/>
              </a:ext>
            </a:extLst>
          </p:cNvPr>
          <p:cNvSpPr txBox="1"/>
          <p:nvPr/>
        </p:nvSpPr>
        <p:spPr>
          <a:xfrm>
            <a:off x="3686699" y="298058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2" t="11858" r="5247" b="59683"/>
          <a:stretch/>
        </p:blipFill>
        <p:spPr>
          <a:xfrm>
            <a:off x="854747" y="1730829"/>
            <a:ext cx="7813160" cy="401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5749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67" y="-19313"/>
            <a:ext cx="9141291" cy="1672009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2402" y="1807198"/>
            <a:ext cx="88784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Thông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điệp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  <a:endParaRPr lang="vi-VN" altLang="zh-CN" sz="3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文本框 6">
            <a:extLst>
              <a:ext uri="{FF2B5EF4-FFF2-40B4-BE49-F238E27FC236}">
                <a16:creationId xmlns:a16="http://schemas.microsoft.com/office/drawing/2014/main" xmlns="" id="{961183D3-A832-45F9-BB32-83B05ECF1663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3101" y="3256473"/>
            <a:ext cx="833369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tập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trung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giảng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tích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cực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phát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biểu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ý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kiến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cùng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an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toàn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9384FD50-2BA6-45DE-B4C5-FCA56569D0F8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150" y="291295"/>
            <a:ext cx="2676544" cy="940653"/>
          </a:xfrm>
          <a:prstGeom prst="doubleWave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vi-VN" altLang="zh-CN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TỔNG KẾT</a:t>
            </a:r>
          </a:p>
        </p:txBody>
      </p:sp>
    </p:spTree>
    <p:extLst>
      <p:ext uri="{BB962C8B-B14F-4D97-AF65-F5344CB8AC3E}">
        <p14:creationId xmlns:p14="http://schemas.microsoft.com/office/powerpoint/2010/main" val="12760465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35757" y="1256272"/>
            <a:ext cx="3682043" cy="3768333"/>
            <a:chOff x="2635700" y="942204"/>
            <a:chExt cx="3682043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5359" y="942204"/>
              <a:ext cx="2042384" cy="2739429"/>
              <a:chOff x="4325816" y="1628800"/>
              <a:chExt cx="2497009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327895" y="1752910"/>
                <a:ext cx="506830" cy="51098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785115"/>
              <a:chOff x="2321176" y="1630868"/>
              <a:chExt cx="2254962" cy="3405068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703908" y="4527029"/>
                <a:ext cx="506829" cy="51098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248246" y="1531038"/>
              <a:ext cx="2490794" cy="2483930"/>
              <a:chOff x="3070072" y="2348705"/>
              <a:chExt cx="304523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3070072" y="2348705"/>
                <a:ext cx="3045233" cy="3036841"/>
                <a:chOff x="0" y="0"/>
                <a:chExt cx="1136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6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64" y="62"/>
                  <a:ext cx="1008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97950" y="3303405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altLang="zh-CN" sz="2400" kern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KHỞI ĐỘNG</a:t>
                </a:r>
                <a:endParaRPr lang="zh-CN" altLang="en-US" sz="2400" kern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pic>
        <p:nvPicPr>
          <p:cNvPr id="16" name="ChaoNguoiBanMoiDen-V.A-3868599">
            <a:hlinkClick r:id="" action="ppaction://media"/>
            <a:extLst>
              <a:ext uri="{FF2B5EF4-FFF2-40B4-BE49-F238E27FC236}">
                <a16:creationId xmlns="" xmlns:a16="http://schemas.microsoft.com/office/drawing/2014/main" id="{30B615F4-7A71-4DE2-97D2-676AB3FF23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246771" y="-811632"/>
            <a:ext cx="609600" cy="8128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85800" y="5024658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Trò</a:t>
            </a:r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 smtClean="0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“</a:t>
            </a:r>
            <a:r>
              <a:rPr lang="en-US" sz="6000" dirty="0" err="1" smtClean="0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Ném</a:t>
            </a:r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 smtClean="0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bóng</a:t>
            </a:r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”</a:t>
            </a:r>
            <a:endParaRPr lang="en-US" sz="6000" dirty="0">
              <a:solidFill>
                <a:schemeClr val="accent6">
                  <a:lumMod val="75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8474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1256272"/>
            <a:ext cx="5628638" cy="4870848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altLang="zh-CN" sz="2400" kern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KHÁM PHÁ – KẾT NỐI</a:t>
                </a:r>
                <a:endParaRPr lang="zh-CN" altLang="en-US" sz="2400" kern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252453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4022315"/>
            <a:ext cx="3676706" cy="4988316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=""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584116" y="716900"/>
            <a:ext cx="1071964" cy="1389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74820" y="934698"/>
            <a:ext cx="711199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CHỈ RA NHỮNG VIỆC NÊN LÀM TRONG GIỜ HỌC, GIỜ CHƠI</a:t>
            </a:r>
            <a:endParaRPr lang="zh-CN" altLang="en-US" sz="28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=""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17186" y="298077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6" t="17790" r="16521" b="47303"/>
          <a:stretch/>
        </p:blipFill>
        <p:spPr>
          <a:xfrm>
            <a:off x="685812" y="1828800"/>
            <a:ext cx="8001003" cy="426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6530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4022315"/>
            <a:ext cx="3676706" cy="4988316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=""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584116" y="716900"/>
            <a:ext cx="1071964" cy="1389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74820" y="934698"/>
            <a:ext cx="711199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CHỈ RA NHỮNG VIỆC NÊN LÀM TRONG GIỜ HỌC, GIỜ CHƠI</a:t>
            </a:r>
            <a:endParaRPr lang="zh-CN" altLang="en-US" sz="28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=""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17186" y="298077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6" t="17790" r="16521" b="47303"/>
          <a:stretch/>
        </p:blipFill>
        <p:spPr>
          <a:xfrm>
            <a:off x="685812" y="1828800"/>
            <a:ext cx="8001003" cy="426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6530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67" y="-19313"/>
            <a:ext cx="9141291" cy="1672009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-32654" y="1733017"/>
            <a:ext cx="88784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  <a:endParaRPr lang="vi-VN" altLang="zh-CN" sz="3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2" t="12265" r="46900" b="42186"/>
          <a:stretch/>
        </p:blipFill>
        <p:spPr bwMode="auto">
          <a:xfrm>
            <a:off x="228600" y="2379348"/>
            <a:ext cx="4343402" cy="4402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14637"/>
            <a:ext cx="4267200" cy="427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44651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67" y="-19313"/>
            <a:ext cx="9141291" cy="1672009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-32654" y="1733017"/>
            <a:ext cx="88784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  <a:endParaRPr lang="vi-VN" altLang="zh-CN" sz="3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34" t="14170" r="3773" b="43329"/>
          <a:stretch/>
        </p:blipFill>
        <p:spPr bwMode="auto">
          <a:xfrm>
            <a:off x="304800" y="2590800"/>
            <a:ext cx="4038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590800"/>
            <a:ext cx="4648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6264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4022315"/>
            <a:ext cx="3676706" cy="4988316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1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16013" y="1024013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Thảo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luận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nhóm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đôi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=""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98077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1524012" y="1676401"/>
            <a:ext cx="6096001" cy="4280419"/>
          </a:xfrm>
          <a:prstGeom prst="cloudCallout">
            <a:avLst>
              <a:gd name="adj1" fmla="val -42185"/>
              <a:gd name="adj2" fmla="val 62284"/>
            </a:avLst>
          </a:prstGeom>
          <a:solidFill>
            <a:srgbClr val="EEECE1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Chia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sẻ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việc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đã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giờ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giờ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8007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8&quot;/&gt;&lt;/object&gt;&lt;object type=&quot;3&quot; unique_id=&quot;10005&quot;&gt;&lt;property id=&quot;20148&quot; value=&quot;5&quot;/&gt;&lt;property id=&quot;20300&quot; value=&quot;Slide 2&quot;/&gt;&lt;property id=&quot;20307&quot; value=&quot;259&quot;/&gt;&lt;/object&gt;&lt;object type=&quot;3&quot; unique_id=&quot;10006&quot;&gt;&lt;property id=&quot;20148&quot; value=&quot;5&quot;/&gt;&lt;property id=&quot;20300&quot; value=&quot;Slide 3&quot;/&gt;&lt;property id=&quot;20307&quot; value=&quot;260&quot;/&gt;&lt;/object&gt;&lt;object type=&quot;3&quot; unique_id=&quot;10007&quot;&gt;&lt;property id=&quot;20148&quot; value=&quot;5&quot;/&gt;&lt;property id=&quot;20300&quot; value=&quot;Slide 4&quot;/&gt;&lt;property id=&quot;20307&quot; value=&quot;261&quot;/&gt;&lt;/object&gt;&lt;object type=&quot;3&quot; unique_id=&quot;10008&quot;&gt;&lt;property id=&quot;20148&quot; value=&quot;5&quot;/&gt;&lt;property id=&quot;20300&quot; value=&quot;Slide 5&quot;/&gt;&lt;property id=&quot;20307&quot; value=&quot;262&quot;/&gt;&lt;/object&gt;&lt;object type=&quot;3&quot; unique_id=&quot;10009&quot;&gt;&lt;property id=&quot;20148&quot; value=&quot;5&quot;/&gt;&lt;property id=&quot;20300&quot; value=&quot;Slide 6&quot;/&gt;&lt;property id=&quot;20307&quot; value=&quot;289&quot;/&gt;&lt;/object&gt;&lt;object type=&quot;3&quot; unique_id=&quot;10010&quot;&gt;&lt;property id=&quot;20148&quot; value=&quot;5&quot;/&gt;&lt;property id=&quot;20300&quot; value=&quot;Slide 7&quot;/&gt;&lt;property id=&quot;20307&quot; value=&quot;263&quot;/&gt;&lt;/object&gt;&lt;object type=&quot;3&quot; unique_id=&quot;10011&quot;&gt;&lt;property id=&quot;20148&quot; value=&quot;5&quot;/&gt;&lt;property id=&quot;20300&quot; value=&quot;Slide 8&quot;/&gt;&lt;property id=&quot;20307&quot; value=&quot;271&quot;/&gt;&lt;/object&gt;&lt;object type=&quot;3&quot; unique_id=&quot;10012&quot;&gt;&lt;property id=&quot;20148&quot; value=&quot;5&quot;/&gt;&lt;property id=&quot;20300&quot; value=&quot;Slide 9&quot;/&gt;&lt;property id=&quot;20307&quot; value=&quot;267&quot;/&gt;&lt;/object&gt;&lt;object type=&quot;3&quot; unique_id=&quot;10013&quot;&gt;&lt;property id=&quot;20148&quot; value=&quot;5&quot;/&gt;&lt;property id=&quot;20300&quot; value=&quot;Slide 10&quot;/&gt;&lt;property id=&quot;20307&quot; value=&quot;272&quot;/&gt;&lt;/object&gt;&lt;object type=&quot;3&quot; unique_id=&quot;10014&quot;&gt;&lt;property id=&quot;20148&quot; value=&quot;5&quot;/&gt;&lt;property id=&quot;20300&quot; value=&quot;Slide 11&quot;/&gt;&lt;property id=&quot;20307&quot; value=&quot;274&quot;/&gt;&lt;/object&gt;&lt;object type=&quot;3&quot; unique_id=&quot;10015&quot;&gt;&lt;property id=&quot;20148&quot; value=&quot;5&quot;/&gt;&lt;property id=&quot;20300&quot; value=&quot;Slide 12&quot;/&gt;&lt;property id=&quot;20307&quot; value=&quot;273&quot;/&gt;&lt;/object&gt;&lt;object type=&quot;3&quot; unique_id=&quot;10016&quot;&gt;&lt;property id=&quot;20148&quot; value=&quot;5&quot;/&gt;&lt;property id=&quot;20300&quot; value=&quot;Slide 13&quot;/&gt;&lt;property id=&quot;20307&quot; value=&quot;276&quot;/&gt;&lt;/object&gt;&lt;object type=&quot;3&quot; unique_id=&quot;10017&quot;&gt;&lt;property id=&quot;20148&quot; value=&quot;5&quot;/&gt;&lt;property id=&quot;20300&quot; value=&quot;Slide 14&quot;/&gt;&lt;property id=&quot;20307&quot; value=&quot;277&quot;/&gt;&lt;/object&gt;&lt;object type=&quot;3&quot; unique_id=&quot;10018&quot;&gt;&lt;property id=&quot;20148&quot; value=&quot;5&quot;/&gt;&lt;property id=&quot;20300&quot; value=&quot;Slide 15&quot;/&gt;&lt;property id=&quot;20307&quot; value=&quot;278&quot;/&gt;&lt;/object&gt;&lt;object type=&quot;3&quot; unique_id=&quot;10019&quot;&gt;&lt;property id=&quot;20148&quot; value=&quot;5&quot;/&gt;&lt;property id=&quot;20300&quot; value=&quot;Slide 16&quot;/&gt;&lt;property id=&quot;20307&quot; value=&quot;279&quot;/&gt;&lt;/object&gt;&lt;object type=&quot;3&quot; unique_id=&quot;10020&quot;&gt;&lt;property id=&quot;20148&quot; value=&quot;5&quot;/&gt;&lt;property id=&quot;20300&quot; value=&quot;Slide 17&quot;/&gt;&lt;property id=&quot;20307&quot; value=&quot;280&quot;/&gt;&lt;/object&gt;&lt;object type=&quot;3&quot; unique_id=&quot;10021&quot;&gt;&lt;property id=&quot;20148&quot; value=&quot;5&quot;/&gt;&lt;property id=&quot;20300&quot; value=&quot;Slide 18&quot;/&gt;&lt;property id=&quot;20307&quot; value=&quot;281&quot;/&gt;&lt;/object&gt;&lt;object type=&quot;3&quot; unique_id=&quot;10022&quot;&gt;&lt;property id=&quot;20148&quot; value=&quot;5&quot;/&gt;&lt;property id=&quot;20300&quot; value=&quot;Slide 19&quot;/&gt;&lt;property id=&quot;20307&quot; value=&quot;282&quot;/&gt;&lt;/object&gt;&lt;object type=&quot;3&quot; unique_id=&quot;10023&quot;&gt;&lt;property id=&quot;20148&quot; value=&quot;5&quot;/&gt;&lt;property id=&quot;20300&quot; value=&quot;Slide 20&quot;/&gt;&lt;property id=&quot;20307&quot; value=&quot;283&quot;/&gt;&lt;/object&gt;&lt;object type=&quot;3&quot; unique_id=&quot;10024&quot;&gt;&lt;property id=&quot;20148&quot; value=&quot;5&quot;/&gt;&lt;property id=&quot;20300&quot; value=&quot;Slide 21&quot;/&gt;&lt;property id=&quot;20307&quot; value=&quot;284&quot;/&gt;&lt;/object&gt;&lt;object type=&quot;3&quot; unique_id=&quot;10025&quot;&gt;&lt;property id=&quot;20148&quot; value=&quot;5&quot;/&gt;&lt;property id=&quot;20300&quot; value=&quot;Slide 22&quot;/&gt;&lt;property id=&quot;20307&quot; value=&quot;285&quot;/&gt;&lt;/object&gt;&lt;object type=&quot;3&quot; unique_id=&quot;10026&quot;&gt;&lt;property id=&quot;20148&quot; value=&quot;5&quot;/&gt;&lt;property id=&quot;20300&quot; value=&quot;Slide 23&quot;/&gt;&lt;property id=&quot;20307&quot; value=&quot;286&quot;/&gt;&lt;/object&gt;&lt;object type=&quot;3&quot; unique_id=&quot;10027&quot;&gt;&lt;property id=&quot;20148&quot; value=&quot;5&quot;/&gt;&lt;property id=&quot;20300&quot; value=&quot;Slide 24&quot;/&gt;&lt;property id=&quot;20307&quot; value=&quot;287&quot;/&gt;&lt;/object&gt;&lt;object type=&quot;3&quot; unique_id=&quot;10028&quot;&gt;&lt;property id=&quot;20148&quot; value=&quot;5&quot;/&gt;&lt;property id=&quot;20300&quot; value=&quot;Slide 25&quot;/&gt;&lt;property id=&quot;20307&quot; value=&quot;288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446</Words>
  <Application>Microsoft Office PowerPoint</Application>
  <PresentationFormat>On-screen Show (4:3)</PresentationFormat>
  <Paragraphs>86</Paragraphs>
  <Slides>25</Slides>
  <Notes>25</Notes>
  <HiddenSlides>0</HiddenSlides>
  <MMClips>3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第一PPT，www.1ppt.com​</vt:lpstr>
      <vt:lpstr>1_第一PPT，www.1ppt.com​</vt:lpstr>
      <vt:lpstr>2_第一PPT，www.1ppt.com​</vt:lpstr>
      <vt:lpstr>3_第一PPT，www.1ppt.com​</vt:lpstr>
      <vt:lpstr>4_第一PPT，www.1ppt.com​</vt:lpstr>
      <vt:lpstr>5_第一PPT，www.1ppt.com​</vt:lpstr>
      <vt:lpstr>6_第一PPT，www.1ppt.com​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sic</dc:creator>
  <cp:lastModifiedBy>A</cp:lastModifiedBy>
  <cp:revision>18</cp:revision>
  <dcterms:created xsi:type="dcterms:W3CDTF">2006-08-16T00:00:00Z</dcterms:created>
  <dcterms:modified xsi:type="dcterms:W3CDTF">2020-11-03T14:42:12Z</dcterms:modified>
</cp:coreProperties>
</file>