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6" r:id="rId2"/>
    <p:sldId id="295" r:id="rId3"/>
    <p:sldId id="281" r:id="rId4"/>
    <p:sldId id="296" r:id="rId5"/>
    <p:sldId id="282" r:id="rId6"/>
    <p:sldId id="297" r:id="rId7"/>
    <p:sldId id="298" r:id="rId8"/>
    <p:sldId id="299" r:id="rId9"/>
    <p:sldId id="277" r:id="rId10"/>
    <p:sldId id="284" r:id="rId11"/>
    <p:sldId id="309" r:id="rId12"/>
    <p:sldId id="289" r:id="rId13"/>
    <p:sldId id="303" r:id="rId14"/>
    <p:sldId id="290" r:id="rId15"/>
    <p:sldId id="307" r:id="rId16"/>
    <p:sldId id="308" r:id="rId17"/>
    <p:sldId id="304" r:id="rId18"/>
    <p:sldId id="294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7" autoAdjust="0"/>
    <p:restoredTop sz="93725" autoAdjust="0"/>
  </p:normalViewPr>
  <p:slideViewPr>
    <p:cSldViewPr>
      <p:cViewPr varScale="1">
        <p:scale>
          <a:sx n="69" d="100"/>
          <a:sy n="69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F895E-6ADE-46BD-A904-78CD47090906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11B1C-1BB0-414C-97A2-23D6FB0BF9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789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19C0B-9DF2-499E-9359-14D55FE1135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0973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4421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895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584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F0C53-322E-4084-927B-C545DB321773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Nguyet\Lop%201\Luyen%20chu%20lop%201\Video%20vi&#7871;t%20ch&#7919;\Ch&#7919;%20th&#432;&#7901;ng%205%20li\Ch&#7919;%20o.mp4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57600" y="849302"/>
            <a:ext cx="3753919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8000" b="1" dirty="0" smtClean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BÀI 6</a:t>
            </a:r>
            <a:endParaRPr lang="en-US" sz="8000" b="1" dirty="0"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2400" y="2194350"/>
            <a:ext cx="3753919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8000" b="1" dirty="0" smtClean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O </a:t>
            </a:r>
            <a:r>
              <a:rPr lang="en-US" sz="8000" b="1" dirty="0" err="1" smtClean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  <a:r>
              <a:rPr lang="en-US" sz="8000" b="1" dirty="0" smtClean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  <a:endParaRPr lang="en-US" sz="8000" b="1" dirty="0"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13" y="648393"/>
            <a:ext cx="2056387" cy="620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40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791" y="2197608"/>
            <a:ext cx="587411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5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ữ o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81200" y="1485900"/>
            <a:ext cx="5740400" cy="430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480" y="1877378"/>
            <a:ext cx="3987070" cy="27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6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33600" y="5257800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Arial-Rounded"/>
              </a:rPr>
              <a:t>Bê</a:t>
            </a:r>
            <a:r>
              <a:rPr lang="en-US" sz="5400" dirty="0" smtClean="0">
                <a:latin typeface="Arial-Rounded"/>
              </a:rPr>
              <a:t> </a:t>
            </a:r>
            <a:r>
              <a:rPr lang="en-US" sz="5400" dirty="0" err="1" smtClean="0">
                <a:latin typeface="Arial-Rounded"/>
              </a:rPr>
              <a:t>có</a:t>
            </a:r>
            <a:r>
              <a:rPr lang="en-US" sz="5400" dirty="0" smtClean="0">
                <a:latin typeface="Arial-Rounded"/>
              </a:rPr>
              <a:t> </a:t>
            </a:r>
            <a:r>
              <a:rPr lang="en-US" sz="5400" dirty="0" err="1" smtClean="0">
                <a:latin typeface="Arial-Rounded"/>
              </a:rPr>
              <a:t>cỏ</a:t>
            </a:r>
            <a:endParaRPr lang="vi-VN" sz="54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276600" y="6019800"/>
            <a:ext cx="685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267200" y="6019800"/>
            <a:ext cx="685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1000"/>
            <a:ext cx="7620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98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196" y="1877376"/>
            <a:ext cx="3990537" cy="277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5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81000"/>
            <a:ext cx="6324600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81000"/>
            <a:ext cx="7010400" cy="6142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1800" y="381000"/>
            <a:ext cx="37533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5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en-US" sz="5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 descr="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1447800"/>
            <a:ext cx="8113422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57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329610" y="1303023"/>
            <a:ext cx="5401338" cy="425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CỦNG</a:t>
            </a:r>
            <a:r>
              <a:rPr lang="en-GB" sz="8000" b="1" kern="0" spc="13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CỐ</a:t>
            </a:r>
            <a:r>
              <a:rPr lang="en-GB" sz="8000" b="1" kern="0" spc="13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lang="en-GB" sz="8000" b="1" kern="0" spc="13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lang="en-GB" sz="8000" b="1" kern="0" spc="13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2667000"/>
            <a:ext cx="3276600" cy="365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6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F3978C81-32EC-4022-A566-3C15834728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5" t="6288" r="43024" b="75053"/>
          <a:stretch/>
        </p:blipFill>
        <p:spPr>
          <a:xfrm flipH="1">
            <a:off x="2237775" y="-139121"/>
            <a:ext cx="1340388" cy="150049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9475F598-0355-4241-95C5-A2A9985336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5" t="6288" r="43024" b="75053"/>
          <a:stretch/>
        </p:blipFill>
        <p:spPr>
          <a:xfrm>
            <a:off x="4402272" y="-129692"/>
            <a:ext cx="1340388" cy="150049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5E0D2A20-4D1A-4C52-9816-F6C170B63D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63" b="527"/>
          <a:stretch/>
        </p:blipFill>
        <p:spPr>
          <a:xfrm>
            <a:off x="756" y="4167712"/>
            <a:ext cx="9143244" cy="269028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2C848FBF-8B4E-4495-8104-B35C70B540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7" t="17223" r="16147" b="32401"/>
          <a:stretch/>
        </p:blipFill>
        <p:spPr>
          <a:xfrm>
            <a:off x="381000" y="381000"/>
            <a:ext cx="6553200" cy="35814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EBB5BB03-286A-4747-B55F-842491BFF2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09600"/>
            <a:ext cx="2162907" cy="39981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0" name="佐藤利奈,大亀あすか - ごはんの練習">
            <a:hlinkClick r:id="" action="ppaction://media"/>
            <a:extLst>
              <a:ext uri="{FF2B5EF4-FFF2-40B4-BE49-F238E27FC236}">
                <a16:creationId xmlns="" xmlns:a16="http://schemas.microsoft.com/office/drawing/2014/main" id="{52900350-A3C0-4431-85E6-C054270022FE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934871" y="-1488744"/>
            <a:ext cx="457200" cy="609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95400" y="1676400"/>
            <a:ext cx="480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 smtClean="0"/>
              <a:t>Khởi động</a:t>
            </a:r>
            <a:endParaRPr lang="vi-VN" sz="6000" dirty="0"/>
          </a:p>
        </p:txBody>
      </p:sp>
    </p:spTree>
    <p:extLst>
      <p:ext uri="{BB962C8B-B14F-4D97-AF65-F5344CB8AC3E}">
        <p14:creationId xmlns:p14="http://schemas.microsoft.com/office/powerpoint/2010/main" val="360939879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vide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600"/>
            <a:ext cx="7821706" cy="2282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143000" y="5562600"/>
            <a:ext cx="7010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lang="en-US" sz="5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bò</a:t>
            </a:r>
            <a:r>
              <a:rPr lang="en-US" sz="5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gặm</a:t>
            </a:r>
            <a:r>
              <a:rPr lang="en-US" sz="5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5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ỏ</a:t>
            </a:r>
            <a:endParaRPr lang="en-US" sz="5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10784" y="5629870"/>
            <a:ext cx="356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̣</a:t>
            </a:r>
            <a:endParaRPr lang="en-US" sz="2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2384" y="5629870"/>
            <a:ext cx="356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  <a:endParaRPr lang="en-US" sz="5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Picture 11" descr="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81000"/>
            <a:ext cx="86106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21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981200"/>
            <a:ext cx="48768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>
                <a16:creationId xmlns="" xmlns:a16="http://schemas.microsoft.com/office/drawing/2014/main" id="{CF9B5F26-C68A-40CB-8CE6-163B3A810E66}"/>
              </a:ext>
            </a:extLst>
          </p:cNvPr>
          <p:cNvSpPr/>
          <p:nvPr/>
        </p:nvSpPr>
        <p:spPr>
          <a:xfrm>
            <a:off x="2958193" y="1996667"/>
            <a:ext cx="3227615" cy="2864920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058793" y="1996668"/>
            <a:ext cx="102641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0" dirty="0" smtClean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</a:p>
          <a:p>
            <a:endParaRPr lang="en-US" dirty="0"/>
          </a:p>
        </p:txBody>
      </p:sp>
      <p:pic>
        <p:nvPicPr>
          <p:cNvPr id="13" name="ô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378236" y="3671189"/>
            <a:ext cx="257271" cy="34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5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35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3657600"/>
            <a:ext cx="9144000" cy="838200"/>
            <a:chOff x="0" y="3962400"/>
            <a:chExt cx="9144000" cy="838200"/>
          </a:xfrm>
        </p:grpSpPr>
        <p:sp>
          <p:nvSpPr>
            <p:cNvPr id="7" name="Rectangle 6"/>
            <p:cNvSpPr/>
            <p:nvPr/>
          </p:nvSpPr>
          <p:spPr>
            <a:xfrm>
              <a:off x="0" y="3962400"/>
              <a:ext cx="12954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smtClean="0">
                  <a:solidFill>
                    <a:srgbClr val="0000FF"/>
                  </a:solidFill>
                  <a:latin typeface=".VnAvant" pitchFamily="34" charset="0"/>
                </a:rPr>
                <a:t>bß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5240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smtClean="0">
                  <a:solidFill>
                    <a:srgbClr val="0000FF"/>
                  </a:solidFill>
                  <a:latin typeface=".VnAvant" pitchFamily="34" charset="0"/>
                </a:rPr>
                <a:t>bã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80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smtClean="0">
                  <a:solidFill>
                    <a:srgbClr val="0000FF"/>
                  </a:solidFill>
                  <a:latin typeface=".VnAvant" pitchFamily="34" charset="0"/>
                </a:rPr>
                <a:t>bá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724400" y="3962400"/>
              <a:ext cx="13716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smtClean="0">
                  <a:solidFill>
                    <a:srgbClr val="0000FF"/>
                  </a:solidFill>
                  <a:latin typeface=".VnAvant" pitchFamily="34" charset="0"/>
                </a:rPr>
                <a:t>cß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4008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smtClean="0">
                  <a:solidFill>
                    <a:srgbClr val="0000FF"/>
                  </a:solidFill>
                  <a:latin typeface=".VnAvant" pitchFamily="34" charset="0"/>
                </a:rPr>
                <a:t>cã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9248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smtClean="0">
                  <a:solidFill>
                    <a:srgbClr val="0000FF"/>
                  </a:solidFill>
                  <a:latin typeface=".VnAvant" pitchFamily="34" charset="0"/>
                </a:rPr>
                <a:t>cá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990600" y="20574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6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ò</a:t>
            </a:r>
            <a:endParaRPr lang="en-US" sz="6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0600" y="12192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b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38400" y="12192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o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05400" y="20574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c</a:t>
            </a:r>
            <a:r>
              <a:rPr lang="en-US" sz="6000" dirty="0" err="1" smtClean="0">
                <a:solidFill>
                  <a:srgbClr val="FF0000"/>
                </a:solidFill>
                <a:latin typeface=".VnAvant" pitchFamily="34" charset="0"/>
              </a:rPr>
              <a:t>ỏ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05400" y="12192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c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53200" y="12192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o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29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058793" y="2090248"/>
            <a:ext cx="1026414" cy="267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5000" dirty="0" smtClean="0">
              <a:solidFill>
                <a:srgbClr val="E52D56"/>
              </a:solidFill>
              <a:latin typeface="Quicksand Medium" panose="00000600000000000000" pitchFamily="2" charset="0"/>
              <a:cs typeface="Lato" panose="020F0502020204030203" pitchFamily="34" charset="0"/>
            </a:endParaRP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43000" y="52578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Arial-Rounded"/>
              </a:rPr>
              <a:t>bò</a:t>
            </a:r>
            <a:endParaRPr lang="vi-VN" sz="5400" dirty="0"/>
          </a:p>
        </p:txBody>
      </p:sp>
      <p:sp>
        <p:nvSpPr>
          <p:cNvPr id="13" name="TextBox 12"/>
          <p:cNvSpPr txBox="1"/>
          <p:nvPr/>
        </p:nvSpPr>
        <p:spPr>
          <a:xfrm>
            <a:off x="4419600" y="52578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Arial-Rounded"/>
              </a:rPr>
              <a:t>cò</a:t>
            </a:r>
            <a:endParaRPr lang="vi-VN" sz="5400" dirty="0"/>
          </a:p>
        </p:txBody>
      </p:sp>
      <p:sp>
        <p:nvSpPr>
          <p:cNvPr id="14" name="TextBox 13"/>
          <p:cNvSpPr txBox="1"/>
          <p:nvPr/>
        </p:nvSpPr>
        <p:spPr>
          <a:xfrm>
            <a:off x="7315200" y="51816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Arial-Rounded"/>
              </a:rPr>
              <a:t>cỏ</a:t>
            </a:r>
            <a:endParaRPr lang="vi-VN" sz="5400" dirty="0"/>
          </a:p>
        </p:txBody>
      </p:sp>
      <p:pic>
        <p:nvPicPr>
          <p:cNvPr id="12" name="Picture 11" descr="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2133600"/>
            <a:ext cx="2667000" cy="25146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5" name="Picture 14" descr="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133600"/>
            <a:ext cx="2895600" cy="25908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6" name="Picture 15" descr="2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2133600"/>
            <a:ext cx="2590800" cy="252724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4289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0600" y="25908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rgbClr val="0000FF"/>
                </a:solidFill>
                <a:latin typeface=".VnAvant" pitchFamily="34" charset="0"/>
              </a:rPr>
              <a:t>bß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1752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b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8400" y="1752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o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5400" y="25908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cỏ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5400" y="1752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c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53200" y="1752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o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62400" y="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.VnAvant" pitchFamily="34" charset="0"/>
              </a:rPr>
              <a:t>o</a:t>
            </a:r>
            <a:endParaRPr lang="en-US" sz="96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0" y="541020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solidFill>
                  <a:srgbClr val="0000FF"/>
                </a:solidFill>
                <a:latin typeface=".VnAvant" pitchFamily="34" charset="0"/>
              </a:rPr>
              <a:t>bß 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53200" y="5385137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solidFill>
                  <a:srgbClr val="0000FF"/>
                </a:solidFill>
                <a:latin typeface=".VnAvant" pitchFamily="34" charset="0"/>
              </a:rPr>
              <a:t>cá</a:t>
            </a:r>
            <a:r>
              <a:rPr lang="en-US" sz="400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05200" y="5410200"/>
            <a:ext cx="144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solidFill>
                  <a:srgbClr val="0000FF"/>
                </a:solidFill>
                <a:latin typeface=".VnAvant" pitchFamily="34" charset="0"/>
              </a:rPr>
              <a:t>cß</a:t>
            </a:r>
            <a:r>
              <a:rPr lang="en-US" sz="400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0" y="3962400"/>
            <a:ext cx="9144000" cy="838200"/>
            <a:chOff x="0" y="3962400"/>
            <a:chExt cx="9144000" cy="838200"/>
          </a:xfrm>
        </p:grpSpPr>
        <p:sp>
          <p:nvSpPr>
            <p:cNvPr id="25" name="Rectangle 24"/>
            <p:cNvSpPr/>
            <p:nvPr/>
          </p:nvSpPr>
          <p:spPr>
            <a:xfrm>
              <a:off x="0" y="3962400"/>
              <a:ext cx="12954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smtClean="0">
                  <a:solidFill>
                    <a:srgbClr val="0000FF"/>
                  </a:solidFill>
                  <a:latin typeface=".VnAvant" pitchFamily="34" charset="0"/>
                </a:rPr>
                <a:t>bß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5240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smtClean="0">
                  <a:solidFill>
                    <a:srgbClr val="0000FF"/>
                  </a:solidFill>
                  <a:latin typeface=".VnAvant" pitchFamily="34" charset="0"/>
                </a:rPr>
                <a:t>bã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0480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smtClean="0">
                  <a:solidFill>
                    <a:srgbClr val="0000FF"/>
                  </a:solidFill>
                  <a:latin typeface=".VnAvant" pitchFamily="34" charset="0"/>
                </a:rPr>
                <a:t>bá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724400" y="3962400"/>
              <a:ext cx="13716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smtClean="0">
                  <a:solidFill>
                    <a:srgbClr val="0000FF"/>
                  </a:solidFill>
                  <a:latin typeface=".VnAvant" pitchFamily="34" charset="0"/>
                </a:rPr>
                <a:t>cß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4008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smtClean="0">
                  <a:solidFill>
                    <a:srgbClr val="0000FF"/>
                  </a:solidFill>
                  <a:latin typeface=".VnAvant" pitchFamily="34" charset="0"/>
                </a:rPr>
                <a:t>cã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9248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smtClean="0">
                  <a:solidFill>
                    <a:srgbClr val="0000FF"/>
                  </a:solidFill>
                  <a:latin typeface=".VnAvant" pitchFamily="34" charset="0"/>
                </a:rPr>
                <a:t>cá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/>
      <p:bldP spid="21" grpId="0"/>
      <p:bldP spid="22" grpId="0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4f98bea7549b913a58fab44c58e806bee6f45"/>
  <p:tag name="MMPROD_NEXTUNIQUEID" val="10011"/>
  <p:tag name="MMPROD_UIDATA" val="&lt;database version=&quot;7.0&quot;&gt;&lt;object type=&quot;1&quot; unique_id=&quot;10001&quot;&gt;&lt;object type=&quot;2&quot; unique_id=&quot;10056&quot;&gt;&lt;object type=&quot;3&quot; unique_id=&quot;10057&quot;&gt;&lt;property id=&quot;20148&quot; value=&quot;5&quot;/&gt;&lt;property id=&quot;20300&quot; value=&quot;Slide 1&quot;/&gt;&lt;property id=&quot;20307&quot; value=&quot;306&quot;/&gt;&lt;/object&gt;&lt;object type=&quot;3&quot; unique_id=&quot;10058&quot;&gt;&lt;property id=&quot;20148&quot; value=&quot;5&quot;/&gt;&lt;property id=&quot;20300&quot; value=&quot;Slide 2&quot;/&gt;&lt;property id=&quot;20307&quot; value=&quot;295&quot;/&gt;&lt;/object&gt;&lt;object type=&quot;3&quot; unique_id=&quot;10059&quot;&gt;&lt;property id=&quot;20148&quot; value=&quot;5&quot;/&gt;&lt;property id=&quot;20300&quot; value=&quot;Slide 3&quot;/&gt;&lt;property id=&quot;20307&quot; value=&quot;281&quot;/&gt;&lt;/object&gt;&lt;object type=&quot;3&quot; unique_id=&quot;10060&quot;&gt;&lt;property id=&quot;20148&quot; value=&quot;5&quot;/&gt;&lt;property id=&quot;20300&quot; value=&quot;Slide 4&quot;/&gt;&lt;property id=&quot;20307&quot; value=&quot;296&quot;/&gt;&lt;/object&gt;&lt;object type=&quot;3&quot; unique_id=&quot;10061&quot;&gt;&lt;property id=&quot;20148&quot; value=&quot;5&quot;/&gt;&lt;property id=&quot;20300&quot; value=&quot;Slide 5&quot;/&gt;&lt;property id=&quot;20307&quot; value=&quot;282&quot;/&gt;&lt;/object&gt;&lt;object type=&quot;3&quot; unique_id=&quot;10062&quot;&gt;&lt;property id=&quot;20148&quot; value=&quot;5&quot;/&gt;&lt;property id=&quot;20300&quot; value=&quot;Slide 6&quot;/&gt;&lt;property id=&quot;20307&quot; value=&quot;297&quot;/&gt;&lt;/object&gt;&lt;object type=&quot;3&quot; unique_id=&quot;10063&quot;&gt;&lt;property id=&quot;20148&quot; value=&quot;5&quot;/&gt;&lt;property id=&quot;20300&quot; value=&quot;Slide 7&quot;/&gt;&lt;property id=&quot;20307&quot; value=&quot;298&quot;/&gt;&lt;/object&gt;&lt;object type=&quot;3&quot; unique_id=&quot;10064&quot;&gt;&lt;property id=&quot;20148&quot; value=&quot;5&quot;/&gt;&lt;property id=&quot;20300&quot; value=&quot;Slide 8&quot;/&gt;&lt;property id=&quot;20307&quot; value=&quot;299&quot;/&gt;&lt;/object&gt;&lt;object type=&quot;3&quot; unique_id=&quot;10065&quot;&gt;&lt;property id=&quot;20148&quot; value=&quot;5&quot;/&gt;&lt;property id=&quot;20300&quot; value=&quot;Slide 9&quot;/&gt;&lt;property id=&quot;20307&quot; value=&quot;277&quot;/&gt;&lt;/object&gt;&lt;object type=&quot;3&quot; unique_id=&quot;10066&quot;&gt;&lt;property id=&quot;20148&quot; value=&quot;5&quot;/&gt;&lt;property id=&quot;20300&quot; value=&quot;Slide 10&quot;/&gt;&lt;property id=&quot;20307&quot; value=&quot;284&quot;/&gt;&lt;/object&gt;&lt;object type=&quot;3&quot; unique_id=&quot;10067&quot;&gt;&lt;property id=&quot;20148&quot; value=&quot;5&quot;/&gt;&lt;property id=&quot;20300&quot; value=&quot;Slide 11&quot;/&gt;&lt;property id=&quot;20307&quot; value=&quot;309&quot;/&gt;&lt;/object&gt;&lt;object type=&quot;3&quot; unique_id=&quot;10068&quot;&gt;&lt;property id=&quot;20148&quot; value=&quot;5&quot;/&gt;&lt;property id=&quot;20300&quot; value=&quot;Slide 12&quot;/&gt;&lt;property id=&quot;20307&quot; value=&quot;289&quot;/&gt;&lt;/object&gt;&lt;object type=&quot;3&quot; unique_id=&quot;10069&quot;&gt;&lt;property id=&quot;20148&quot; value=&quot;5&quot;/&gt;&lt;property id=&quot;20300&quot; value=&quot;Slide 13&quot;/&gt;&lt;property id=&quot;20307&quot; value=&quot;303&quot;/&gt;&lt;/object&gt;&lt;object type=&quot;3&quot; unique_id=&quot;10070&quot;&gt;&lt;property id=&quot;20148&quot; value=&quot;5&quot;/&gt;&lt;property id=&quot;20300&quot; value=&quot;Slide 14&quot;/&gt;&lt;property id=&quot;20307&quot; value=&quot;290&quot;/&gt;&lt;/object&gt;&lt;object type=&quot;3&quot; unique_id=&quot;10071&quot;&gt;&lt;property id=&quot;20148&quot; value=&quot;5&quot;/&gt;&lt;property id=&quot;20300&quot; value=&quot;Slide 15&quot;/&gt;&lt;property id=&quot;20307&quot; value=&quot;307&quot;/&gt;&lt;/object&gt;&lt;object type=&quot;3&quot; unique_id=&quot;10072&quot;&gt;&lt;property id=&quot;20148&quot; value=&quot;5&quot;/&gt;&lt;property id=&quot;20300&quot; value=&quot;Slide 16&quot;/&gt;&lt;property id=&quot;20307&quot; value=&quot;308&quot;/&gt;&lt;/object&gt;&lt;object type=&quot;3&quot; unique_id=&quot;10073&quot;&gt;&lt;property id=&quot;20148&quot; value=&quot;5&quot;/&gt;&lt;property id=&quot;20300&quot; value=&quot;Slide 17&quot;/&gt;&lt;property id=&quot;20307&quot; value=&quot;304&quot;/&gt;&lt;/object&gt;&lt;object type=&quot;3&quot; unique_id=&quot;10074&quot;&gt;&lt;property id=&quot;20148&quot; value=&quot;5&quot;/&gt;&lt;property id=&quot;20300&quot; value=&quot;Slide 18&quot;/&gt;&lt;property id=&quot;20307&quot; value=&quot;294&quot;/&gt;&lt;/object&gt;&lt;/object&gt;&lt;object type=&quot;8&quot; unique_id=&quot;1009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836</TotalTime>
  <Words>56</Words>
  <Application>Microsoft Office PowerPoint</Application>
  <PresentationFormat>On-screen Show (4:3)</PresentationFormat>
  <Paragraphs>43</Paragraphs>
  <Slides>18</Slides>
  <Notes>2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A</cp:lastModifiedBy>
  <cp:revision>78</cp:revision>
  <dcterms:created xsi:type="dcterms:W3CDTF">2020-08-10T13:41:50Z</dcterms:created>
  <dcterms:modified xsi:type="dcterms:W3CDTF">2020-12-09T13:37:07Z</dcterms:modified>
</cp:coreProperties>
</file>