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70" r:id="rId2"/>
    <p:sldId id="471" r:id="rId3"/>
    <p:sldId id="473" r:id="rId4"/>
    <p:sldId id="474" r:id="rId5"/>
    <p:sldId id="475" r:id="rId6"/>
    <p:sldId id="476" r:id="rId7"/>
    <p:sldId id="472" r:id="rId8"/>
    <p:sldId id="352" r:id="rId9"/>
    <p:sldId id="477" r:id="rId10"/>
    <p:sldId id="478" r:id="rId11"/>
  </p:sldIdLst>
  <p:sldSz cx="12190413" cy="6859588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3"/>
            <p14:sldId id="474"/>
            <p14:sldId id="475"/>
            <p14:sldId id="476"/>
          </p14:sldIdLst>
        </p14:section>
        <p14:section name="Tiết 2" id="{AA08372D-51DF-4663-9A14-0BC2B43C8FF9}">
          <p14:sldIdLst>
            <p14:sldId id="472"/>
            <p14:sldId id="352"/>
            <p14:sldId id="477"/>
            <p14:sldId id="4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 autoAdjust="0"/>
    <p:restoredTop sz="97778" autoAdjust="0"/>
  </p:normalViewPr>
  <p:slideViewPr>
    <p:cSldViewPr snapToGrid="0" showGuides="1">
      <p:cViewPr>
        <p:scale>
          <a:sx n="50" d="100"/>
          <a:sy n="50" d="100"/>
        </p:scale>
        <p:origin x="774" y="420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9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86A28F77-4173-4F4A-8EB6-6088C604432F}"/>
              </a:ext>
            </a:extLst>
          </p:cNvPr>
          <p:cNvGrpSpPr/>
          <p:nvPr/>
        </p:nvGrpSpPr>
        <p:grpSpPr>
          <a:xfrm>
            <a:off x="968974" y="1534610"/>
            <a:ext cx="10599917" cy="2246283"/>
            <a:chOff x="3232085" y="1621694"/>
            <a:chExt cx="6478099" cy="2246283"/>
          </a:xfrm>
        </p:grpSpPr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246283"/>
              <a:chOff x="3327335" y="1640744"/>
              <a:chExt cx="6478099" cy="2246283"/>
            </a:xfrm>
          </p:grpSpPr>
          <p:sp>
            <p:nvSpPr>
              <p:cNvPr id="21" name="18">
                <a:extLst>
                  <a:ext uri="{FF2B5EF4-FFF2-40B4-BE49-F238E27FC236}">
                    <a16:creationId xmlns="" xmlns:a16="http://schemas.microsoft.com/office/drawing/2014/main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409699"/>
                <a:ext cx="6478099" cy="1477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Ôn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tập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và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kể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chuyện</a:t>
                </a:r>
                <a:endParaRPr lang="en-US" altLang="zh-CN" sz="9600" dirty="0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="" xmlns:a16="http://schemas.microsoft.com/office/drawing/2014/main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Bài</a:t>
                </a:r>
                <a:r>
                  <a:rPr lang="en-US" altLang="zh-CN" sz="6000" spc="3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6000" spc="300" dirty="0" smtClean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75</a:t>
                </a:r>
                <a:endParaRPr lang="en-US" altLang="zh-CN" sz="6000" spc="300" dirty="0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9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3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75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4" t="32525" r="10711" b="42637"/>
          <a:stretch/>
        </p:blipFill>
        <p:spPr>
          <a:xfrm>
            <a:off x="419100" y="1619251"/>
            <a:ext cx="11548452" cy="329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66057" y="6062"/>
            <a:ext cx="11234057" cy="6853526"/>
            <a:chOff x="566057" y="6062"/>
            <a:chExt cx="11234057" cy="6853526"/>
          </a:xfrm>
        </p:grpSpPr>
        <p:grpSp>
          <p:nvGrpSpPr>
            <p:cNvPr id="10" name="Group 9"/>
            <p:cNvGrpSpPr/>
            <p:nvPr/>
          </p:nvGrpSpPr>
          <p:grpSpPr>
            <a:xfrm>
              <a:off x="566057" y="6062"/>
              <a:ext cx="11234057" cy="6853526"/>
              <a:chOff x="566057" y="6062"/>
              <a:chExt cx="11234057" cy="685352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66057" y="6062"/>
                <a:ext cx="11234057" cy="6853526"/>
                <a:chOff x="566057" y="6062"/>
                <a:chExt cx="11234057" cy="6853526"/>
              </a:xfrm>
            </p:grpSpPr>
            <p:pic>
              <p:nvPicPr>
                <p:cNvPr id="3" name="Hình ảnh 2">
                  <a:extLst>
                    <a:ext uri="{FF2B5EF4-FFF2-40B4-BE49-F238E27FC236}">
                      <a16:creationId xmlns="" xmlns:a16="http://schemas.microsoft.com/office/drawing/2014/main" id="{A60CBE52-981D-4B45-BF4E-FE8DDCDD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328" t="22878" r="32420" b="17246"/>
                <a:stretch/>
              </p:blipFill>
              <p:spPr>
                <a:xfrm>
                  <a:off x="566057" y="6062"/>
                  <a:ext cx="11234057" cy="6853526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38" t="22791" r="74026" b="41277"/>
                <a:stretch/>
              </p:blipFill>
              <p:spPr>
                <a:xfrm>
                  <a:off x="973182" y="609600"/>
                  <a:ext cx="2351315" cy="1577340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7" t="17402" r="60606" b="51543"/>
              <a:stretch/>
            </p:blipFill>
            <p:spPr>
              <a:xfrm>
                <a:off x="3029132" y="348343"/>
                <a:ext cx="1891211" cy="1397907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43" t="28951" r="16162" b="46410"/>
            <a:stretch/>
          </p:blipFill>
          <p:spPr>
            <a:xfrm>
              <a:off x="8282978" y="876300"/>
              <a:ext cx="1996402" cy="1071025"/>
            </a:xfrm>
            <a:prstGeom prst="rect">
              <a:avLst/>
            </a:prstGeom>
          </p:spPr>
        </p:pic>
      </p:grp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180782" y="0"/>
            <a:ext cx="2216378" cy="113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785" y="203070"/>
            <a:ext cx="1169955" cy="1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72079 0.0087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46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57273 -0.04235 " pathEditMode="relative" rAng="0" ptsTypes="AA">
                                      <p:cBhvr>
                                        <p:cTn id="10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37" y="-2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023 L -0.41958 -0.05346 " pathEditMode="relative" rAng="0" ptsTypes="AA">
                                      <p:cBhvr>
                                        <p:cTn id="14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54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25888 -0.03148 " pathEditMode="relative" rAng="0" ptsTypes="AA">
                                      <p:cBhvr>
                                        <p:cTn id="1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4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1172 0.02777 " pathEditMode="relative" rAng="0" ptsTypes="AA">
                                      <p:cBhvr>
                                        <p:cTn id="22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0922 0.16524 " pathEditMode="relative" rAng="0" ptsTypes="AA">
                                      <p:cBhvr>
                                        <p:cTn id="26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" y="8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16603 0.33233 " pathEditMode="relative" rAng="0" ptsTypes="AA">
                                      <p:cBhvr>
                                        <p:cTn id="30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8" y="16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25055 0.41287 " pathEditMode="relative" rAng="0" ptsTypes="AA">
                                      <p:cBhvr>
                                        <p:cTn id="34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8" y="20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208 L -0.2779 0.49317 " pathEditMode="relative" rAng="0" ptsTypes="AA">
                                      <p:cBhvr>
                                        <p:cTn id="3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77" y="24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25407 0.61375 " pathEditMode="relative" rAng="0" ptsTypes="AA">
                                      <p:cBhvr>
                                        <p:cTn id="42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10" y="306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6"/>
            <a:ext cx="3378428" cy="172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9" t="9445" r="50360" b="4831"/>
          <a:stretch/>
        </p:blipFill>
        <p:spPr>
          <a:xfrm>
            <a:off x="3254672" y="366562"/>
            <a:ext cx="6397327" cy="6493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4741863" y="3506790"/>
            <a:ext cx="763587" cy="31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594475" y="5510213"/>
            <a:ext cx="1030288" cy="1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409_20200522043334_p162-1-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672" y="5926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878"/>
    </mc:Choice>
    <mc:Fallback xmlns="">
      <p:transition advTm="2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6839" r="78191" b="88224"/>
          <a:stretch/>
        </p:blipFill>
        <p:spPr>
          <a:xfrm>
            <a:off x="0" y="0"/>
            <a:ext cx="3390900" cy="1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37509" r="16423" b="49978"/>
          <a:stretch/>
        </p:blipFill>
        <p:spPr>
          <a:xfrm>
            <a:off x="244219" y="2419042"/>
            <a:ext cx="11710220" cy="1651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5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75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409_20200508093315_chuyen-cua-m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81794" y="-611217"/>
            <a:ext cx="609600" cy="609600"/>
          </a:xfrm>
          <a:prstGeom prst="rect">
            <a:avLst/>
          </a:prstGeom>
        </p:spPr>
      </p:pic>
      <p:pic>
        <p:nvPicPr>
          <p:cNvPr id="7" name="Hình ảnh 5">
            <a:extLst>
              <a:ext uri="{FF2B5EF4-FFF2-40B4-BE49-F238E27FC236}">
                <a16:creationId xmlns="" xmlns:a16="http://schemas.microsoft.com/office/drawing/2014/main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23120" r="50441" b="15715"/>
          <a:stretch/>
        </p:blipFill>
        <p:spPr>
          <a:xfrm>
            <a:off x="5181071" y="493284"/>
            <a:ext cx="6959667" cy="624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1" t="23915" r="12780" b="16052"/>
          <a:stretch/>
        </p:blipFill>
        <p:spPr>
          <a:xfrm>
            <a:off x="2562071" y="1450169"/>
            <a:ext cx="2479258" cy="204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8083" r="49904" b="21190"/>
          <a:stretch/>
        </p:blipFill>
        <p:spPr>
          <a:xfrm>
            <a:off x="0" y="3618255"/>
            <a:ext cx="2562071" cy="204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3" t="18010" r="12391" b="21264"/>
          <a:stretch/>
        </p:blipFill>
        <p:spPr>
          <a:xfrm>
            <a:off x="2562071" y="3628604"/>
            <a:ext cx="2471881" cy="204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5">
            <a:extLst>
              <a:ext uri="{FF2B5EF4-FFF2-40B4-BE49-F238E27FC236}">
                <a16:creationId xmlns="" xmlns:a16="http://schemas.microsoft.com/office/drawing/2014/main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23120" r="50441" b="15715"/>
          <a:stretch/>
        </p:blipFill>
        <p:spPr>
          <a:xfrm>
            <a:off x="0" y="1460483"/>
            <a:ext cx="2562071" cy="204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Hình ảnh 7">
            <a:extLst>
              <a:ext uri="{FF2B5EF4-FFF2-40B4-BE49-F238E27FC236}">
                <a16:creationId xmlns="" xmlns:a16="http://schemas.microsoft.com/office/drawing/2014/main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1" t="23915" r="12780" b="16052"/>
          <a:stretch/>
        </p:blipFill>
        <p:spPr>
          <a:xfrm>
            <a:off x="5099720" y="493284"/>
            <a:ext cx="7041018" cy="627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8">
            <a:extLst>
              <a:ext uri="{FF2B5EF4-FFF2-40B4-BE49-F238E27FC236}">
                <a16:creationId xmlns="" xmlns:a16="http://schemas.microsoft.com/office/drawing/2014/main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8083" r="49904" b="21190"/>
          <a:stretch/>
        </p:blipFill>
        <p:spPr>
          <a:xfrm>
            <a:off x="5099720" y="540671"/>
            <a:ext cx="7041018" cy="624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9">
            <a:extLst>
              <a:ext uri="{FF2B5EF4-FFF2-40B4-BE49-F238E27FC236}">
                <a16:creationId xmlns="" xmlns:a16="http://schemas.microsoft.com/office/drawing/2014/main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3" t="18010" r="12391" b="21264"/>
          <a:stretch/>
        </p:blipFill>
        <p:spPr>
          <a:xfrm>
            <a:off x="5155316" y="548194"/>
            <a:ext cx="7011175" cy="628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050" y="57377"/>
            <a:ext cx="1884364" cy="163462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23120" r="50441" b="15715"/>
          <a:stretch/>
        </p:blipFill>
        <p:spPr>
          <a:xfrm>
            <a:off x="3423907" y="426005"/>
            <a:ext cx="6766347" cy="607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1" t="23915" r="12780" b="16052"/>
          <a:stretch/>
        </p:blipFill>
        <p:spPr>
          <a:xfrm>
            <a:off x="3308111" y="426005"/>
            <a:ext cx="6882143" cy="612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8083" r="49904" b="21190"/>
          <a:stretch/>
        </p:blipFill>
        <p:spPr>
          <a:xfrm>
            <a:off x="3258060" y="373191"/>
            <a:ext cx="7047990" cy="612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3" t="18010" r="12391" b="21264"/>
          <a:stretch/>
        </p:blipFill>
        <p:spPr>
          <a:xfrm>
            <a:off x="3358161" y="373190"/>
            <a:ext cx="6890963" cy="618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H_Number_1">
            <a:extLst>
              <a:ext uri="{FF2B5EF4-FFF2-40B4-BE49-F238E27FC236}">
                <a16:creationId xmlns="" xmlns:a16="http://schemas.microsoft.com/office/drawing/2014/main" id="{12334B31-998F-4C77-B413-021A38995E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1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2" name="MH_Number_1">
            <a:extLst>
              <a:ext uri="{FF2B5EF4-FFF2-40B4-BE49-F238E27FC236}">
                <a16:creationId xmlns="" xmlns:a16="http://schemas.microsoft.com/office/drawing/2014/main" id="{603FD338-5022-4AC7-8B52-05419EFB9F8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2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="" xmlns:a16="http://schemas.microsoft.com/office/drawing/2014/main" id="{0C63FE77-0DE4-4CFB-B27C-641412796F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1284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3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4" name="MH_Number_1">
            <a:extLst>
              <a:ext uri="{FF2B5EF4-FFF2-40B4-BE49-F238E27FC236}">
                <a16:creationId xmlns="" xmlns:a16="http://schemas.microsoft.com/office/drawing/2014/main" id="{BD7C7654-7018-4444-9A11-7BB3829528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1283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4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5488</TotalTime>
  <Words>28</Words>
  <Application>Microsoft Office PowerPoint</Application>
  <PresentationFormat>Custom</PresentationFormat>
  <Paragraphs>19</Paragraphs>
  <Slides>10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宋体</vt:lpstr>
      <vt:lpstr>Arial</vt:lpstr>
      <vt:lpstr>Arial-Rounded</vt:lpstr>
      <vt:lpstr>Calibri</vt:lpstr>
      <vt:lpstr>等线</vt:lpstr>
      <vt:lpstr>等线 Light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Windows User</cp:lastModifiedBy>
  <cp:revision>3257</cp:revision>
  <dcterms:created xsi:type="dcterms:W3CDTF">2015-12-01T09:06:39Z</dcterms:created>
  <dcterms:modified xsi:type="dcterms:W3CDTF">2020-08-16T16:31:57Z</dcterms:modified>
</cp:coreProperties>
</file>