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81" r:id="rId5"/>
    <p:sldId id="282" r:id="rId6"/>
    <p:sldId id="260" r:id="rId7"/>
    <p:sldId id="261" r:id="rId8"/>
    <p:sldId id="262" r:id="rId9"/>
    <p:sldId id="288" r:id="rId10"/>
    <p:sldId id="263" r:id="rId11"/>
    <p:sldId id="264" r:id="rId12"/>
    <p:sldId id="265" r:id="rId13"/>
    <p:sldId id="283" r:id="rId14"/>
    <p:sldId id="284" r:id="rId15"/>
    <p:sldId id="291" r:id="rId16"/>
    <p:sldId id="267" r:id="rId17"/>
    <p:sldId id="285" r:id="rId18"/>
    <p:sldId id="268" r:id="rId19"/>
    <p:sldId id="290" r:id="rId20"/>
    <p:sldId id="293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98" r:id="rId31"/>
    <p:sldId id="277" r:id="rId32"/>
    <p:sldId id="300" r:id="rId33"/>
    <p:sldId id="301" r:id="rId34"/>
    <p:sldId id="279" r:id="rId35"/>
    <p:sldId id="287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1385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62200" y="3048000"/>
            <a:ext cx="525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Đỗ Thị Phương Thảo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TRAN LAN PHUONG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52400"/>
            <a:ext cx="4419600" cy="393700"/>
          </a:xfrm>
          <a:prstGeom prst="rect">
            <a:avLst/>
          </a:prstGeom>
          <a:noFill/>
        </p:spPr>
      </p:pic>
      <p:pic>
        <p:nvPicPr>
          <p:cNvPr id="7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2286000" cy="8382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284" y="1066197"/>
            <a:ext cx="3238500" cy="21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678551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86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5105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10000"/>
            <a:ext cx="4267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791200" y="46482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90800" y="2895600"/>
            <a:ext cx="6858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62600" y="5105400"/>
            <a:ext cx="609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900" y="2946112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9 - 3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5715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8 - 3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6083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066197"/>
            <a:ext cx="533400" cy="48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798901"/>
            <a:ext cx="26765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2362200" cy="1238250"/>
          </a:xfrm>
          <a:prstGeom prst="rect">
            <a:avLst/>
          </a:prstGeom>
          <a:noFill/>
        </p:spPr>
      </p:pic>
      <p:pic>
        <p:nvPicPr>
          <p:cNvPr id="8195" name="Picture 3" descr="C:\Users\TRAN LAN PHUONG\Pictures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8153399" cy="4724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105400"/>
            <a:ext cx="60960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46482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00" y="4648200"/>
            <a:ext cx="50292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4267200" cy="4419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3810001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2438400"/>
            <a:ext cx="9906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00800" y="396240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24800" y="3962400"/>
            <a:ext cx="9906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229600" cy="4648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7338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3800" y="25146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0" y="25146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0" y="3581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0" y="41910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00" y="35814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0" y="41910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39000" cy="3857625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791200" y="3962400"/>
            <a:ext cx="685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81800" y="39624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43800" y="3962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9791"/>
            <a:ext cx="3022600" cy="1679991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1"/>
            <a:ext cx="8229600" cy="33924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6670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32766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38100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4343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82000" cy="6019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2651202" cy="1718259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2651202" cy="17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48200"/>
            <a:ext cx="2651202" cy="17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2743200" cy="20230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7239000" cy="35814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43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92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628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143000"/>
            <a:ext cx="2438400" cy="1524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2057400" cy="68580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257800"/>
            <a:ext cx="1657350" cy="625475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828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3733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00500" y="2705100"/>
            <a:ext cx="358140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4290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45200" cy="6565900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00"/>
            <a:ext cx="2312963" cy="13716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1905000" cy="6096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562600"/>
            <a:ext cx="1676400" cy="549275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828800"/>
            <a:ext cx="2673928" cy="2423848"/>
            <a:chOff x="3721916" y="2197852"/>
            <a:chExt cx="3021785" cy="4555081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2"/>
              <a:ext cx="2757456" cy="399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68580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4495800" cy="6019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1143000"/>
            <a:ext cx="251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12192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29718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45720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43800" y="6324600"/>
            <a:ext cx="609600" cy="38100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362200" cy="12382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7467599" cy="2666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038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01000" cy="4289425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286000" y="2819400"/>
            <a:ext cx="9144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895600"/>
            <a:ext cx="1066800" cy="7620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381999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5105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3022600" cy="1679991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8077200" cy="14478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7848600" cy="27432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5029200"/>
            <a:ext cx="838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5105400"/>
            <a:ext cx="7620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2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8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382000" cy="59436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0200"/>
            <a:ext cx="1371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133600"/>
            <a:ext cx="1295400" cy="118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13716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004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65532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2514600"/>
            <a:ext cx="2895600" cy="83820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5978013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3800" y="60198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06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057400" cy="1066800"/>
          </a:xfrm>
          <a:prstGeom prst="rect">
            <a:avLst/>
          </a:prstGeom>
          <a:noFill/>
        </p:spPr>
      </p:pic>
      <p:pic>
        <p:nvPicPr>
          <p:cNvPr id="1029" name="Picture 5" descr="C:\Users\TRAN LAN PHUONG\Pictures\Saved Picture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95400"/>
            <a:ext cx="7010400" cy="3505200"/>
          </a:xfrm>
          <a:prstGeom prst="rect">
            <a:avLst/>
          </a:prstGeom>
          <a:noFill/>
        </p:spPr>
      </p:pic>
      <p:pic>
        <p:nvPicPr>
          <p:cNvPr id="1030" name="Picture 6" descr="C:\Users\TRAN LAN PHUONG\Picture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3783013" cy="1493837"/>
          </a:xfrm>
          <a:prstGeom prst="rect">
            <a:avLst/>
          </a:prstGeom>
          <a:noFill/>
        </p:spPr>
      </p:pic>
      <p:pic>
        <p:nvPicPr>
          <p:cNvPr id="1031" name="Picture 7" descr="C:\Users\TRAN LAN PHUONG\Pictures\bài 11-68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4876800"/>
            <a:ext cx="41910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133600" cy="990601"/>
          </a:xfrm>
          <a:prstGeom prst="rect">
            <a:avLst/>
          </a:prstGeom>
        </p:spPr>
      </p:pic>
      <p:pic>
        <p:nvPicPr>
          <p:cNvPr id="5122" name="Picture 2" descr="C:\Users\TRAN LAN PHUONG\Pictures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8382000" cy="553243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971800" y="20574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5600" y="36576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RAN LAN PHUONG\Pictures\28.jpg"/>
          <p:cNvPicPr>
            <a:picLocks noChangeAspect="1" noChangeArrowheads="1"/>
          </p:cNvPicPr>
          <p:nvPr/>
        </p:nvPicPr>
        <p:blipFill>
          <a:blip r:embed="rId2"/>
          <a:srcRect t="8889" b="24444"/>
          <a:stretch>
            <a:fillRect/>
          </a:stretch>
        </p:blipFill>
        <p:spPr bwMode="auto">
          <a:xfrm>
            <a:off x="228600" y="1828800"/>
            <a:ext cx="8229600" cy="2286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  <p:pic>
        <p:nvPicPr>
          <p:cNvPr id="4" name="Picture 2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8889" b="46666"/>
          <a:stretch>
            <a:fillRect/>
          </a:stretch>
        </p:blipFill>
        <p:spPr bwMode="auto">
          <a:xfrm>
            <a:off x="0" y="1905000"/>
            <a:ext cx="8229600" cy="15240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 rot="16200000">
            <a:off x="2819400" y="3124200"/>
            <a:ext cx="457200" cy="762000"/>
          </a:xfrm>
          <a:prstGeom prst="leftBrace">
            <a:avLst>
              <a:gd name="adj1" fmla="val 8333"/>
              <a:gd name="adj2" fmla="val 52637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895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55556" b="24444"/>
          <a:stretch>
            <a:fillRect/>
          </a:stretch>
        </p:blipFill>
        <p:spPr bwMode="auto">
          <a:xfrm>
            <a:off x="0" y="4267200"/>
            <a:ext cx="8229600" cy="685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43400" y="4343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4267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858963" cy="98425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1430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bài 11-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11" y="1524000"/>
            <a:ext cx="8450489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AN LAN PHUONG\Pictures\4.jpg"/>
          <p:cNvPicPr>
            <a:picLocks noChangeAspect="1" noChangeArrowheads="1"/>
          </p:cNvPicPr>
          <p:nvPr/>
        </p:nvPicPr>
        <p:blipFill>
          <a:blip r:embed="rId2"/>
          <a:srcRect l="10276" t="6522" r="52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648200"/>
            <a:ext cx="35052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RAN LAN PHUONG\Pictur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8001000" cy="460434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124200" y="3962400"/>
            <a:ext cx="4673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62400" y="3962400"/>
            <a:ext cx="5435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7772400" cy="387985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286000" y="3352800"/>
            <a:ext cx="4673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7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3352800"/>
            <a:ext cx="5435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4648200" cy="655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9906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7 - 2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209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7- 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429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4495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6400" y="5587425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990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21584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34538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45206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5562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82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88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65&quot;/&gt;&lt;/object&gt;&lt;object type=&quot;3&quot; unique_id=&quot;10016&quot;&gt;&lt;property id=&quot;20148&quot; value=&quot;5&quot;/&gt;&lt;property id=&quot;20300&quot; value=&quot;Slide 13&quot;/&gt;&lt;property id=&quot;20307&quot; value=&quot;283&quot;/&gt;&lt;/object&gt;&lt;object type=&quot;3&quot; unique_id=&quot;10017&quot;&gt;&lt;property id=&quot;20148&quot; value=&quot;5&quot;/&gt;&lt;property id=&quot;20300&quot; value=&quot;Slide 14&quot;/&gt;&lt;property id=&quot;20307&quot; value=&quot;284&quot;/&gt;&lt;/object&gt;&lt;object type=&quot;3&quot; unique_id=&quot;10018&quot;&gt;&lt;property id=&quot;20148&quot; value=&quot;5&quot;/&gt;&lt;property id=&quot;20300&quot; value=&quot;Slide 15&quot;/&gt;&lt;property id=&quot;20307&quot; value=&quot;291&quot;/&gt;&lt;/object&gt;&lt;object type=&quot;3&quot; unique_id=&quot;10019&quot;&gt;&lt;property id=&quot;20148&quot; value=&quot;5&quot;/&gt;&lt;property id=&quot;20300&quot; value=&quot;Slide 16&quot;/&gt;&lt;property id=&quot;20307&quot; value=&quot;267&quot;/&gt;&lt;/object&gt;&lt;object type=&quot;3&quot; unique_id=&quot;10020&quot;&gt;&lt;property id=&quot;20148&quot; value=&quot;5&quot;/&gt;&lt;property id=&quot;20300&quot; value=&quot;Slide 17&quot;/&gt;&lt;property id=&quot;20307&quot; value=&quot;285&quot;/&gt;&lt;/object&gt;&lt;object type=&quot;3&quot; unique_id=&quot;10021&quot;&gt;&lt;property id=&quot;20148&quot; value=&quot;5&quot;/&gt;&lt;property id=&quot;20300&quot; value=&quot;Slide 18&quot;/&gt;&lt;property id=&quot;20307&quot; value=&quot;268&quot;/&gt;&lt;/object&gt;&lt;object type=&quot;3&quot; unique_id=&quot;10022&quot;&gt;&lt;property id=&quot;20148&quot; value=&quot;5&quot;/&gt;&lt;property id=&quot;20300&quot; value=&quot;Slide 19&quot;/&gt;&lt;property id=&quot;20307&quot; value=&quot;290&quot;/&gt;&lt;/object&gt;&lt;object type=&quot;3&quot; unique_id=&quot;10023&quot;&gt;&lt;property id=&quot;20148&quot; value=&quot;5&quot;/&gt;&lt;property id=&quot;20300&quot; value=&quot;Slide 20&quot;/&gt;&lt;property id=&quot;20307&quot; value=&quot;293&quot;/&gt;&lt;/object&gt;&lt;object type=&quot;3&quot; unique_id=&quot;10024&quot;&gt;&lt;property id=&quot;20148&quot; value=&quot;5&quot;/&gt;&lt;property id=&quot;20300&quot; value=&quot;Slide 21&quot;/&gt;&lt;property id=&quot;20307&quot; value=&quot;269&quot;/&gt;&lt;/object&gt;&lt;object type=&quot;3&quot; unique_id=&quot;10025&quot;&gt;&lt;property id=&quot;20148&quot; value=&quot;5&quot;/&gt;&lt;property id=&quot;20300&quot; value=&quot;Slide 22&quot;/&gt;&lt;property id=&quot;20307&quot; value=&quot;270&quot;/&gt;&lt;/object&gt;&lt;object type=&quot;3&quot; unique_id=&quot;10026&quot;&gt;&lt;property id=&quot;20148&quot; value=&quot;5&quot;/&gt;&lt;property id=&quot;20300&quot; value=&quot;Slide 23&quot;/&gt;&lt;property id=&quot;20307&quot; value=&quot;271&quot;/&gt;&lt;/object&gt;&lt;object type=&quot;3&quot; unique_id=&quot;10027&quot;&gt;&lt;property id=&quot;20148&quot; value=&quot;5&quot;/&gt;&lt;property id=&quot;20300&quot; value=&quot;Slide 24&quot;/&gt;&lt;property id=&quot;20307&quot; value=&quot;272&quot;/&gt;&lt;/object&gt;&lt;object type=&quot;3&quot; unique_id=&quot;10028&quot;&gt;&lt;property id=&quot;20148&quot; value=&quot;5&quot;/&gt;&lt;property id=&quot;20300&quot; value=&quot;Slide 25&quot;/&gt;&lt;property id=&quot;20307&quot; value=&quot;295&quot;/&gt;&lt;/object&gt;&lt;object type=&quot;3&quot; unique_id=&quot;10029&quot;&gt;&lt;property id=&quot;20148&quot; value=&quot;5&quot;/&gt;&lt;property id=&quot;20300&quot; value=&quot;Slide 26&quot;/&gt;&lt;property id=&quot;20307&quot; value=&quot;273&quot;/&gt;&lt;/object&gt;&lt;object type=&quot;3&quot; unique_id=&quot;10030&quot;&gt;&lt;property id=&quot;20148&quot; value=&quot;5&quot;/&gt;&lt;property id=&quot;20300&quot; value=&quot;Slide 27&quot;/&gt;&lt;property id=&quot;20307&quot; value=&quot;274&quot;/&gt;&lt;/object&gt;&lt;object type=&quot;3&quot; unique_id=&quot;10031&quot;&gt;&lt;property id=&quot;20148&quot; value=&quot;5&quot;/&gt;&lt;property id=&quot;20300&quot; value=&quot;Slide 28&quot;/&gt;&lt;property id=&quot;20307&quot; value=&quot;275&quot;/&gt;&lt;/object&gt;&lt;object type=&quot;3&quot; unique_id=&quot;10032&quot;&gt;&lt;property id=&quot;20148&quot; value=&quot;5&quot;/&gt;&lt;property id=&quot;20300&quot; value=&quot;Slide 29&quot;/&gt;&lt;property id=&quot;20307&quot; value=&quot;276&quot;/&gt;&lt;/object&gt;&lt;object type=&quot;3&quot; unique_id=&quot;10033&quot;&gt;&lt;property id=&quot;20148&quot; value=&quot;5&quot;/&gt;&lt;property id=&quot;20300&quot; value=&quot;Slide 30&quot;/&gt;&lt;property id=&quot;20307&quot; value=&quot;298&quot;/&gt;&lt;/object&gt;&lt;object type=&quot;3&quot; unique_id=&quot;10034&quot;&gt;&lt;property id=&quot;20148&quot; value=&quot;5&quot;/&gt;&lt;property id=&quot;20300&quot; value=&quot;Slide 31&quot;/&gt;&lt;property id=&quot;20307&quot; value=&quot;277&quot;/&gt;&lt;/object&gt;&lt;object type=&quot;3&quot; unique_id=&quot;10035&quot;&gt;&lt;property id=&quot;20148&quot; value=&quot;5&quot;/&gt;&lt;property id=&quot;20300&quot; value=&quot;Slide 32&quot;/&gt;&lt;property id=&quot;20307&quot; value=&quot;300&quot;/&gt;&lt;/object&gt;&lt;object type=&quot;3&quot; unique_id=&quot;10036&quot;&gt;&lt;property id=&quot;20148&quot; value=&quot;5&quot;/&gt;&lt;property id=&quot;20300&quot; value=&quot;Slide 33&quot;/&gt;&lt;property id=&quot;20307&quot; value=&quot;301&quot;/&gt;&lt;/object&gt;&lt;object type=&quot;3&quot; unique_id=&quot;10037&quot;&gt;&lt;property id=&quot;20148&quot; value=&quot;5&quot;/&gt;&lt;property id=&quot;20300&quot; value=&quot;Slide 34&quot;/&gt;&lt;property id=&quot;20307&quot; value=&quot;279&quot;/&gt;&lt;/object&gt;&lt;object type=&quot;3&quot; unique_id=&quot;10038&quot;&gt;&lt;property id=&quot;20148&quot; value=&quot;5&quot;/&gt;&lt;property id=&quot;20300&quot; value=&quot;Slide 35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216</Words>
  <Application>Microsoft Office PowerPoint</Application>
  <PresentationFormat>On-screen Show (4:3)</PresentationFormat>
  <Paragraphs>121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A</cp:lastModifiedBy>
  <cp:revision>76</cp:revision>
  <dcterms:created xsi:type="dcterms:W3CDTF">2020-08-14T12:58:13Z</dcterms:created>
  <dcterms:modified xsi:type="dcterms:W3CDTF">2020-11-18T07:42:36Z</dcterms:modified>
</cp:coreProperties>
</file>