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image" Target="../media/image17.png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0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474028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viên: Đỗ Thị Phương Thảo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D74340F-61EF-4CF7-B819-6AB1593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4" y="2334280"/>
            <a:ext cx="10729890" cy="412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4908A8-8AE8-4512-A245-D242328018B0}"/>
              </a:ext>
            </a:extLst>
          </p:cNvPr>
          <p:cNvSpPr/>
          <p:nvPr/>
        </p:nvSpPr>
        <p:spPr>
          <a:xfrm>
            <a:off x="7112001" y="361315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B06D2B-07FA-4D3D-8D85-04A42876D096}"/>
              </a:ext>
            </a:extLst>
          </p:cNvPr>
          <p:cNvGrpSpPr/>
          <p:nvPr/>
        </p:nvGrpSpPr>
        <p:grpSpPr>
          <a:xfrm>
            <a:off x="11162787" y="3727450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8BBD92-E3F9-47B1-AD9C-F791020C570D}"/>
              </a:ext>
            </a:extLst>
          </p:cNvPr>
          <p:cNvSpPr/>
          <p:nvPr/>
        </p:nvSpPr>
        <p:spPr>
          <a:xfrm>
            <a:off x="3365501" y="5913898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F762C9-B453-4580-945A-A69419A8DF7B}"/>
              </a:ext>
            </a:extLst>
          </p:cNvPr>
          <p:cNvSpPr/>
          <p:nvPr/>
        </p:nvSpPr>
        <p:spPr>
          <a:xfrm>
            <a:off x="7284352" y="6008334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2C7BF-C88D-4BBB-8A00-89254D6AA122}"/>
              </a:ext>
            </a:extLst>
          </p:cNvPr>
          <p:cNvSpPr/>
          <p:nvPr/>
        </p:nvSpPr>
        <p:spPr>
          <a:xfrm>
            <a:off x="11250725" y="601633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4F1032-BA74-4870-9AC5-5642139A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5" y="4396625"/>
            <a:ext cx="11888230" cy="1621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9CC726-46EF-4EB4-914D-59061640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9" y="2863688"/>
            <a:ext cx="11888230" cy="1554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6EEFE1-0E63-4A90-8858-046BAAF1CEF0}"/>
              </a:ext>
            </a:extLst>
          </p:cNvPr>
          <p:cNvSpPr/>
          <p:nvPr/>
        </p:nvSpPr>
        <p:spPr>
          <a:xfrm>
            <a:off x="5666014" y="3200400"/>
            <a:ext cx="800100" cy="800100"/>
          </a:xfrm>
          <a:prstGeom prst="rect">
            <a:avLst/>
          </a:prstGeom>
          <a:solidFill>
            <a:srgbClr val="7CB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8D4490E-A170-4064-8E96-95CDD9A96096}"/>
              </a:ext>
            </a:extLst>
          </p:cNvPr>
          <p:cNvSpPr/>
          <p:nvPr/>
        </p:nvSpPr>
        <p:spPr>
          <a:xfrm>
            <a:off x="7832270" y="3209934"/>
            <a:ext cx="800100" cy="800100"/>
          </a:xfrm>
          <a:prstGeom prst="rect">
            <a:avLst/>
          </a:prstGeom>
          <a:solidFill>
            <a:srgbClr val="F4C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B178DCC-9D34-4AAF-8BB0-EA7376A5DA8F}"/>
              </a:ext>
            </a:extLst>
          </p:cNvPr>
          <p:cNvSpPr/>
          <p:nvPr/>
        </p:nvSpPr>
        <p:spPr>
          <a:xfrm>
            <a:off x="8953494" y="2990864"/>
            <a:ext cx="800100" cy="800100"/>
          </a:xfrm>
          <a:prstGeom prst="rect">
            <a:avLst/>
          </a:prstGeom>
          <a:solidFill>
            <a:srgbClr val="EC8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ADF46EF-E2F0-40F4-989C-D7667C458749}"/>
              </a:ext>
            </a:extLst>
          </p:cNvPr>
          <p:cNvSpPr/>
          <p:nvPr/>
        </p:nvSpPr>
        <p:spPr>
          <a:xfrm>
            <a:off x="11130645" y="2963647"/>
            <a:ext cx="800100" cy="800100"/>
          </a:xfrm>
          <a:prstGeom prst="rect">
            <a:avLst/>
          </a:prstGeom>
          <a:solidFill>
            <a:srgbClr val="FDD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0F42CCD-D669-4AD6-A7B5-10A9DA7F55EB}"/>
              </a:ext>
            </a:extLst>
          </p:cNvPr>
          <p:cNvSpPr/>
          <p:nvPr/>
        </p:nvSpPr>
        <p:spPr>
          <a:xfrm>
            <a:off x="1300843" y="5135333"/>
            <a:ext cx="800100" cy="800100"/>
          </a:xfrm>
          <a:prstGeom prst="rect">
            <a:avLst/>
          </a:prstGeom>
          <a:solidFill>
            <a:srgbClr val="E2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AEC2998-9C0E-44D1-A6DA-F7C183AA38DE}"/>
              </a:ext>
            </a:extLst>
          </p:cNvPr>
          <p:cNvSpPr/>
          <p:nvPr/>
        </p:nvSpPr>
        <p:spPr>
          <a:xfrm>
            <a:off x="4589092" y="4864587"/>
            <a:ext cx="800100" cy="800100"/>
          </a:xfrm>
          <a:prstGeom prst="rect">
            <a:avLst/>
          </a:prstGeom>
          <a:solidFill>
            <a:srgbClr val="DE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A9A7150-AAC2-4C6A-B833-0AC5AE35CAF8}"/>
              </a:ext>
            </a:extLst>
          </p:cNvPr>
          <p:cNvSpPr/>
          <p:nvPr/>
        </p:nvSpPr>
        <p:spPr>
          <a:xfrm>
            <a:off x="6770911" y="4883614"/>
            <a:ext cx="800100" cy="800100"/>
          </a:xfrm>
          <a:prstGeom prst="rect">
            <a:avLst/>
          </a:prstGeom>
          <a:solidFill>
            <a:srgbClr val="B9D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A6C2D2C-04DA-48DF-9420-4C3F161C5197}"/>
              </a:ext>
            </a:extLst>
          </p:cNvPr>
          <p:cNvSpPr/>
          <p:nvPr/>
        </p:nvSpPr>
        <p:spPr>
          <a:xfrm>
            <a:off x="8969059" y="4869985"/>
            <a:ext cx="800100" cy="800100"/>
          </a:xfrm>
          <a:prstGeom prst="rect">
            <a:avLst/>
          </a:prstGeom>
          <a:solidFill>
            <a:srgbClr val="F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C2B68A-A445-4207-B35E-C92C6390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33" y="2940889"/>
            <a:ext cx="10745920" cy="2075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485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vật có 6 chân?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C45A74-C613-48FE-9198-5BE71C1C3486}"/>
              </a:ext>
            </a:extLst>
          </p:cNvPr>
          <p:cNvSpPr/>
          <p:nvPr/>
        </p:nvSpPr>
        <p:spPr>
          <a:xfrm>
            <a:off x="682063" y="2626222"/>
            <a:ext cx="2128851" cy="272375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18A605A-0967-4E7C-8A3E-E5AE23B78A95}"/>
              </a:ext>
            </a:extLst>
          </p:cNvPr>
          <p:cNvSpPr/>
          <p:nvPr/>
        </p:nvSpPr>
        <p:spPr>
          <a:xfrm>
            <a:off x="2939918" y="2649360"/>
            <a:ext cx="2128851" cy="27237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9387CD8-349A-4C83-87B9-AEA66DA87135}"/>
              </a:ext>
            </a:extLst>
          </p:cNvPr>
          <p:cNvSpPr/>
          <p:nvPr/>
        </p:nvSpPr>
        <p:spPr>
          <a:xfrm>
            <a:off x="9515132" y="2583889"/>
            <a:ext cx="2372068" cy="276609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8C16E9F-6815-4E93-B8D4-2CAFF2AD85F0}"/>
              </a:ext>
            </a:extLst>
          </p:cNvPr>
          <p:cNvSpPr txBox="1"/>
          <p:nvPr/>
        </p:nvSpPr>
        <p:spPr>
          <a:xfrm>
            <a:off x="1493048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D889521-912B-485F-A8BE-F7AA4AF866D2}"/>
              </a:ext>
            </a:extLst>
          </p:cNvPr>
          <p:cNvSpPr txBox="1"/>
          <p:nvPr/>
        </p:nvSpPr>
        <p:spPr>
          <a:xfrm>
            <a:off x="3694377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AB73F3A-6A20-4282-AF3C-A0B5D0FEE890}"/>
              </a:ext>
            </a:extLst>
          </p:cNvPr>
          <p:cNvSpPr txBox="1"/>
          <p:nvPr/>
        </p:nvSpPr>
        <p:spPr>
          <a:xfrm>
            <a:off x="10535529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02F2F0-2E32-4FC5-8737-5BE3072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80" y="1037620"/>
            <a:ext cx="6419644" cy="516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F29469-B3D9-43E8-835D-B2CB7208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6" y="2792565"/>
            <a:ext cx="1560711" cy="98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B59C6CC-9288-4162-8EBC-64D0E1D0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2" y="3960409"/>
            <a:ext cx="1713124" cy="107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E42D-5F71-4CEC-B2F6-11FBE775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81" y="5181600"/>
            <a:ext cx="1756300" cy="94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71AE3CC-B85B-45B9-A899-2C156FC53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62" y="3085050"/>
            <a:ext cx="1680537" cy="936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C4312D2-138B-4F34-9F0E-66B6B9403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405" y="4458530"/>
            <a:ext cx="1763187" cy="9435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B04894C-6AD3-4DF7-9502-FD74C28EFFD0}"/>
              </a:ext>
            </a:extLst>
          </p:cNvPr>
          <p:cNvSpPr/>
          <p:nvPr/>
        </p:nvSpPr>
        <p:spPr>
          <a:xfrm>
            <a:off x="525727" y="316789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6E76AC6-2BF7-42C3-ADCD-E36C71F4F7E4}"/>
              </a:ext>
            </a:extLst>
          </p:cNvPr>
          <p:cNvSpPr/>
          <p:nvPr/>
        </p:nvSpPr>
        <p:spPr>
          <a:xfrm>
            <a:off x="3301857" y="3429876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6988A9F-8416-4334-AD8F-7B5259C8F0FC}"/>
              </a:ext>
            </a:extLst>
          </p:cNvPr>
          <p:cNvSpPr/>
          <p:nvPr/>
        </p:nvSpPr>
        <p:spPr>
          <a:xfrm>
            <a:off x="3301857" y="482600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AB067E6-23DC-4A36-8CA6-F244D51BFAE9}"/>
              </a:ext>
            </a:extLst>
          </p:cNvPr>
          <p:cNvSpPr/>
          <p:nvPr/>
        </p:nvSpPr>
        <p:spPr>
          <a:xfrm>
            <a:off x="458054" y="4391066"/>
            <a:ext cx="416564" cy="369488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99A7B9E-E917-4EB9-BE21-3C9AC555CE3E}"/>
              </a:ext>
            </a:extLst>
          </p:cNvPr>
          <p:cNvSpPr/>
          <p:nvPr/>
        </p:nvSpPr>
        <p:spPr>
          <a:xfrm>
            <a:off x="478374" y="5574624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2EEFE-1EB6-4368-B0A5-DB03D861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34" y="827965"/>
            <a:ext cx="3365284" cy="1633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354A64-2661-4D3B-85B1-E59E6E55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2563965"/>
            <a:ext cx="3071768" cy="147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9CD082-505E-4468-9509-AF7DBBB1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597" y="2588283"/>
            <a:ext cx="2970808" cy="1431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17870B4-CA31-4A96-8362-A7DDC9EA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144" y="2588283"/>
            <a:ext cx="2970808" cy="1431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35C40D5-8386-45C2-AA6A-9EA18D69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248" y="4954121"/>
            <a:ext cx="3086394" cy="147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3C7913-06B5-444C-BF80-BC4B10C9A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284" y="4954122"/>
            <a:ext cx="2984953" cy="1431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D189E63-6D39-4A42-8952-B4A20B2C6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375" y="4978439"/>
            <a:ext cx="2978138" cy="14311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5034B91-D8BC-46B3-B4D1-11D789F99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2651" y="4954121"/>
            <a:ext cx="3079349" cy="147977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9DDC107-CEB0-4642-86B2-B48A53D83B18}"/>
              </a:ext>
            </a:extLst>
          </p:cNvPr>
          <p:cNvSpPr/>
          <p:nvPr/>
        </p:nvSpPr>
        <p:spPr>
          <a:xfrm>
            <a:off x="1325889" y="3494566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D330B334-BE66-4E77-8E52-D5267D4FCB82}"/>
              </a:ext>
            </a:extLst>
          </p:cNvPr>
          <p:cNvSpPr/>
          <p:nvPr/>
        </p:nvSpPr>
        <p:spPr>
          <a:xfrm>
            <a:off x="6764548" y="3208637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F89FCE7E-51DD-42CD-A6FD-461BAD1B3222}"/>
              </a:ext>
            </a:extLst>
          </p:cNvPr>
          <p:cNvSpPr/>
          <p:nvPr/>
        </p:nvSpPr>
        <p:spPr>
          <a:xfrm>
            <a:off x="8333146" y="3480569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78E57754-8BC7-46BA-A931-DA4FB084A321}"/>
              </a:ext>
            </a:extLst>
          </p:cNvPr>
          <p:cNvSpPr/>
          <p:nvPr/>
        </p:nvSpPr>
        <p:spPr>
          <a:xfrm>
            <a:off x="2592863" y="5092459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A190E642-2F52-4AB4-B0F9-93B3EC32C1F2}"/>
              </a:ext>
            </a:extLst>
          </p:cNvPr>
          <p:cNvSpPr/>
          <p:nvPr/>
        </p:nvSpPr>
        <p:spPr>
          <a:xfrm>
            <a:off x="3501109" y="582791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0BD5D608-8FB7-4345-B2FD-38C5A840C37B}"/>
              </a:ext>
            </a:extLst>
          </p:cNvPr>
          <p:cNvSpPr/>
          <p:nvPr/>
        </p:nvSpPr>
        <p:spPr>
          <a:xfrm>
            <a:off x="8349088" y="560800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A0DFD6CA-A824-4A04-87ED-219FEA60F863}"/>
              </a:ext>
            </a:extLst>
          </p:cNvPr>
          <p:cNvSpPr/>
          <p:nvPr/>
        </p:nvSpPr>
        <p:spPr>
          <a:xfrm>
            <a:off x="9650558" y="5909476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816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trứng vào khay để trong khay có 8 quả trứng.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FACF6F-75B6-43DB-B540-1CB0DC12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429000"/>
            <a:ext cx="11368439" cy="256347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CBBF3B3-3AAD-4721-A346-4BFC36551441}"/>
              </a:ext>
            </a:extLst>
          </p:cNvPr>
          <p:cNvSpPr/>
          <p:nvPr/>
        </p:nvSpPr>
        <p:spPr>
          <a:xfrm>
            <a:off x="8532322" y="3710743"/>
            <a:ext cx="734786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F4DCB5-7311-490F-944B-2189D922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19" y="249660"/>
            <a:ext cx="5334462" cy="6358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4213D1-11AD-4A8D-91EC-E5B7D55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9" b="89937" l="4826" r="89812">
                        <a14:foregroundMark x1="64551" y1="70029" x2="70241" y2="76101"/>
                        <a14:foregroundMark x1="13844" y1="15913" x2="29419" y2="32534"/>
                        <a14:foregroundMark x1="54690" y1="80702" x2="36178" y2="82155"/>
                        <a14:foregroundMark x1="89276" y1="77987" x2="63809" y2="79986"/>
                        <a14:foregroundMark x1="12867" y1="67711" x2="13941" y2="46541"/>
                        <a14:foregroundMark x1="85791" y1="61635" x2="89008" y2="69182"/>
                        <a14:foregroundMark x1="15013" y1="32075" x2="15550" y2="34591"/>
                        <a14:backgroundMark x1="12869" y1="69182" x2="12869" y2="69182"/>
                        <a14:backgroundMark x1="41019" y1="52830" x2="41019" y2="52830"/>
                        <a14:backgroundMark x1="39410" y1="45283" x2="39410" y2="45283"/>
                        <a14:backgroundMark x1="36997" y1="38994" x2="43164" y2="45283"/>
                        <a14:backgroundMark x1="39410" y1="41509" x2="31635" y2="40881"/>
                        <a14:backgroundMark x1="42359" y1="55975" x2="49598" y2="55975"/>
                        <a14:backgroundMark x1="29491" y1="86792" x2="29491" y2="82390"/>
                        <a14:backgroundMark x1="28418" y1="78616" x2="27882" y2="77358"/>
                        <a14:backgroundMark x1="30563" y1="83019" x2="17694" y2="84277"/>
                        <a14:backgroundMark x1="18231" y1="83648" x2="13941" y2="82390"/>
                        <a14:backgroundMark x1="13941" y1="72327" x2="9920" y2="69811"/>
                        <a14:backgroundMark x1="13137" y1="70440" x2="13137" y2="70440"/>
                        <a14:backgroundMark x1="8579" y1="15094" x2="15282" y2="5660"/>
                        <a14:backgroundMark x1="11528" y1="10063" x2="8043" y2="14465"/>
                        <a14:backgroundMark x1="10724" y1="12579" x2="2681" y2="6289"/>
                        <a14:backgroundMark x1="43164" y1="49686" x2="43164" y2="44654"/>
                        <a14:backgroundMark x1="44504" y1="45912" x2="44504" y2="52201"/>
                        <a14:backgroundMark x1="44236" y1="50943" x2="41823" y2="44025"/>
                        <a14:backgroundMark x1="31367" y1="79874" x2="31903" y2="86792"/>
                        <a14:backgroundMark x1="59786" y1="66038" x2="59517" y2="69811"/>
                        <a14:backgroundMark x1="60590" y1="66667" x2="59249" y2="59119"/>
                        <a14:backgroundMark x1="57909" y1="61635" x2="58713" y2="66038"/>
                        <a14:backgroundMark x1="49598" y1="57233" x2="50938" y2="54717"/>
                        <a14:backgroundMark x1="53619" y1="52830" x2="54424" y2="52201"/>
                        <a14:backgroundMark x1="49866" y1="54088" x2="49062" y2="54088"/>
                        <a14:backgroundMark x1="48525" y1="53459" x2="48525" y2="53459"/>
                        <a14:backgroundMark x1="47453" y1="54088" x2="54155" y2="56604"/>
                        <a14:backgroundMark x1="53351" y1="56604" x2="57373" y2="63522"/>
                        <a14:backgroundMark x1="60858" y1="62893" x2="59786" y2="69182"/>
                        <a14:backgroundMark x1="59249" y1="74843" x2="59249" y2="90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5" y="170956"/>
            <a:ext cx="3439339" cy="14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Image" r:id="rId5" imgW="905040" imgH="786240" progId="Photoshop.Image.13">
                  <p:embed/>
                </p:oleObj>
              </mc:Choice>
              <mc:Fallback>
                <p:oleObj name="Image" r:id="rId5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xmlns="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Image" r:id="rId11" imgW="408240" imgH="408240" progId="Photoshop.Image.13">
                  <p:embed/>
                </p:oleObj>
              </mc:Choice>
              <mc:Fallback>
                <p:oleObj name="Image" r:id="rId11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Image" r:id="rId13" imgW="408240" imgH="408240" progId="Photoshop.Image.13">
                  <p:embed/>
                </p:oleObj>
              </mc:Choice>
              <mc:Fallback>
                <p:oleObj name="Image" r:id="rId13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Image" r:id="rId15" imgW="408240" imgH="408240" progId="Photoshop.Image.13">
                  <p:embed/>
                </p:oleObj>
              </mc:Choice>
              <mc:Fallback>
                <p:oleObj name="Image" r:id="rId15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xmlns="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Image" r:id="rId17" imgW="408240" imgH="408240" progId="Photoshop.Image.13">
                  <p:embed/>
                </p:oleObj>
              </mc:Choice>
              <mc:Fallback>
                <p:oleObj name="Image" r:id="rId17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" name="Image" r:id="rId19" imgW="408240" imgH="408240" progId="Photoshop.Image.13">
                  <p:embed/>
                </p:oleObj>
              </mc:Choice>
              <mc:Fallback>
                <p:oleObj name="Image" r:id="rId19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xmlns="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xmlns="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xmlns="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xmlns="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68&quot;/&gt;&lt;/object&gt;&lt;object type=&quot;3&quot; unique_id=&quot;10008&quot;&gt;&lt;property id=&quot;20148&quot; value=&quot;5&quot;/&gt;&lt;property id=&quot;20300&quot; value=&quot;Slide 5&quot;/&gt;&lt;property id=&quot;20307&quot; value=&quot;269&quot;/&gt;&lt;/object&gt;&lt;object type=&quot;3&quot; unique_id=&quot;10009&quot;&gt;&lt;property id=&quot;20148&quot; value=&quot;5&quot;/&gt;&lt;property id=&quot;20300&quot; value=&quot;Slide 6&quot;/&gt;&lt;property id=&quot;20307&quot; value=&quot;270&quot;/&gt;&lt;/object&gt;&lt;object type=&quot;3&quot; unique_id=&quot;10010&quot;&gt;&lt;property id=&quot;20148&quot; value=&quot;5&quot;/&gt;&lt;property id=&quot;20300&quot; value=&quot;Slide 7&quot;/&gt;&lt;property id=&quot;20307&quot; value=&quot;271&quot;/&gt;&lt;/object&gt;&lt;object type=&quot;3&quot; unique_id=&quot;10011&quot;&gt;&lt;property id=&quot;20148&quot; value=&quot;5&quot;/&gt;&lt;property id=&quot;20300&quot; value=&quot;Slide 8&quot;/&gt;&lt;property id=&quot;20307&quot; value=&quot;259&quot;/&gt;&lt;/object&gt;&lt;object type=&quot;3&quot; unique_id=&quot;10012&quot;&gt;&lt;property id=&quot;20148&quot; value=&quot;5&quot;/&gt;&lt;property id=&quot;20300&quot; value=&quot;Slide 9&quot;/&gt;&lt;property id=&quot;20307&quot; value=&quot;260&quot;/&gt;&lt;/object&gt;&lt;object type=&quot;3&quot; unique_id=&quot;10013&quot;&gt;&lt;property id=&quot;20148&quot; value=&quot;5&quot;/&gt;&lt;property id=&quot;20300&quot; value=&quot;Slide 10&quot;/&gt;&lt;property id=&quot;20307&quot; value=&quot;261&quot;/&gt;&lt;/object&gt;&lt;object type=&quot;3&quot; unique_id=&quot;10014&quot;&gt;&lt;property id=&quot;20148&quot; value=&quot;5&quot;/&gt;&lt;property id=&quot;20300&quot; value=&quot;Slide 11&quot;/&gt;&lt;property id=&quot;20307&quot; value=&quot;262&quot;/&gt;&lt;/object&gt;&lt;object type=&quot;3&quot; unique_id=&quot;10015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17&quot;&gt;&lt;property id=&quot;20148&quot; value=&quot;5&quot;/&gt;&lt;property id=&quot;20300&quot; value=&quot;Slide 14&quot;/&gt;&lt;property id=&quot;20307&quot; value=&quot;265&quot;/&gt;&lt;/object&gt;&lt;object type=&quot;3&quot; unique_id=&quot;10018&quot;&gt;&lt;property id=&quot;20148&quot; value=&quot;5&quot;/&gt;&lt;property id=&quot;20300&quot; value=&quot;Slide 15&quot;/&gt;&lt;property id=&quot;20307&quot; value=&quot;266&quot;/&gt;&lt;/object&gt;&lt;object type=&quot;3&quot; unique_id=&quot;10019&quot;&gt;&lt;property id=&quot;20148&quot; value=&quot;5&quot;/&gt;&lt;property id=&quot;20300&quot; value=&quot;Slide 16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156</Words>
  <Application>Microsoft Office PowerPoint</Application>
  <PresentationFormat>Custom</PresentationFormat>
  <Paragraphs>70</Paragraphs>
  <Slides>16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</cp:lastModifiedBy>
  <cp:revision>27</cp:revision>
  <dcterms:created xsi:type="dcterms:W3CDTF">2020-08-20T03:35:56Z</dcterms:created>
  <dcterms:modified xsi:type="dcterms:W3CDTF">2020-11-24T15:12:35Z</dcterms:modified>
</cp:coreProperties>
</file>