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-75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4000" err="1" smtClean="0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000">
                <a:latin typeface="Times New Roman" pitchFamily="18" charset="0"/>
                <a:cs typeface="Times New Roman" pitchFamily="18" charset="0"/>
              </a:rPr>
              <a:t>Đỗ Thị  Phương Thảo</a:t>
            </a:r>
            <a:endParaRPr lang="en-US" sz="40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15</a:t>
            </a:r>
            <a:endParaRPr lang="en-US" sz="2400" b="1"/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16</a:t>
            </a:r>
            <a:endParaRPr lang="en-US" sz="2400" b="1"/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26</a:t>
            </a:r>
            <a:endParaRPr lang="en-US" sz="2400" b="1"/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42</a:t>
            </a:r>
            <a:endParaRPr lang="en-US" sz="2400" b="1"/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46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25</a:t>
            </a:r>
            <a:endParaRPr lang="en-US" sz="2400" b="1"/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  3</a:t>
            </a:r>
            <a:endParaRPr lang="en-US" sz="2400" b="1"/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/>
              <a:t>28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40</a:t>
            </a:r>
            <a:endParaRPr lang="en-US" sz="2000" b="1"/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42</a:t>
            </a:r>
            <a:endParaRPr lang="en-US" sz="2000" b="1"/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52</a:t>
            </a:r>
            <a:endParaRPr lang="en-US" sz="2000" b="1"/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3</a:t>
            </a:r>
            <a:endParaRPr lang="en-US" sz="2000" b="1"/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55</a:t>
            </a: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241962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 smtClean="0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 smtClean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 err="1" smtClean="0"/>
              <a:t>cộng</a:t>
            </a:r>
            <a:r>
              <a:rPr lang="en-US" sz="3200" dirty="0" smtClean="0"/>
              <a:t> </a:t>
            </a:r>
            <a:r>
              <a:rPr lang="en-US" sz="3200" dirty="0"/>
              <a:t>5</a:t>
            </a:r>
            <a:r>
              <a:rPr lang="en-US" sz="3200" dirty="0" smtClean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/>
              <a:t>6</a:t>
            </a:r>
            <a:endParaRPr lang="en-US" sz="32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 smtClean="0"/>
              <a:t>, </a:t>
            </a:r>
            <a:r>
              <a:rPr lang="en-US" sz="3200" dirty="0" err="1" smtClean="0"/>
              <a:t>viết</a:t>
            </a:r>
            <a:r>
              <a:rPr lang="en-US" sz="3200" dirty="0" smtClean="0"/>
              <a:t> </a:t>
            </a:r>
            <a:r>
              <a:rPr lang="vi-VN" sz="3200" dirty="0" smtClean="0"/>
              <a:t>4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 smtClean="0"/>
              <a:t> </a:t>
            </a:r>
            <a:r>
              <a:rPr lang="en-US" sz="2800"/>
              <a:t>cộng </a:t>
            </a:r>
            <a:r>
              <a:rPr lang="vi-VN" sz="2800" smtClean="0"/>
              <a:t>4</a:t>
            </a:r>
            <a:r>
              <a:rPr lang="en-US" sz="2800" smtClean="0"/>
              <a:t> </a:t>
            </a:r>
            <a:r>
              <a:rPr lang="en-US" sz="2800"/>
              <a:t>bằng </a:t>
            </a:r>
            <a:r>
              <a:rPr lang="vi-VN" sz="2800" smtClean="0"/>
              <a:t>4</a:t>
            </a:r>
            <a:r>
              <a:rPr lang="en-US" sz="2800" smtClean="0"/>
              <a:t>, viết </a:t>
            </a:r>
            <a:r>
              <a:rPr lang="vi-VN" sz="2800" smtClean="0"/>
              <a:t>4</a:t>
            </a:r>
            <a:endParaRPr lang="en-US" sz="280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 smtClean="0"/>
              <a:t>2</a:t>
            </a:r>
            <a:r>
              <a:rPr lang="en-US" sz="2800" smtClean="0"/>
              <a:t>, viết </a:t>
            </a:r>
            <a:r>
              <a:rPr lang="vi-VN" sz="2800"/>
              <a:t>2</a:t>
            </a:r>
            <a:r>
              <a:rPr lang="en-US" sz="2800" smtClean="0"/>
              <a:t>.</a:t>
            </a:r>
            <a:endParaRPr lang="en-US" sz="2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/>
                <a:gridCol w="914400"/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 smtClean="0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Đ</a:t>
                      </a:r>
                      <a:r>
                        <a:rPr lang="vi-VN" dirty="0" smtClean="0"/>
                        <a:t>ơ</a:t>
                      </a:r>
                      <a:r>
                        <a:rPr lang="en-US" dirty="0" smtClean="0"/>
                        <a:t>n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smtClean="0"/>
                        <a:t>    </a:t>
                      </a:r>
                      <a:r>
                        <a:rPr lang="en-US" sz="4400" b="1" smtClean="0"/>
                        <a:t>2</a:t>
                      </a:r>
                    </a:p>
                    <a:p>
                      <a:r>
                        <a:rPr lang="en-US" sz="4400" b="1" smtClean="0"/>
                        <a:t>+</a:t>
                      </a:r>
                      <a:endParaRPr lang="en-US" sz="4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smtClean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4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74512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46086" y="3737319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78919" y="37445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 smtClean="0"/>
              <a:t>+</a:t>
            </a:r>
            <a:endParaRPr lang="en-US" sz="4400" b="1" dirty="0" smtClean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78&quot;/&gt;&lt;/object&gt;&lt;object type=&quot;3&quot; unique_id=&quot;10006&quot;&gt;&lt;property id=&quot;20148&quot; value=&quot;5&quot;/&gt;&lt;property id=&quot;20300&quot; value=&quot;Slide 3&quot;/&gt;&lt;property id=&quot;20307&quot; value=&quot;262&quot;/&gt;&lt;/object&gt;&lt;object type=&quot;3&quot; unique_id=&quot;10007&quot;&gt;&lt;property id=&quot;20148&quot; value=&quot;5&quot;/&gt;&lt;property id=&quot;20300&quot; value=&quot;Slide 4&quot;/&gt;&lt;property id=&quot;20307&quot; value=&quot;268&quot;/&gt;&lt;/object&gt;&lt;object type=&quot;3&quot; unique_id=&quot;10008&quot;&gt;&lt;property id=&quot;20148&quot; value=&quot;5&quot;/&gt;&lt;property id=&quot;20300&quot; value=&quot;Slide 5&quot;/&gt;&lt;property id=&quot;20307&quot; value=&quot;271&quot;/&gt;&lt;/object&gt;&lt;object type=&quot;3&quot; unique_id=&quot;10009&quot;&gt;&lt;property id=&quot;20148&quot; value=&quot;5&quot;/&gt;&lt;property id=&quot;20300&quot; value=&quot;Slide 6&quot;/&gt;&lt;property id=&quot;20307&quot; value=&quot;280&quot;/&gt;&lt;/object&gt;&lt;object type=&quot;3&quot; unique_id=&quot;10010&quot;&gt;&lt;property id=&quot;20148&quot; value=&quot;5&quot;/&gt;&lt;property id=&quot;20300&quot; value=&quot;Slide 7&quot;/&gt;&lt;property id=&quot;20307&quot; value=&quot;282&quot;/&gt;&lt;/object&gt;&lt;object type=&quot;3&quot; unique_id=&quot;10011&quot;&gt;&lt;property id=&quot;20148&quot; value=&quot;5&quot;/&gt;&lt;property id=&quot;20300&quot; value=&quot;Slide 8&quot;/&gt;&lt;property id=&quot;20307&quot; value=&quot;285&quot;/&gt;&lt;/object&gt;&lt;object type=&quot;3&quot; unique_id=&quot;10012&quot;&gt;&lt;property id=&quot;20148&quot; value=&quot;5&quot;/&gt;&lt;property id=&quot;20300&quot; value=&quot;Slide 9&quot;/&gt;&lt;property id=&quot;20307&quot; value=&quot;259&quot;/&gt;&lt;/object&gt;&lt;object type=&quot;3&quot; unique_id=&quot;10013&quot;&gt;&lt;property id=&quot;20148&quot; value=&quot;5&quot;/&gt;&lt;property id=&quot;20300&quot; value=&quot;Slide 10&quot;/&gt;&lt;property id=&quot;20307&quot; value=&quot;289&quot;/&gt;&lt;/object&gt;&lt;object type=&quot;3&quot; unique_id=&quot;10014&quot;&gt;&lt;property id=&quot;20148&quot; value=&quot;5&quot;/&gt;&lt;property id=&quot;20300&quot; value=&quot;Slide 11&quot;/&gt;&lt;property id=&quot;20307&quot; value=&quot;260&quot;/&gt;&lt;/object&gt;&lt;object type=&quot;3&quot; unique_id=&quot;10015&quot;&gt;&lt;property id=&quot;20148&quot; value=&quot;5&quot;/&gt;&lt;property id=&quot;20300&quot; value=&quot;Slide 12&quot;/&gt;&lt;property id=&quot;20307&quot; value=&quot;274&quot;/&gt;&lt;/object&gt;&lt;object type=&quot;3&quot; unique_id=&quot;10016&quot;&gt;&lt;property id=&quot;20148&quot; value=&quot;5&quot;/&gt;&lt;property id=&quot;20300&quot; value=&quot;Slide 13&quot;/&gt;&lt;property id=&quot;20307&quot; value=&quot;288&quot;/&gt;&lt;/object&gt;&lt;object type=&quot;3&quot; unique_id=&quot;10017&quot;&gt;&lt;property id=&quot;20148&quot; value=&quot;5&quot;/&gt;&lt;property id=&quot;20300&quot; value=&quot;Slide 14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141</Words>
  <Application>Microsoft Office PowerPoint</Application>
  <PresentationFormat>Custom</PresentationFormat>
  <Paragraphs>83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</cp:lastModifiedBy>
  <cp:revision>115</cp:revision>
  <dcterms:created xsi:type="dcterms:W3CDTF">2020-08-06T10:05:22Z</dcterms:created>
  <dcterms:modified xsi:type="dcterms:W3CDTF">2021-03-10T15:56:36Z</dcterms:modified>
</cp:coreProperties>
</file>