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3"/>
  </p:notesMasterIdLst>
  <p:sldIdLst>
    <p:sldId id="268" r:id="rId3"/>
    <p:sldId id="279" r:id="rId4"/>
    <p:sldId id="280" r:id="rId5"/>
    <p:sldId id="256" r:id="rId6"/>
    <p:sldId id="281" r:id="rId7"/>
    <p:sldId id="282" r:id="rId8"/>
    <p:sldId id="257" r:id="rId9"/>
    <p:sldId id="283" r:id="rId10"/>
    <p:sldId id="284" r:id="rId11"/>
    <p:sldId id="285" r:id="rId12"/>
    <p:sldId id="258" r:id="rId13"/>
    <p:sldId id="286" r:id="rId14"/>
    <p:sldId id="287" r:id="rId15"/>
    <p:sldId id="259" r:id="rId16"/>
    <p:sldId id="262" r:id="rId17"/>
    <p:sldId id="288" r:id="rId18"/>
    <p:sldId id="263" r:id="rId19"/>
    <p:sldId id="289" r:id="rId20"/>
    <p:sldId id="264" r:id="rId21"/>
    <p:sldId id="271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85048-A086-4110-B04F-33E1D07CDD43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C7BC8-BB70-4C01-85B9-6FE57A5E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7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46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93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45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55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92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01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49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0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74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24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1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612A99-7687-4419-A62A-9A01F8754D6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1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764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t="64039" r="15541" b="7072"/>
          <a:stretch/>
        </p:blipFill>
        <p:spPr>
          <a:xfrm>
            <a:off x="533400" y="533400"/>
            <a:ext cx="7924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764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5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11717" r="4510" b="8485"/>
          <a:stretch/>
        </p:blipFill>
        <p:spPr>
          <a:xfrm>
            <a:off x="457200" y="137923"/>
            <a:ext cx="8153400" cy="649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8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11919" r="50000" b="57172"/>
          <a:stretch/>
        </p:blipFill>
        <p:spPr>
          <a:xfrm>
            <a:off x="1066800" y="609600"/>
            <a:ext cx="7315200" cy="5638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5" t="26464" r="5003" b="42222"/>
          <a:stretch/>
        </p:blipFill>
        <p:spPr>
          <a:xfrm>
            <a:off x="1066800" y="609599"/>
            <a:ext cx="7315200" cy="5638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t="45051" r="50000" b="23030"/>
          <a:stretch/>
        </p:blipFill>
        <p:spPr>
          <a:xfrm>
            <a:off x="1066800" y="609600"/>
            <a:ext cx="6553200" cy="563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2" t="60202" r="6427" b="8889"/>
          <a:stretch/>
        </p:blipFill>
        <p:spPr>
          <a:xfrm>
            <a:off x="1066800" y="609600"/>
            <a:ext cx="7315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7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810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60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47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4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19"/>
          <a:stretch/>
        </p:blipFill>
        <p:spPr>
          <a:xfrm>
            <a:off x="1066800" y="685800"/>
            <a:ext cx="7239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7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8067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762000" y="685800"/>
            <a:ext cx="7391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4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10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2: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Ngôi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của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584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</a:t>
              </a:r>
              <a:r>
                <a:rPr kumimoji="0" lang="en-US" sz="5400" b="1" i="0" u="none" strike="noStrike" kern="1200" cap="none" spc="0" normalizeH="0" baseline="0" noProof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 </a:t>
              </a:r>
              <a:r>
                <a:rPr kumimoji="0" lang="en-US" sz="5400" b="1" i="0" u="none" strike="noStrike" kern="1200" cap="none" spc="0" normalizeH="0" baseline="0" noProof="0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noProof="0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CHÚC SỨC KHỎE!</a:t>
              </a:r>
              <a:endPara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58D821-0E97-4697-A629-D861E86E9D8A}"/>
                </a:ext>
              </a:extLst>
            </p:cNvPr>
            <p:cNvSpPr/>
            <p:nvPr/>
          </p:nvSpPr>
          <p:spPr>
            <a:xfrm>
              <a:off x="1400722" y="2921297"/>
              <a:ext cx="6342570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smtClean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giỏi!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526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289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609600"/>
            <a:ext cx="8624455" cy="4495800"/>
            <a:chOff x="304800" y="609600"/>
            <a:chExt cx="8624455" cy="4495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64"/>
            <a:stretch/>
          </p:blipFill>
          <p:spPr>
            <a:xfrm>
              <a:off x="304800" y="609600"/>
              <a:ext cx="4329545" cy="44958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970"/>
            <a:stretch/>
          </p:blipFill>
          <p:spPr>
            <a:xfrm>
              <a:off x="4572000" y="609600"/>
              <a:ext cx="4357255" cy="449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096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05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0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67677" r="6996" b="16162"/>
          <a:stretch/>
        </p:blipFill>
        <p:spPr>
          <a:xfrm>
            <a:off x="228600" y="228600"/>
            <a:ext cx="8686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5" t="67677" r="63100" b="16162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5" t="67879" r="34052" b="16060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4" t="68081" r="8990" b="14344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205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9050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606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8&quot;/&gt;&lt;/object&gt;&lt;object type=&quot;3&quot; unique_id=&quot;10005&quot;&gt;&lt;property id=&quot;20148&quot; value=&quot;5&quot;/&gt;&lt;property id=&quot;20300&quot; value=&quot;Slide 2&quot;/&gt;&lt;property id=&quot;20307&quot; value=&quot;279&quot;/&gt;&lt;/object&gt;&lt;object type=&quot;3&quot; unique_id=&quot;10006&quot;&gt;&lt;property id=&quot;20148&quot; value=&quot;5&quot;/&gt;&lt;property id=&quot;20300&quot; value=&quot;Slide 3&quot;/&gt;&lt;property id=&quot;20307&quot; value=&quot;280&quot;/&gt;&lt;/object&gt;&lt;object type=&quot;3&quot; unique_id=&quot;10007&quot;&gt;&lt;property id=&quot;20148&quot; value=&quot;5&quot;/&gt;&lt;property id=&quot;20300&quot; value=&quot;Slide 4&quot;/&gt;&lt;property id=&quot;20307&quot; value=&quot;256&quot;/&gt;&lt;/object&gt;&lt;object type=&quot;3&quot; unique_id=&quot;10008&quot;&gt;&lt;property id=&quot;20148&quot; value=&quot;5&quot;/&gt;&lt;property id=&quot;20300&quot; value=&quot;Slide 5&quot;/&gt;&lt;property id=&quot;20307&quot; value=&quot;281&quot;/&gt;&lt;/object&gt;&lt;object type=&quot;3&quot; unique_id=&quot;10009&quot;&gt;&lt;property id=&quot;20148&quot; value=&quot;5&quot;/&gt;&lt;property id=&quot;20300&quot; value=&quot;Slide 6&quot;/&gt;&lt;property id=&quot;20307&quot; value=&quot;282&quot;/&gt;&lt;/object&gt;&lt;object type=&quot;3&quot; unique_id=&quot;10010&quot;&gt;&lt;property id=&quot;20148&quot; value=&quot;5&quot;/&gt;&lt;property id=&quot;20300&quot; value=&quot;Slide 7&quot;/&gt;&lt;property id=&quot;20307&quot; value=&quot;257&quot;/&gt;&lt;/object&gt;&lt;object type=&quot;3&quot; unique_id=&quot;10011&quot;&gt;&lt;property id=&quot;20148&quot; value=&quot;5&quot;/&gt;&lt;property id=&quot;20300&quot; value=&quot;Slide 8&quot;/&gt;&lt;property id=&quot;20307&quot; value=&quot;283&quot;/&gt;&lt;/object&gt;&lt;object type=&quot;3&quot; unique_id=&quot;10012&quot;&gt;&lt;property id=&quot;20148&quot; value=&quot;5&quot;/&gt;&lt;property id=&quot;20300&quot; value=&quot;Slide 9&quot;/&gt;&lt;property id=&quot;20307&quot; value=&quot;284&quot;/&gt;&lt;/object&gt;&lt;object type=&quot;3&quot; unique_id=&quot;10013&quot;&gt;&lt;property id=&quot;20148&quot; value=&quot;5&quot;/&gt;&lt;property id=&quot;20300&quot; value=&quot;Slide 10&quot;/&gt;&lt;property id=&quot;20307&quot; value=&quot;285&quot;/&gt;&lt;/object&gt;&lt;object type=&quot;3&quot; unique_id=&quot;10014&quot;&gt;&lt;property id=&quot;20148&quot; value=&quot;5&quot;/&gt;&lt;property id=&quot;20300&quot; value=&quot;Slide 11&quot;/&gt;&lt;property id=&quot;20307&quot; value=&quot;258&quot;/&gt;&lt;/object&gt;&lt;object type=&quot;3&quot; unique_id=&quot;10015&quot;&gt;&lt;property id=&quot;20148&quot; value=&quot;5&quot;/&gt;&lt;property id=&quot;20300&quot; value=&quot;Slide 12&quot;/&gt;&lt;property id=&quot;20307&quot; value=&quot;286&quot;/&gt;&lt;/object&gt;&lt;object type=&quot;3&quot; unique_id=&quot;10016&quot;&gt;&lt;property id=&quot;20148&quot; value=&quot;5&quot;/&gt;&lt;property id=&quot;20300&quot; value=&quot;Slide 13&quot;/&gt;&lt;property id=&quot;20307&quot; value=&quot;287&quot;/&gt;&lt;/object&gt;&lt;object type=&quot;3&quot; unique_id=&quot;10017&quot;&gt;&lt;property id=&quot;20148&quot; value=&quot;5&quot;/&gt;&lt;property id=&quot;20300&quot; value=&quot;Slide 14&quot;/&gt;&lt;property id=&quot;20307&quot; value=&quot;259&quot;/&gt;&lt;/object&gt;&lt;object type=&quot;3&quot; unique_id=&quot;10018&quot;&gt;&lt;property id=&quot;20148&quot; value=&quot;5&quot;/&gt;&lt;property id=&quot;20300&quot; value=&quot;Slide 15&quot;/&gt;&lt;property id=&quot;20307&quot; value=&quot;262&quot;/&gt;&lt;/object&gt;&lt;object type=&quot;3&quot; unique_id=&quot;10019&quot;&gt;&lt;property id=&quot;20148&quot; value=&quot;5&quot;/&gt;&lt;property id=&quot;20300&quot; value=&quot;Slide 16&quot;/&gt;&lt;property id=&quot;20307&quot; value=&quot;288&quot;/&gt;&lt;/object&gt;&lt;object type=&quot;3&quot; unique_id=&quot;10020&quot;&gt;&lt;property id=&quot;20148&quot; value=&quot;5&quot;/&gt;&lt;property id=&quot;20300&quot; value=&quot;Slide 17&quot;/&gt;&lt;property id=&quot;20307&quot; value=&quot;263&quot;/&gt;&lt;/object&gt;&lt;object type=&quot;3&quot; unique_id=&quot;10021&quot;&gt;&lt;property id=&quot;20148&quot; value=&quot;5&quot;/&gt;&lt;property id=&quot;20300&quot; value=&quot;Slide 18&quot;/&gt;&lt;property id=&quot;20307&quot; value=&quot;289&quot;/&gt;&lt;/object&gt;&lt;object type=&quot;3&quot; unique_id=&quot;10022&quot;&gt;&lt;property id=&quot;20148&quot; value=&quot;5&quot;/&gt;&lt;property id=&quot;20300&quot; value=&quot;Slide 19&quot;/&gt;&lt;property id=&quot;20307&quot; value=&quot;264&quot;/&gt;&lt;/object&gt;&lt;object type=&quot;3&quot; unique_id=&quot;10023&quot;&gt;&lt;property id=&quot;20148&quot; value=&quot;5&quot;/&gt;&lt;property id=&quot;20300&quot; value=&quot;Slide 20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157</TotalTime>
  <Words>257</Words>
  <Application>Microsoft Office PowerPoint</Application>
  <PresentationFormat>On-screen Show (4:3)</PresentationFormat>
  <Paragraphs>22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</cp:lastModifiedBy>
  <cp:revision>31</cp:revision>
  <dcterms:created xsi:type="dcterms:W3CDTF">2020-08-09T09:43:52Z</dcterms:created>
  <dcterms:modified xsi:type="dcterms:W3CDTF">2020-11-03T14:48:00Z</dcterms:modified>
</cp:coreProperties>
</file>