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4" r:id="rId3"/>
  </p:sldMasterIdLst>
  <p:notesMasterIdLst>
    <p:notesMasterId r:id="rId16"/>
  </p:notesMasterIdLst>
  <p:sldIdLst>
    <p:sldId id="268" r:id="rId4"/>
    <p:sldId id="275" r:id="rId5"/>
    <p:sldId id="264" r:id="rId6"/>
    <p:sldId id="288" r:id="rId7"/>
    <p:sldId id="273" r:id="rId8"/>
    <p:sldId id="287" r:id="rId9"/>
    <p:sldId id="277" r:id="rId10"/>
    <p:sldId id="278" r:id="rId11"/>
    <p:sldId id="286" r:id="rId12"/>
    <p:sldId id="280" r:id="rId13"/>
    <p:sldId id="271" r:id="rId14"/>
    <p:sldId id="289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6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62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63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90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7255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768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387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38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968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5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2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430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:Lớp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18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6000" b="1">
                <a:solidFill>
                  <a:prstClr val="white"/>
                </a:solidFill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>
                <a:defRPr/>
              </a:pP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</a:rPr>
                <a:t>TRÂN TRỌNG CẢM ƠN QUÝ THẦY CÔ</a:t>
              </a:r>
              <a:r>
                <a:rPr lang="en-US" sz="5400" b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</a:rPr>
                <a:t>! </a:t>
              </a:r>
              <a:r>
                <a:rPr lang="en-US" sz="5400" b="1" smtClean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</a:rPr>
                <a:t>KÍNH CHÚC SỨC KHỎE!</a:t>
              </a:r>
              <a:endParaRPr lang="en-US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400722" y="2921297"/>
              <a:ext cx="6342570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!</a:t>
              </a:r>
            </a:p>
            <a:p>
              <a:pPr algn="ctr" defTabSz="457200">
                <a:defRPr/>
              </a:pP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học</a:t>
              </a:r>
              <a:r>
                <a:rPr lang="en-US" sz="5400" b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smtClean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giỏi!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000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24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E548044-6B54-44DA-B247-72ABF2A1D9FC}"/>
              </a:ext>
            </a:extLst>
          </p:cNvPr>
          <p:cNvSpPr txBox="1"/>
          <p:nvPr/>
        </p:nvSpPr>
        <p:spPr>
          <a:xfrm>
            <a:off x="228600" y="9144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70F9302-DBBD-422E-974A-33B12BE494AB}"/>
              </a:ext>
            </a:extLst>
          </p:cNvPr>
          <p:cNvSpPr txBox="1"/>
          <p:nvPr/>
        </p:nvSpPr>
        <p:spPr>
          <a:xfrm>
            <a:off x="914400" y="290578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5203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9ED52D0-F24F-419D-98AE-6365E0A6E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0949"/>
            <a:ext cx="9144000" cy="41712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FD583DA-D514-49EB-BAE9-C709B242A950}"/>
              </a:ext>
            </a:extLst>
          </p:cNvPr>
          <p:cNvSpPr/>
          <p:nvPr/>
        </p:nvSpPr>
        <p:spPr>
          <a:xfrm>
            <a:off x="190500" y="76200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1C40F6A-C15D-4AB3-A5BC-A423F1F637EF}"/>
              </a:ext>
            </a:extLst>
          </p:cNvPr>
          <p:cNvSpPr txBox="1"/>
          <p:nvPr/>
        </p:nvSpPr>
        <p:spPr>
          <a:xfrm>
            <a:off x="685800" y="934013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207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7196BB0-4C11-4B52-9023-2A8E62DA2A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3000" y="3446416"/>
            <a:ext cx="6400800" cy="75982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98F822F-5AEF-4629-A753-5C548F0A3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00" y="2998968"/>
            <a:ext cx="7861800" cy="25261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8613BDE-3390-4564-BEF6-B701852E2EB6}"/>
              </a:ext>
            </a:extLst>
          </p:cNvPr>
          <p:cNvSpPr txBox="1"/>
          <p:nvPr/>
        </p:nvSpPr>
        <p:spPr>
          <a:xfrm>
            <a:off x="914400" y="2083134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EBAAA32-73DC-477E-8B92-8A1AC3133FB4}"/>
              </a:ext>
            </a:extLst>
          </p:cNvPr>
          <p:cNvSpPr txBox="1"/>
          <p:nvPr/>
        </p:nvSpPr>
        <p:spPr>
          <a:xfrm>
            <a:off x="1023394" y="812186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29C64FAC-6B38-4D23-ABA2-2EAD91DCF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752572A-BC94-46A0-89D3-91322DEC7F43}"/>
              </a:ext>
            </a:extLst>
          </p:cNvPr>
          <p:cNvSpPr txBox="1">
            <a:spLocks/>
          </p:cNvSpPr>
          <p:nvPr/>
        </p:nvSpPr>
        <p:spPr>
          <a:xfrm>
            <a:off x="675934" y="16962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0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84638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57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A1718C-BB2D-4548-8DB1-5667600B6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9" y="1752600"/>
            <a:ext cx="6937513" cy="423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6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139FB7-FD78-426F-BE40-1F094F892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514600"/>
            <a:ext cx="7002846" cy="152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F61C38-80E2-462E-895A-4A7853643A23}"/>
              </a:ext>
            </a:extLst>
          </p:cNvPr>
          <p:cNvSpPr txBox="1"/>
          <p:nvPr/>
        </p:nvSpPr>
        <p:spPr>
          <a:xfrm>
            <a:off x="1600200" y="685799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5:Hoạt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13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8&quot;/&gt;&lt;/object&gt;&lt;object type=&quot;3&quot; unique_id=&quot;10005&quot;&gt;&lt;property id=&quot;20148&quot; value=&quot;5&quot;/&gt;&lt;property id=&quot;20300&quot; value=&quot;Slide 2&quot;/&gt;&lt;property id=&quot;20307&quot; value=&quot;275&quot;/&gt;&lt;/object&gt;&lt;object type=&quot;3&quot; unique_id=&quot;10006&quot;&gt;&lt;property id=&quot;20148&quot; value=&quot;5&quot;/&gt;&lt;property id=&quot;20300&quot; value=&quot;Slide 3&quot;/&gt;&lt;property id=&quot;20307&quot; value=&quot;264&quot;/&gt;&lt;/object&gt;&lt;object type=&quot;3&quot; unique_id=&quot;10007&quot;&gt;&lt;property id=&quot;20148&quot; value=&quot;5&quot;/&gt;&lt;property id=&quot;20300&quot; value=&quot;Slide 4&quot;/&gt;&lt;property id=&quot;20307&quot; value=&quot;288&quot;/&gt;&lt;/object&gt;&lt;object type=&quot;3&quot; unique_id=&quot;10008&quot;&gt;&lt;property id=&quot;20148&quot; value=&quot;5&quot;/&gt;&lt;property id=&quot;20300&quot; value=&quot;Slide 5&quot;/&gt;&lt;property id=&quot;20307&quot; value=&quot;273&quot;/&gt;&lt;/object&gt;&lt;object type=&quot;3&quot; unique_id=&quot;10009&quot;&gt;&lt;property id=&quot;20148&quot; value=&quot;5&quot;/&gt;&lt;property id=&quot;20300&quot; value=&quot;Slide 6&quot;/&gt;&lt;property id=&quot;20307&quot; value=&quot;287&quot;/&gt;&lt;/object&gt;&lt;object type=&quot;3&quot; unique_id=&quot;10010&quot;&gt;&lt;property id=&quot;20148&quot; value=&quot;5&quot;/&gt;&lt;property id=&quot;20300&quot; value=&quot;Slide 7&quot;/&gt;&lt;property id=&quot;20307&quot; value=&quot;277&quot;/&gt;&lt;/object&gt;&lt;object type=&quot;3&quot; unique_id=&quot;10011&quot;&gt;&lt;property id=&quot;20148&quot; value=&quot;5&quot;/&gt;&lt;property id=&quot;20300&quot; value=&quot;Slide 8&quot;/&gt;&lt;property id=&quot;20307&quot; value=&quot;278&quot;/&gt;&lt;/object&gt;&lt;object type=&quot;3&quot; unique_id=&quot;10012&quot;&gt;&lt;property id=&quot;20148&quot; value=&quot;5&quot;/&gt;&lt;property id=&quot;20300&quot; value=&quot;Slide 9&quot;/&gt;&lt;property id=&quot;20307&quot; value=&quot;286&quot;/&gt;&lt;/object&gt;&lt;object type=&quot;3&quot; unique_id=&quot;10013&quot;&gt;&lt;property id=&quot;20148&quot; value=&quot;5&quot;/&gt;&lt;property id=&quot;20300&quot; value=&quot;Slide 10&quot;/&gt;&lt;property id=&quot;20307&quot; value=&quot;280&quot;/&gt;&lt;/object&gt;&lt;object type=&quot;3&quot; unique_id=&quot;10014&quot;&gt;&lt;property id=&quot;20148&quot; value=&quot;5&quot;/&gt;&lt;property id=&quot;20300&quot; value=&quot;Slide 11&quot;/&gt;&lt;property id=&quot;20307&quot; value=&quot;271&quot;/&gt;&lt;/object&gt;&lt;object type=&quot;3&quot; unique_id=&quot;10015&quot;&gt;&lt;property id=&quot;20148&quot; value=&quot;5&quot;/&gt;&lt;property id=&quot;20300&quot; value=&quot;Slide 12&quot;/&gt;&lt;property id=&quot;20307&quot; value=&quot;28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518</TotalTime>
  <Words>271</Words>
  <Application>Microsoft Office PowerPoint</Application>
  <PresentationFormat>On-screen Show (4:3)</PresentationFormat>
  <Paragraphs>28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Slipstream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</cp:lastModifiedBy>
  <cp:revision>58</cp:revision>
  <dcterms:created xsi:type="dcterms:W3CDTF">2020-08-08T13:30:12Z</dcterms:created>
  <dcterms:modified xsi:type="dcterms:W3CDTF">2020-11-03T14:51:11Z</dcterms:modified>
</cp:coreProperties>
</file>