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13"/>
  </p:notesMasterIdLst>
  <p:sldIdLst>
    <p:sldId id="268" r:id="rId4"/>
    <p:sldId id="275" r:id="rId5"/>
    <p:sldId id="264" r:id="rId6"/>
    <p:sldId id="276" r:id="rId7"/>
    <p:sldId id="287" r:id="rId8"/>
    <p:sldId id="288" r:id="rId9"/>
    <p:sldId id="277" r:id="rId10"/>
    <p:sldId id="271" r:id="rId11"/>
    <p:sldId id="28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62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63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2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76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3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6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Chung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87A861-FEB6-4E7A-A1E8-ECDE6937AF6A}"/>
              </a:ext>
            </a:extLst>
          </p:cNvPr>
          <p:cNvSpPr txBox="1"/>
          <p:nvPr/>
        </p:nvSpPr>
        <p:spPr>
          <a:xfrm>
            <a:off x="635726" y="42001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2D2C22-7CB8-4ED9-B322-D296968E9B28}"/>
              </a:ext>
            </a:extLst>
          </p:cNvPr>
          <p:cNvSpPr txBox="1"/>
          <p:nvPr/>
        </p:nvSpPr>
        <p:spPr>
          <a:xfrm>
            <a:off x="635726" y="5097169"/>
            <a:ext cx="4140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035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1:khám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80A323-C550-45B1-B7E1-8566D576D172}"/>
              </a:ext>
            </a:extLst>
          </p:cNvPr>
          <p:cNvSpPr txBox="1"/>
          <p:nvPr/>
        </p:nvSpPr>
        <p:spPr>
          <a:xfrm>
            <a:off x="668383" y="545648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97BDC6-9696-4541-B87D-6C4E848A2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399"/>
            <a:ext cx="8077200" cy="41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xmlns="" id="{5E1EF363-C3DB-4B20-AB3A-AABE6CEE9B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6131" y="381000"/>
            <a:ext cx="7871737" cy="990600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FB2A02F-4B56-4B23-A3E1-46D8A3EA7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2" y="1600200"/>
            <a:ext cx="8485635" cy="2743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0514B26-FF57-407A-92E1-4C8D69E76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61365"/>
            <a:ext cx="5919218" cy="26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9086B4D8-E0CC-49E4-828C-A38FA68D5D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153400" cy="157018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E98F90-C8E5-410F-96AB-823F4F409730}"/>
              </a:ext>
            </a:extLst>
          </p:cNvPr>
          <p:cNvSpPr txBox="1"/>
          <p:nvPr/>
        </p:nvSpPr>
        <p:spPr>
          <a:xfrm>
            <a:off x="990600" y="3962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b="1">
                <a:solidFill>
                  <a:prstClr val="white"/>
                </a:solidFill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TRÂN TRỌNG CẢM ƠN QUÝ THẦY CÔ</a:t>
              </a:r>
              <a:r>
                <a:rPr lang="en-US" sz="5400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! </a:t>
              </a:r>
              <a:r>
                <a:rPr lang="en-US" sz="5400" b="1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KÍNH CHÚC SỨC KHỎE!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400722" y="2921297"/>
              <a:ext cx="63425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!</a:t>
              </a:r>
            </a:p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học</a:t>
              </a:r>
              <a:r>
                <a:rPr lang="en-US" sz="5400" b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smtClean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giỏi!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0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76&quot;/&gt;&lt;/object&gt;&lt;object type=&quot;3&quot; unique_id=&quot;10008&quot;&gt;&lt;property id=&quot;20148&quot; value=&quot;5&quot;/&gt;&lt;property id=&quot;20300&quot; value=&quot;Slide 5&quot;/&gt;&lt;property id=&quot;20307&quot; value=&quot;287&quot;/&gt;&lt;/object&gt;&lt;object type=&quot;3&quot; unique_id=&quot;10009&quot;&gt;&lt;property id=&quot;20148&quot; value=&quot;5&quot;/&gt;&lt;property id=&quot;20300&quot; value=&quot;Slide 6&quot;/&gt;&lt;property id=&quot;20307&quot; value=&quot;288&quot;/&gt;&lt;/object&gt;&lt;object type=&quot;3&quot; unique_id=&quot;10010&quot;&gt;&lt;property id=&quot;20148&quot; value=&quot;5&quot;/&gt;&lt;property id=&quot;20300&quot; value=&quot;Slide 7&quot;/&gt;&lt;property id=&quot;20307&quot; value=&quot;277&quot;/&gt;&lt;/object&gt;&lt;object type=&quot;3&quot; unique_id=&quot;10011&quot;&gt;&lt;property id=&quot;20148&quot; value=&quot;5&quot;/&gt;&lt;property id=&quot;20300&quot; value=&quot;Slide 8&quot;/&gt;&lt;property id=&quot;20307&quot; value=&quot;271&quot;/&gt;&lt;/object&gt;&lt;object type=&quot;3&quot; unique_id=&quot;10012&quot;&gt;&lt;property id=&quot;20148&quot; value=&quot;5&quot;/&gt;&lt;property id=&quot;20300&quot; value=&quot;Slide 9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</TotalTime>
  <Words>142</Words>
  <Application>Microsoft Office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Slipstream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</cp:lastModifiedBy>
  <cp:revision>63</cp:revision>
  <dcterms:created xsi:type="dcterms:W3CDTF">2020-08-08T13:30:12Z</dcterms:created>
  <dcterms:modified xsi:type="dcterms:W3CDTF">2020-11-03T14:52:39Z</dcterms:modified>
</cp:coreProperties>
</file>