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70" r:id="rId2"/>
    <p:sldId id="471" r:id="rId3"/>
    <p:sldId id="473" r:id="rId4"/>
    <p:sldId id="474" r:id="rId5"/>
    <p:sldId id="475" r:id="rId6"/>
    <p:sldId id="476" r:id="rId7"/>
    <p:sldId id="472" r:id="rId8"/>
    <p:sldId id="352" r:id="rId9"/>
    <p:sldId id="477" r:id="rId10"/>
    <p:sldId id="479" r:id="rId11"/>
  </p:sldIdLst>
  <p:sldSz cx="12190413" cy="6859588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470"/>
          </p14:sldIdLst>
        </p14:section>
        <p14:section name="Tiết 1" id="{FBC02EA0-DF79-4F08-BB07-9058E4B5C966}">
          <p14:sldIdLst>
            <p14:sldId id="471"/>
            <p14:sldId id="473"/>
            <p14:sldId id="474"/>
            <p14:sldId id="475"/>
            <p14:sldId id="476"/>
          </p14:sldIdLst>
        </p14:section>
        <p14:section name="Tiết 2" id="{AA08372D-51DF-4663-9A14-0BC2B43C8FF9}">
          <p14:sldIdLst>
            <p14:sldId id="472"/>
            <p14:sldId id="352"/>
            <p14:sldId id="477"/>
            <p14:sldId id="47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DC1B5"/>
    <a:srgbClr val="64D2C2"/>
    <a:srgbClr val="EB9C52"/>
    <a:srgbClr val="65DDD2"/>
    <a:srgbClr val="B4E9E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8" autoAdjust="0"/>
    <p:restoredTop sz="97778" autoAdjust="0"/>
  </p:normalViewPr>
  <p:slideViewPr>
    <p:cSldViewPr snapToGrid="0" showGuides="1">
      <p:cViewPr varScale="1">
        <p:scale>
          <a:sx n="72" d="100"/>
          <a:sy n="72" d="100"/>
        </p:scale>
        <p:origin x="-360" y="-96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416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23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75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735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2.jpeg"/><Relationship Id="rId5" Type="http://schemas.microsoft.com/office/2007/relationships/media" Target="../media/media3.mp3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0.png"/><Relationship Id="rId10" Type="http://schemas.openxmlformats.org/officeDocument/2006/relationships/image" Target="../media/image21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8.xml"/><Relationship Id="rId7" Type="http://schemas.openxmlformats.org/officeDocument/2006/relationships/image" Target="../media/image10.png"/><Relationship Id="rId12" Type="http://schemas.openxmlformats.org/officeDocument/2006/relationships/image" Target="../media/image18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5.png"/><Relationship Id="rId4" Type="http://schemas.openxmlformats.org/officeDocument/2006/relationships/tags" Target="../tags/tag9.xm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270" y="3295537"/>
            <a:ext cx="4742857" cy="4114286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86A28F77-4173-4F4A-8EB6-6088C604432F}"/>
              </a:ext>
            </a:extLst>
          </p:cNvPr>
          <p:cNvGrpSpPr/>
          <p:nvPr/>
        </p:nvGrpSpPr>
        <p:grpSpPr>
          <a:xfrm>
            <a:off x="968974" y="1534610"/>
            <a:ext cx="10599917" cy="2246283"/>
            <a:chOff x="3232085" y="1621694"/>
            <a:chExt cx="6478099" cy="2246283"/>
          </a:xfrm>
        </p:grpSpPr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3357A369-AD24-44F0-800B-34CF9636FD89}"/>
                </a:ext>
              </a:extLst>
            </p:cNvPr>
            <p:cNvGrpSpPr/>
            <p:nvPr/>
          </p:nvGrpSpPr>
          <p:grpSpPr>
            <a:xfrm>
              <a:off x="3232085" y="1621694"/>
              <a:ext cx="6478099" cy="2246283"/>
              <a:chOff x="3327335" y="1640744"/>
              <a:chExt cx="6478099" cy="2246283"/>
            </a:xfrm>
          </p:grpSpPr>
          <p:sp>
            <p:nvSpPr>
              <p:cNvPr id="21" name="18">
                <a:extLst>
                  <a:ext uri="{FF2B5EF4-FFF2-40B4-BE49-F238E27FC236}">
                    <a16:creationId xmlns="" xmlns:a16="http://schemas.microsoft.com/office/drawing/2014/main" id="{D2FA2529-9F26-461A-A62A-9DA8F1E8377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3327335" y="2409699"/>
                <a:ext cx="6478099" cy="1477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9600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Ôn</a:t>
                </a:r>
                <a:r>
                  <a:rPr lang="en-US" altLang="zh-CN" sz="9600" dirty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600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tập</a:t>
                </a:r>
                <a:r>
                  <a:rPr lang="en-US" altLang="zh-CN" sz="9600" dirty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600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và</a:t>
                </a:r>
                <a:r>
                  <a:rPr lang="en-US" altLang="zh-CN" sz="9600" dirty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600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kể</a:t>
                </a:r>
                <a:r>
                  <a:rPr lang="en-US" altLang="zh-CN" sz="9600" dirty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600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chuyện</a:t>
                </a:r>
                <a:endParaRPr lang="en-US" altLang="zh-CN" sz="9600" dirty="0">
                  <a:solidFill>
                    <a:srgbClr val="6DC1B5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18">
                <a:extLst>
                  <a:ext uri="{FF2B5EF4-FFF2-40B4-BE49-F238E27FC236}">
                    <a16:creationId xmlns="" xmlns:a16="http://schemas.microsoft.com/office/drawing/2014/main" id="{9DEFEACE-0683-44B7-9A14-3DA92A31787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050092" y="1640744"/>
                <a:ext cx="4602606" cy="923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6000" spc="300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Bài</a:t>
                </a:r>
                <a:r>
                  <a:rPr lang="en-US" altLang="zh-CN" sz="6000" spc="300" dirty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 </a:t>
                </a:r>
                <a:r>
                  <a:rPr lang="en-US" altLang="zh-CN" sz="6000" spc="300" dirty="0" smtClean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55</a:t>
                </a:r>
                <a:endParaRPr lang="en-US" altLang="zh-CN" sz="6000" spc="300" dirty="0">
                  <a:solidFill>
                    <a:srgbClr val="6DC1B5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42E1DD1B-5A3D-42B3-97B3-65F110F08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4579">
              <a:off x="6801898" y="1692717"/>
              <a:ext cx="1042370" cy="94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7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9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4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8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270" y="3295537"/>
            <a:ext cx="4742857" cy="4114286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86A28F77-4173-4F4A-8EB6-6088C604432F}"/>
              </a:ext>
            </a:extLst>
          </p:cNvPr>
          <p:cNvGrpSpPr/>
          <p:nvPr/>
        </p:nvGrpSpPr>
        <p:grpSpPr>
          <a:xfrm>
            <a:off x="968974" y="1534610"/>
            <a:ext cx="10599917" cy="2000061"/>
            <a:chOff x="3232085" y="1621694"/>
            <a:chExt cx="6478099" cy="2000061"/>
          </a:xfrm>
        </p:grpSpPr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3357A369-AD24-44F0-800B-34CF9636FD89}"/>
                </a:ext>
              </a:extLst>
            </p:cNvPr>
            <p:cNvGrpSpPr/>
            <p:nvPr/>
          </p:nvGrpSpPr>
          <p:grpSpPr>
            <a:xfrm>
              <a:off x="3232085" y="1621694"/>
              <a:ext cx="6478099" cy="2000061"/>
              <a:chOff x="3327335" y="1640744"/>
              <a:chExt cx="6478099" cy="2000061"/>
            </a:xfrm>
          </p:grpSpPr>
          <p:sp>
            <p:nvSpPr>
              <p:cNvPr id="21" name="18">
                <a:extLst>
                  <a:ext uri="{FF2B5EF4-FFF2-40B4-BE49-F238E27FC236}">
                    <a16:creationId xmlns="" xmlns:a16="http://schemas.microsoft.com/office/drawing/2014/main" id="{D2FA2529-9F26-461A-A62A-9DA8F1E8377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3327335" y="2409699"/>
                <a:ext cx="6478099" cy="12311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altLang="zh-CN" sz="8000" dirty="0" smtClean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Chúc các bạn </a:t>
                </a:r>
                <a:r>
                  <a:rPr lang="vi-VN" altLang="zh-CN" sz="8000" smtClean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học </a:t>
                </a:r>
                <a:r>
                  <a:rPr lang="vi-VN" altLang="zh-CN" sz="8000" smtClean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giỏi!</a:t>
                </a:r>
                <a:endParaRPr lang="en-US" altLang="zh-CN" sz="8000" dirty="0">
                  <a:solidFill>
                    <a:srgbClr val="6DC1B5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18">
                <a:extLst>
                  <a:ext uri="{FF2B5EF4-FFF2-40B4-BE49-F238E27FC236}">
                    <a16:creationId xmlns="" xmlns:a16="http://schemas.microsoft.com/office/drawing/2014/main" id="{9DEFEACE-0683-44B7-9A14-3DA92A31787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050092" y="1640744"/>
                <a:ext cx="4602606" cy="923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6000" spc="300" dirty="0">
                  <a:solidFill>
                    <a:srgbClr val="6DC1B5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42E1DD1B-5A3D-42B3-97B3-65F110F08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4579">
              <a:off x="6801898" y="1692717"/>
              <a:ext cx="1042370" cy="94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674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7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9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4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8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=""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90191" y="2365351"/>
            <a:ext cx="2289330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</a:t>
            </a:r>
            <a:r>
              <a:rPr lang="en-US" altLang="zh-CN" sz="4400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55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8" t="45679" r="6991" b="5826"/>
          <a:stretch/>
        </p:blipFill>
        <p:spPr>
          <a:xfrm>
            <a:off x="920985" y="2349668"/>
            <a:ext cx="10464191" cy="33698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7" y="423299"/>
            <a:ext cx="3056319" cy="124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6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" t="4888" r="10400" b="7152"/>
          <a:stretch/>
        </p:blipFill>
        <p:spPr>
          <a:xfrm>
            <a:off x="0" y="0"/>
            <a:ext cx="2017059" cy="96818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1. doc 1">
            <a:hlinkClick r:id="" action="ppaction://media"/>
            <a:extLst>
              <a:ext uri="{FF2B5EF4-FFF2-40B4-BE49-F238E27FC236}">
                <a16:creationId xmlns="" xmlns:a16="http://schemas.microsoft.com/office/drawing/2014/main" id="{4E6962BD-5D05-4AA3-A1C5-9F8C1E238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35473" y="-987992"/>
            <a:ext cx="609600" cy="6096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=""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16" y="564827"/>
            <a:ext cx="2630413" cy="11634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7153" y="2402541"/>
            <a:ext cx="923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691"/>
            <a:ext cx="12041511" cy="3234859"/>
          </a:xfrm>
          <a:prstGeom prst="rect">
            <a:avLst/>
          </a:prstGeom>
        </p:spPr>
      </p:pic>
      <p:pic>
        <p:nvPicPr>
          <p:cNvPr id="6" name="5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3760" y="6372226"/>
            <a:ext cx="487363" cy="487362"/>
          </a:xfrm>
          <a:prstGeom prst="rect">
            <a:avLst/>
          </a:prstGeom>
        </p:spPr>
      </p:pic>
      <p:cxnSp>
        <p:nvCxnSpPr>
          <p:cNvPr id="11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2810222" y="2746473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8782851" y="2742489"/>
            <a:ext cx="578864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7078773" y="2738505"/>
            <a:ext cx="526713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708543" y="3827787"/>
            <a:ext cx="583230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5393984" y="2746473"/>
            <a:ext cx="583230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3020775" y="3297838"/>
            <a:ext cx="583230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9361715" y="3293854"/>
            <a:ext cx="583230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10210800" y="3317808"/>
            <a:ext cx="583230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1452243" y="4444645"/>
            <a:ext cx="583230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1" y="441714"/>
            <a:ext cx="2294016" cy="969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31" y="2305878"/>
            <a:ext cx="10793895" cy="172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=""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31602" y="2268618"/>
            <a:ext cx="2325497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Bài </a:t>
            </a:r>
            <a:r>
              <a:rPr lang="en-US" altLang="zh-CN" sz="4400" noProof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55</a:t>
            </a:r>
            <a:endParaRPr lang="en-US" altLang="zh-CN" sz="1400" b="1" noProof="1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9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93" y="472990"/>
            <a:ext cx="3496982" cy="968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8464" y="1601396"/>
            <a:ext cx="8249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55.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1589" y="7012678"/>
            <a:ext cx="487363" cy="487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4" y="3046036"/>
            <a:ext cx="2746248" cy="2417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26" y="2936308"/>
            <a:ext cx="2831592" cy="2526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22" y="3064324"/>
            <a:ext cx="2746248" cy="23804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877" y="3094804"/>
            <a:ext cx="3145536" cy="23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050" y="57377"/>
            <a:ext cx="1884364" cy="163462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D51E60E2-DFC8-4AD0-AB49-F144310A1B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40" y="564827"/>
            <a:ext cx="6953809" cy="579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3CB1CD3A-9024-4CFB-9A5F-4A96174EB2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87" y="620616"/>
            <a:ext cx="6722784" cy="579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7F790796-044B-41A2-AD2A-FC70E70B57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90" y="530448"/>
            <a:ext cx="6868123" cy="579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A634CB01-011A-46C9-A7B4-19279D1FE6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51" y="599206"/>
            <a:ext cx="6897637" cy="579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MH_Number_1">
            <a:extLst>
              <a:ext uri="{FF2B5EF4-FFF2-40B4-BE49-F238E27FC236}">
                <a16:creationId xmlns="" xmlns:a16="http://schemas.microsoft.com/office/drawing/2014/main" id="{12334B31-998F-4C77-B413-021A38995E9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41284" y="2447164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88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1</a:t>
            </a:r>
            <a:endParaRPr lang="en-US" altLang="zh-CN" sz="36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sp>
        <p:nvSpPr>
          <p:cNvPr id="12" name="MH_Number_1">
            <a:extLst>
              <a:ext uri="{FF2B5EF4-FFF2-40B4-BE49-F238E27FC236}">
                <a16:creationId xmlns="" xmlns:a16="http://schemas.microsoft.com/office/drawing/2014/main" id="{603FD338-5022-4AC7-8B52-05419EFB9F8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41284" y="2447164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88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2</a:t>
            </a:r>
            <a:endParaRPr lang="en-US" altLang="zh-CN" sz="36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sp>
        <p:nvSpPr>
          <p:cNvPr id="13" name="MH_Number_1">
            <a:extLst>
              <a:ext uri="{FF2B5EF4-FFF2-40B4-BE49-F238E27FC236}">
                <a16:creationId xmlns="" xmlns:a16="http://schemas.microsoft.com/office/drawing/2014/main" id="{0C63FE77-0DE4-4CFB-B27C-641412796F7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1284" y="2412785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88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3</a:t>
            </a:r>
            <a:endParaRPr lang="en-US" altLang="zh-CN" sz="36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sp>
        <p:nvSpPr>
          <p:cNvPr id="14" name="MH_Number_1">
            <a:extLst>
              <a:ext uri="{FF2B5EF4-FFF2-40B4-BE49-F238E27FC236}">
                <a16:creationId xmlns="" xmlns:a16="http://schemas.microsoft.com/office/drawing/2014/main" id="{BD7C7654-7018-4444-9A11-7BB38295288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41283" y="2412785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88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4</a:t>
            </a:r>
            <a:endParaRPr lang="en-US" altLang="zh-CN" sz="36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" y="72840"/>
            <a:ext cx="3087856" cy="98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70&quot;/&gt;&lt;/object&gt;&lt;object type=&quot;3&quot; unique_id=&quot;10005&quot;&gt;&lt;property id=&quot;20148&quot; value=&quot;5&quot;/&gt;&lt;property id=&quot;20300&quot; value=&quot;Slide 2&quot;/&gt;&lt;property id=&quot;20307&quot; value=&quot;471&quot;/&gt;&lt;/object&gt;&lt;object type=&quot;3&quot; unique_id=&quot;10006&quot;&gt;&lt;property id=&quot;20148&quot; value=&quot;5&quot;/&gt;&lt;property id=&quot;20300&quot; value=&quot;Slide 3&quot;/&gt;&lt;property id=&quot;20307&quot; value=&quot;473&quot;/&gt;&lt;/object&gt;&lt;object type=&quot;3&quot; unique_id=&quot;10007&quot;&gt;&lt;property id=&quot;20148&quot; value=&quot;5&quot;/&gt;&lt;property id=&quot;20300&quot; value=&quot;Slide 4&quot;/&gt;&lt;property id=&quot;20307&quot; value=&quot;474&quot;/&gt;&lt;/object&gt;&lt;object type=&quot;3&quot; unique_id=&quot;10008&quot;&gt;&lt;property id=&quot;20148&quot; value=&quot;5&quot;/&gt;&lt;property id=&quot;20300&quot; value=&quot;Slide 5&quot;/&gt;&lt;property id=&quot;20307&quot; value=&quot;475&quot;/&gt;&lt;/object&gt;&lt;object type=&quot;3&quot; unique_id=&quot;10009&quot;&gt;&lt;property id=&quot;20148&quot; value=&quot;5&quot;/&gt;&lt;property id=&quot;20300&quot; value=&quot;Slide 6&quot;/&gt;&lt;property id=&quot;20307&quot; value=&quot;476&quot;/&gt;&lt;/object&gt;&lt;object type=&quot;3&quot; unique_id=&quot;10010&quot;&gt;&lt;property id=&quot;20148&quot; value=&quot;5&quot;/&gt;&lt;property id=&quot;20300&quot; value=&quot;Slide 7&quot;/&gt;&lt;property id=&quot;20307&quot; value=&quot;472&quot;/&gt;&lt;/object&gt;&lt;object type=&quot;3&quot; unique_id=&quot;10011&quot;&gt;&lt;property id=&quot;20148&quot; value=&quot;5&quot;/&gt;&lt;property id=&quot;20300&quot; value=&quot;Slide 8&quot;/&gt;&lt;property id=&quot;20307&quot; value=&quot;352&quot;/&gt;&lt;/object&gt;&lt;object type=&quot;3&quot; unique_id=&quot;10012&quot;&gt;&lt;property id=&quot;20148&quot; value=&quot;5&quot;/&gt;&lt;property id=&quot;20300&quot; value=&quot;Slide 9&quot;/&gt;&lt;property id=&quot;20307&quot; value=&quot;477&quot;/&gt;&lt;/object&gt;&lt;object type=&quot;3&quot; unique_id=&quot;10013&quot;&gt;&lt;property id=&quot;20148&quot; value=&quot;5&quot;/&gt;&lt;property id=&quot;20300&quot; value=&quot;Slide 10&quot;/&gt;&lt;property id=&quot;20307&quot; value=&quot;479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5626</TotalTime>
  <Words>40</Words>
  <Application>Microsoft Office PowerPoint</Application>
  <PresentationFormat>Custom</PresentationFormat>
  <Paragraphs>22</Paragraphs>
  <Slides>10</Slides>
  <Notes>10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</cp:lastModifiedBy>
  <cp:revision>3257</cp:revision>
  <dcterms:created xsi:type="dcterms:W3CDTF">2015-12-01T09:06:39Z</dcterms:created>
  <dcterms:modified xsi:type="dcterms:W3CDTF">2020-11-23T00:47:03Z</dcterms:modified>
</cp:coreProperties>
</file>