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4"/>
  </p:notesMasterIdLst>
  <p:sldIdLst>
    <p:sldId id="256" r:id="rId5"/>
    <p:sldId id="300" r:id="rId6"/>
    <p:sldId id="289" r:id="rId7"/>
    <p:sldId id="299" r:id="rId8"/>
    <p:sldId id="266" r:id="rId9"/>
    <p:sldId id="303" r:id="rId10"/>
    <p:sldId id="304" r:id="rId11"/>
    <p:sldId id="305" r:id="rId12"/>
    <p:sldId id="306" r:id="rId13"/>
    <p:sldId id="307" r:id="rId14"/>
    <p:sldId id="267" r:id="rId15"/>
    <p:sldId id="279" r:id="rId16"/>
    <p:sldId id="268" r:id="rId17"/>
    <p:sldId id="311" r:id="rId18"/>
    <p:sldId id="280" r:id="rId19"/>
    <p:sldId id="269" r:id="rId20"/>
    <p:sldId id="282" r:id="rId21"/>
    <p:sldId id="270" r:id="rId22"/>
    <p:sldId id="283" r:id="rId23"/>
    <p:sldId id="271" r:id="rId24"/>
    <p:sldId id="284" r:id="rId25"/>
    <p:sldId id="285" r:id="rId26"/>
    <p:sldId id="272" r:id="rId27"/>
    <p:sldId id="286" r:id="rId28"/>
    <p:sldId id="273" r:id="rId29"/>
    <p:sldId id="287" r:id="rId30"/>
    <p:sldId id="309" r:id="rId31"/>
    <p:sldId id="274" r:id="rId32"/>
    <p:sldId id="310" r:id="rId33"/>
  </p:sldIdLst>
  <p:sldSz cx="9144000" cy="5143500" type="screen16x9"/>
  <p:notesSz cx="6858000" cy="9144000"/>
  <p:embeddedFontLst>
    <p:embeddedFont>
      <p:font typeface="宋体" pitchFamily="2" charset="-122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Arial-Rounded" charset="-93"/>
      <p:regular r:id="rId40"/>
    </p:embeddedFont>
    <p:embeddedFont>
      <p:font typeface="微软雅黑" pitchFamily="34" charset="-122"/>
      <p:regular r:id="rId41"/>
      <p:bold r:id="rId42"/>
    </p:embeddedFont>
    <p:embeddedFont>
      <p:font typeface="DFPOP1-W9" charset="-128"/>
      <p:regular r:id="rId43"/>
    </p:embeddedFont>
  </p:embeddedFontLst>
  <p:custDataLst>
    <p:tags r:id="rId4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300"/>
            <p14:sldId id="289"/>
            <p14:sldId id="299"/>
            <p14:sldId id="266"/>
            <p14:sldId id="303"/>
            <p14:sldId id="304"/>
            <p14:sldId id="305"/>
            <p14:sldId id="306"/>
            <p14:sldId id="307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311"/>
            <p14:sldId id="280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309"/>
            <p14:sldId id="274"/>
            <p14:sldId id="31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14420"/>
    <a:srgbClr val="FF3399"/>
    <a:srgbClr val="4CA420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12" autoAdjust="0"/>
    <p:restoredTop sz="94660"/>
  </p:normalViewPr>
  <p:slideViewPr>
    <p:cSldViewPr snapToGrid="0">
      <p:cViewPr>
        <p:scale>
          <a:sx n="67" d="100"/>
          <a:sy n="67" d="100"/>
        </p:scale>
        <p:origin x="-1242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8" y="145223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2" y="295485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3600" dirty="0">
              <a:solidFill>
                <a:srgbClr val="00CC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5687" y="1605763"/>
            <a:ext cx="1638645" cy="927718"/>
            <a:chOff x="3278238" y="1810677"/>
            <a:chExt cx="1638645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6" y="4060953"/>
            <a:ext cx="26484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100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4"/>
            <a:ext cx="9023251" cy="48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ownloads\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1" b="89810"/>
          <a:stretch/>
        </p:blipFill>
        <p:spPr bwMode="auto">
          <a:xfrm>
            <a:off x="638837" y="136464"/>
            <a:ext cx="4744073" cy="1626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836379" y="293447"/>
            <a:ext cx="7784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045029" y="41124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1045029" y="411246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0025"/>
            <a:ext cx="8916429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501331" y="85573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Viết câu trả lời cho câu hỏi c ở mục 3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0" y="173965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…..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 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0730" y="1739652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8181" y="1739651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-10554" y="2317545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179" y="2333360"/>
            <a:ext cx="420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3EAF4D1-AA65-4EFA-BD15-B31C71E1FD91}"/>
              </a:ext>
            </a:extLst>
          </p:cNvPr>
          <p:cNvSpPr/>
          <p:nvPr/>
        </p:nvSpPr>
        <p:spPr>
          <a:xfrm>
            <a:off x="719240" y="1585990"/>
            <a:ext cx="82935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507137" y="1576020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hung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507137" y="2553046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khỉ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5119708" y="1576021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êm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537" y="1565745"/>
            <a:ext cx="2274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6912633" y="1588855"/>
            <a:ext cx="2088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507136" y="320267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2485" y="2575036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8710" y="3202675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325 0.1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95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-0.31562 0.30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54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747" y="-202369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92791" y="187731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25941" y="83084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75794" y="12642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122" name="Picture 2" descr="C:\Users\Admin\Download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81439" cy="51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89714" y="85785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98" name="Picture 2" descr="C:\Users\Admin\Downloads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84"/>
            <a:ext cx="9229060" cy="51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42913" y="541788"/>
            <a:ext cx="8914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ăt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oay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2073163" y="1975230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s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71" y="319092"/>
            <a:ext cx="6157913" cy="45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18595" y="275617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8540" y="1371603"/>
            <a:ext cx="4714875" cy="31908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hổ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3.To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săn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hươu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nai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8.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9. Hung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dữ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4591050" y="1085843"/>
            <a:ext cx="4552950" cy="3390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chuột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10.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gần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2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18594" y="275618"/>
            <a:ext cx="8215805" cy="10102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Con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18594" y="1256693"/>
            <a:ext cx="8215805" cy="81499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 </a:t>
            </a: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18593" y="2004405"/>
            <a:ext cx="8215805" cy="102454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148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9980" y="1586589"/>
            <a:ext cx="641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hãy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2214" y="413626"/>
            <a:ext cx="4137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 bài học tiết trước là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9980" y="1063369"/>
            <a:ext cx="6402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 bài học tiết trước là: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endParaRPr lang="vi-VN" sz="2800" b="1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1238" y="2120442"/>
            <a:ext cx="4079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12185" y="2775430"/>
            <a:ext cx="832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hãy đọc hai đoạn thơ đầu </a:t>
            </a:r>
            <a:r>
              <a:rPr lang="vi-V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tiên trong bài “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vi-V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295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4" grpId="0"/>
      <p:bldP spid="4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1015" y="286877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endParaRPr lang="vi-VN" sz="2800" b="1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673" y="769046"/>
            <a:ext cx="621516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Dáng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uyển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nhe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nanh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Thỏ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hỡi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Muông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khiếp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(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vi-VN" sz="2800" b="1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:\Users\Admin\Desktop\TV 2 - KN - CD 6 BÀI 3 CHÚA TỂ RỪNG XANH\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31775" r="12179" b="29885"/>
          <a:stretch/>
        </p:blipFill>
        <p:spPr bwMode="auto">
          <a:xfrm>
            <a:off x="1180214" y="2599434"/>
            <a:ext cx="5730949" cy="2437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951" y="3778370"/>
            <a:ext cx="4147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2400" b="1" dirty="0" smtClean="0">
              <a:solidFill>
                <a:srgbClr val="FF339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vi-VN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 ngữ: </a:t>
            </a:r>
            <a:r>
              <a:rPr lang="en-US" altLang="zh-CN" sz="2400" b="1" dirty="0" err="1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húa</a:t>
            </a:r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endParaRPr lang="vi-VN" altLang="zh-CN" sz="2400" b="1" dirty="0">
              <a:solidFill>
                <a:srgbClr val="FF3399"/>
              </a:solidFill>
              <a:sym typeface="+mn-lt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9325" y="3820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23098" y="54729"/>
            <a:ext cx="8505472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pPr algn="just"/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/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4198004" y="176917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0" y="173196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5157335" y="103857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5926771" y="62033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3940864" y="215560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7041407" y="249628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361508" y="249628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4189764" y="138108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3947" y="4139968"/>
            <a:ext cx="609600" cy="6096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376995" y="614339"/>
            <a:ext cx="93566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8282" y="1716845"/>
            <a:ext cx="93566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57947" y="24030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8229" y="3778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57947" y="24030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485860" y="0"/>
            <a:ext cx="2658140" cy="446567"/>
          </a:xfrm>
          <a:prstGeom prst="cloudCallout">
            <a:avLst>
              <a:gd name="adj1" fmla="val -35349"/>
              <a:gd name="adj2" fmla="val 95811"/>
            </a:avLst>
          </a:prstGeom>
          <a:solidFill>
            <a:srgbClr val="04D3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4525" y="411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18&quot;/&gt;&lt;property id=&quot;20307&quot; value=&quot;270&quot;/&gt;&lt;/object&gt;&lt;object type=&quot;3&quot; unique_id=&quot;10011&quot;&gt;&lt;property id=&quot;20148&quot; value=&quot;5&quot;/&gt;&lt;property id=&quot;20300&quot; value=&quot;Slide 20&quot;/&gt;&lt;property id=&quot;20307&quot; value=&quot;271&quot;/&gt;&lt;/object&gt;&lt;object type=&quot;3&quot; unique_id=&quot;10013&quot;&gt;&lt;property id=&quot;20148&quot; value=&quot;5&quot;/&gt;&lt;property id=&quot;20300&quot; value=&quot;Slide 5&quot;/&gt;&lt;property id=&quot;20307&quot; value=&quot;266&quot;/&gt;&lt;/object&gt;&lt;object type=&quot;3&quot; unique_id=&quot;10014&quot;&gt;&lt;property id=&quot;20148&quot; value=&quot;5&quot;/&gt;&lt;property id=&quot;20300&quot; value=&quot;Slide 23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6&quot;/&gt;&lt;property id=&quot;20307&quot; value=&quot;269&quot;/&gt;&lt;/object&gt;&lt;object type=&quot;3&quot; unique_id=&quot;10017&quot;&gt;&lt;property id=&quot;20148&quot; value=&quot;5&quot;/&gt;&lt;property id=&quot;20300&quot; value=&quot;Slide 25&quot;/&gt;&lt;property id=&quot;20307&quot; value=&quot;273&quot;/&gt;&lt;/object&gt;&lt;object type=&quot;3&quot; unique_id=&quot;10035&quot;&gt;&lt;property id=&quot;20148&quot; value=&quot;5&quot;/&gt;&lt;property id=&quot;20300&quot; value=&quot;Slide 2&quot;/&gt;&lt;property id=&quot;20307&quot; value=&quot;300&quot;/&gt;&lt;/object&gt;&lt;object type=&quot;3&quot; unique_id=&quot;10036&quot;&gt;&lt;property id=&quot;20148&quot; value=&quot;5&quot;/&gt;&lt;property id=&quot;20300&quot; value=&quot;Slide 3&quot;/&gt;&lt;property id=&quot;20307&quot; value=&quot;289&quot;/&gt;&lt;/object&gt;&lt;object type=&quot;3&quot; unique_id=&quot;10037&quot;&gt;&lt;property id=&quot;20148&quot; value=&quot;5&quot;/&gt;&lt;property id=&quot;20300&quot; value=&quot;Slide 4&quot;/&gt;&lt;property id=&quot;20307&quot; value=&quot;299&quot;/&gt;&lt;/object&gt;&lt;object type=&quot;3&quot; unique_id=&quot;10038&quot;&gt;&lt;property id=&quot;20148&quot; value=&quot;5&quot;/&gt;&lt;property id=&quot;20300&quot; value=&quot;Slide 6&quot;/&gt;&lt;property id=&quot;20307&quot; value=&quot;303&quot;/&gt;&lt;/object&gt;&lt;object type=&quot;3&quot; unique_id=&quot;10039&quot;&gt;&lt;property id=&quot;20148&quot; value=&quot;5&quot;/&gt;&lt;property id=&quot;20300&quot; value=&quot;Slide 7&quot;/&gt;&lt;property id=&quot;20307&quot; value=&quot;304&quot;/&gt;&lt;/object&gt;&lt;object type=&quot;3&quot; unique_id=&quot;10040&quot;&gt;&lt;property id=&quot;20148&quot; value=&quot;5&quot;/&gt;&lt;property id=&quot;20300&quot; value=&quot;Slide 8&quot;/&gt;&lt;property id=&quot;20307&quot; value=&quot;305&quot;/&gt;&lt;/object&gt;&lt;object type=&quot;3&quot; unique_id=&quot;10041&quot;&gt;&lt;property id=&quot;20148&quot; value=&quot;5&quot;/&gt;&lt;property id=&quot;20300&quot; value=&quot;Slide 9&quot;/&gt;&lt;property id=&quot;20307&quot; value=&quot;306&quot;/&gt;&lt;/object&gt;&lt;object type=&quot;3&quot; unique_id=&quot;10042&quot;&gt;&lt;property id=&quot;20148&quot; value=&quot;5&quot;/&gt;&lt;property id=&quot;20300&quot; value=&quot;Slide 10&quot;/&gt;&lt;property id=&quot;20307&quot; value=&quot;307&quot;/&gt;&lt;/object&gt;&lt;object type=&quot;3&quot; unique_id=&quot;10043&quot;&gt;&lt;property id=&quot;20148&quot; value=&quot;5&quot;/&gt;&lt;property id=&quot;20300&quot; value=&quot;Slide 11&quot;/&gt;&lt;property id=&quot;20307&quot; value=&quot;267&quot;/&gt;&lt;/object&gt;&lt;object type=&quot;3&quot; unique_id=&quot;10044&quot;&gt;&lt;property id=&quot;20148&quot; value=&quot;5&quot;/&gt;&lt;property id=&quot;20300&quot; value=&quot;Slide 12&quot;/&gt;&lt;property id=&quot;20307&quot; value=&quot;279&quot;/&gt;&lt;/object&gt;&lt;object type=&quot;3&quot; unique_id=&quot;10045&quot;&gt;&lt;property id=&quot;20148&quot; value=&quot;5&quot;/&gt;&lt;property id=&quot;20300&quot; value=&quot;Slide 14&quot;/&gt;&lt;property id=&quot;20307&quot; value=&quot;311&quot;/&gt;&lt;/object&gt;&lt;object type=&quot;3&quot; unique_id=&quot;10046&quot;&gt;&lt;property id=&quot;20148&quot; value=&quot;5&quot;/&gt;&lt;property id=&quot;20300&quot; value=&quot;Slide 15&quot;/&gt;&lt;property id=&quot;20307&quot; value=&quot;280&quot;/&gt;&lt;/object&gt;&lt;object type=&quot;3&quot; unique_id=&quot;10047&quot;&gt;&lt;property id=&quot;20148&quot; value=&quot;5&quot;/&gt;&lt;property id=&quot;20300&quot; value=&quot;Slide 17&quot;/&gt;&lt;property id=&quot;20307&quot; value=&quot;282&quot;/&gt;&lt;/object&gt;&lt;object type=&quot;3&quot; unique_id=&quot;10048&quot;&gt;&lt;property id=&quot;20148&quot; value=&quot;5&quot;/&gt;&lt;property id=&quot;20300&quot; value=&quot;Slide 19&quot;/&gt;&lt;property id=&quot;20307&quot; value=&quot;283&quot;/&gt;&lt;/object&gt;&lt;object type=&quot;3&quot; unique_id=&quot;10049&quot;&gt;&lt;property id=&quot;20148&quot; value=&quot;5&quot;/&gt;&lt;property id=&quot;20300&quot; value=&quot;Slide 21&quot;/&gt;&lt;property id=&quot;20307&quot; value=&quot;284&quot;/&gt;&lt;/object&gt;&lt;object type=&quot;3&quot; unique_id=&quot;10050&quot;&gt;&lt;property id=&quot;20148&quot; value=&quot;5&quot;/&gt;&lt;property id=&quot;20300&quot; value=&quot;Slide 22&quot;/&gt;&lt;property id=&quot;20307&quot; value=&quot;285&quot;/&gt;&lt;/object&gt;&lt;object type=&quot;3&quot; unique_id=&quot;10051&quot;&gt;&lt;property id=&quot;20148&quot; value=&quot;5&quot;/&gt;&lt;property id=&quot;20300&quot; value=&quot;Slide 24&quot;/&gt;&lt;property id=&quot;20307&quot; value=&quot;286&quot;/&gt;&lt;/object&gt;&lt;object type=&quot;3&quot; unique_id=&quot;10052&quot;&gt;&lt;property id=&quot;20148&quot; value=&quot;5&quot;/&gt;&lt;property id=&quot;20300&quot; value=&quot;Slide 26&quot;/&gt;&lt;property id=&quot;20307&quot; value=&quot;287&quot;/&gt;&lt;/object&gt;&lt;object type=&quot;3&quot; unique_id=&quot;10053&quot;&gt;&lt;property id=&quot;20148&quot; value=&quot;5&quot;/&gt;&lt;property id=&quot;20300&quot; value=&quot;Slide 27&quot;/&gt;&lt;property id=&quot;20307&quot; value=&quot;309&quot;/&gt;&lt;/object&gt;&lt;object type=&quot;3&quot; unique_id=&quot;10054&quot;&gt;&lt;property id=&quot;20148&quot; value=&quot;5&quot;/&gt;&lt;property id=&quot;20300&quot; value=&quot;Slide 28&quot;/&gt;&lt;property id=&quot;20307&quot; value=&quot;274&quot;/&gt;&lt;/object&gt;&lt;object type=&quot;3&quot; unique_id=&quot;10055&quot;&gt;&lt;property id=&quot;20148&quot; value=&quot;5&quot;/&gt;&lt;property id=&quot;20300&quot; value=&quot;Slide 29&quot;/&gt;&lt;property id=&quot;20307&quot; value=&quot;310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1046</Words>
  <Application>Microsoft Office PowerPoint</Application>
  <PresentationFormat>On-screen Show (16:9)</PresentationFormat>
  <Paragraphs>126</Paragraphs>
  <Slides>29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华康少女文字W5</vt:lpstr>
      <vt:lpstr>宋体</vt:lpstr>
      <vt:lpstr>Calibri</vt:lpstr>
      <vt:lpstr>Arial-Rounded</vt:lpstr>
      <vt:lpstr>微软雅黑</vt:lpstr>
      <vt:lpstr>Times New Roman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</cp:lastModifiedBy>
  <cp:revision>56</cp:revision>
  <dcterms:created xsi:type="dcterms:W3CDTF">2020-08-13T09:19:08Z</dcterms:created>
  <dcterms:modified xsi:type="dcterms:W3CDTF">2021-01-11T14:03:52Z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