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5" r:id="rId2"/>
    <p:sldId id="286" r:id="rId3"/>
    <p:sldId id="279" r:id="rId4"/>
    <p:sldId id="270" r:id="rId5"/>
    <p:sldId id="271" r:id="rId6"/>
    <p:sldId id="272" r:id="rId7"/>
    <p:sldId id="280" r:id="rId8"/>
    <p:sldId id="281" r:id="rId9"/>
    <p:sldId id="273" r:id="rId10"/>
    <p:sldId id="263" r:id="rId11"/>
    <p:sldId id="274" r:id="rId12"/>
    <p:sldId id="287" r:id="rId13"/>
    <p:sldId id="275" r:id="rId14"/>
    <p:sldId id="276" r:id="rId15"/>
    <p:sldId id="278" r:id="rId16"/>
    <p:sldId id="284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5"/>
          </p14:sldIdLst>
        </p14:section>
        <p14:section name="Tiết 1" id="{50E1AC05-E808-47C5-ACCE-5BE89D6A3B62}">
          <p14:sldIdLst>
            <p14:sldId id="286"/>
            <p14:sldId id="279"/>
            <p14:sldId id="270"/>
            <p14:sldId id="271"/>
            <p14:sldId id="272"/>
            <p14:sldId id="280"/>
            <p14:sldId id="281"/>
            <p14:sldId id="273"/>
          </p14:sldIdLst>
        </p14:section>
        <p14:section name="Tiết 2" id="{296681D4-24D5-4E6B-BA02-9A1D8E4D5F1E}">
          <p14:sldIdLst>
            <p14:sldId id="263"/>
            <p14:sldId id="274"/>
            <p14:sldId id="287"/>
            <p14:sldId id="275"/>
            <p14:sldId id="276"/>
            <p14:sldId id="278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1" autoAdjust="0"/>
    <p:restoredTop sz="94660" autoAdjust="0"/>
  </p:normalViewPr>
  <p:slideViewPr>
    <p:cSldViewPr snapToGrid="0" showGuides="1">
      <p:cViewPr varScale="1">
        <p:scale>
          <a:sx n="99" d="100"/>
          <a:sy n="99" d="100"/>
        </p:scale>
        <p:origin x="-726" y="-8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C23D82-C1A2-44E5-AD0C-2EC47190980B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8.em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474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58125" y="-238125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4488" y="742950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57200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7620000" y="342900"/>
            <a:ext cx="914400" cy="5715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09600" y="4114800"/>
            <a:ext cx="914400" cy="62865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WordArt 26"/>
          <p:cNvSpPr>
            <a:spLocks noChangeArrowheads="1" noChangeShapeType="1" noTextEdit="1"/>
          </p:cNvSpPr>
          <p:nvPr/>
        </p:nvSpPr>
        <p:spPr bwMode="auto">
          <a:xfrm>
            <a:off x="1371600" y="407194"/>
            <a:ext cx="73723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TRƯỜNG TIỂU </a:t>
            </a:r>
            <a:r>
              <a:rPr lang="vi-VN" b="1" kern="1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HỌC </a:t>
            </a:r>
            <a:r>
              <a:rPr lang="vi-VN" b="1" kern="1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 THỤY</a:t>
            </a:r>
            <a:endParaRPr lang="en-US" b="1" kern="10" dirty="0">
              <a:ln w="12700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7" descr="GLOB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6089" y="57150"/>
            <a:ext cx="458787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WordArt 30"/>
          <p:cNvSpPr>
            <a:spLocks noChangeArrowheads="1" noChangeShapeType="1" noTextEdit="1"/>
          </p:cNvSpPr>
          <p:nvPr/>
        </p:nvSpPr>
        <p:spPr bwMode="auto">
          <a:xfrm>
            <a:off x="1524000" y="171450"/>
            <a:ext cx="6781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04800" y="3486150"/>
            <a:ext cx="8229600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GV</a:t>
            </a:r>
            <a:r>
              <a:rPr lang="en-US" sz="3200">
                <a:latin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</a:rPr>
              <a:t>Đỗ Thị Phương Thảo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7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2055283" y="1442310"/>
            <a:ext cx="4258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 33 </a:t>
            </a:r>
          </a:p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Arial" pitchFamily="34" charset="0"/>
                <a:ea typeface="DFPWaWaW5-GB5" panose="040B0500000000000000" pitchFamily="82" charset="-120"/>
                <a:cs typeface="Arial" pitchFamily="34" charset="0"/>
              </a:rPr>
              <a:t>en  ên  in  un</a:t>
            </a:r>
            <a:endParaRPr lang="zh-CN" altLang="en-US" sz="4800" b="1" dirty="0">
              <a:solidFill>
                <a:srgbClr val="C00000"/>
              </a:solidFill>
              <a:latin typeface="Arial" pitchFamily="34" charset="0"/>
              <a:ea typeface="DFPWaWaW5-GB5" panose="040B0500000000000000" pitchFamily="82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7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4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2280082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9" y="2285351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3" y="2685653"/>
            <a:ext cx="2304000" cy="36000"/>
          </a:xfrm>
          <a:prstGeom prst="rect">
            <a:avLst/>
          </a:prstGeom>
        </p:spPr>
      </p:pic>
      <p:pic>
        <p:nvPicPr>
          <p:cNvPr id="11" name="Picture 4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6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0699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95877">
            <a:off x="7450138" y="120118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29462">
            <a:off x="409576" y="139211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6" name="Picture 8" descr="blumenpflanzen12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l="9254" t="74663" r="26826" b="6078"/>
          <a:stretch>
            <a:fillRect/>
          </a:stretch>
        </p:blipFill>
        <p:spPr bwMode="auto">
          <a:xfrm>
            <a:off x="267132" y="390679"/>
            <a:ext cx="8609744" cy="36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5488" t="5984" r="79915" b="89029"/>
          <a:stretch>
            <a:fillRect/>
          </a:stretch>
        </p:blipFill>
        <p:spPr bwMode="auto">
          <a:xfrm>
            <a:off x="651538" y="425923"/>
            <a:ext cx="1078173" cy="4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2020-2021\GIÁO ÁN\ANH TV1-T1\file-hinh-anh-sgk-tieng-viet-bo-ket-noi-tri-thuc-voi-cuoc-song\1\80.jpg"/>
          <p:cNvPicPr/>
          <p:nvPr/>
        </p:nvPicPr>
        <p:blipFill>
          <a:blip r:embed="rId2"/>
          <a:srcRect l="14736" t="13196" r="56230" b="74299"/>
          <a:stretch>
            <a:fillRect/>
          </a:stretch>
        </p:blipFill>
        <p:spPr bwMode="auto">
          <a:xfrm>
            <a:off x="1871875" y="796403"/>
            <a:ext cx="2681075" cy="15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2020-2021\GIÁO ÁN\ANH TV1-T1\file-hinh-anh-sgk-tieng-viet-bo-ket-noi-tri-thuc-voi-cuoc-song\1\80.jpg"/>
          <p:cNvPicPr/>
          <p:nvPr/>
        </p:nvPicPr>
        <p:blipFill>
          <a:blip r:embed="rId2"/>
          <a:srcRect l="51921" t="13272" r="17186" b="74529"/>
          <a:stretch>
            <a:fillRect/>
          </a:stretch>
        </p:blipFill>
        <p:spPr bwMode="auto">
          <a:xfrm>
            <a:off x="4975461" y="819576"/>
            <a:ext cx="2739789" cy="15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419350"/>
            <a:ext cx="9144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Con gì tên rõ là “cha”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Có chứa chữ số nhìn qua ngỡ rùa?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Con gì quen vẻ già nua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Bốn chân ngắn ngủn, thỏ thua chả ngờ?</a:t>
            </a:r>
          </a:p>
          <a:p>
            <a:pPr algn="r"/>
            <a:r>
              <a:rPr lang="en-US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Phúc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Định)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4775" y="2886075"/>
            <a:ext cx="49530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0075" y="3381376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3905251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81500" y="4419601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4730" t="5984" r="14665" b="55502"/>
          <a:stretch>
            <a:fillRect/>
          </a:stretch>
        </p:blipFill>
        <p:spPr bwMode="auto">
          <a:xfrm>
            <a:off x="-2" y="0"/>
            <a:ext cx="891797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3842537" y="3184990"/>
            <a:ext cx="472612" cy="10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38438" y="3657600"/>
            <a:ext cx="719191" cy="10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80208" y="4130213"/>
            <a:ext cx="784260" cy="171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36725" y="4643919"/>
            <a:ext cx="772274" cy="188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ÓI XIN LỖI.png"/>
          <p:cNvPicPr/>
          <p:nvPr/>
        </p:nvPicPr>
        <p:blipFill>
          <a:blip r:embed="rId2"/>
          <a:srcRect r="25129" b="20111"/>
          <a:stretch>
            <a:fillRect/>
          </a:stretch>
        </p:blipFill>
        <p:spPr>
          <a:xfrm>
            <a:off x="2048663" y="0"/>
            <a:ext cx="497126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00" y="142876"/>
            <a:ext cx="17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Xin lỗi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9" y="1686833"/>
            <a:ext cx="1758548" cy="1604082"/>
          </a:xfrm>
          <a:prstGeom prst="rect">
            <a:avLst/>
          </a:prstGeom>
        </p:spPr>
      </p:pic>
      <p:pic>
        <p:nvPicPr>
          <p:cNvPr id="5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23" y="1622373"/>
            <a:ext cx="1758548" cy="1604082"/>
          </a:xfrm>
          <a:prstGeom prst="rect">
            <a:avLst/>
          </a:prstGeom>
        </p:spPr>
      </p:pic>
      <p:sp>
        <p:nvSpPr>
          <p:cNvPr id="6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976044" y="707618"/>
            <a:ext cx="75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từ ngữ chứa vần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en, ên, in, 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5" y="1685120"/>
            <a:ext cx="1758548" cy="1604082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3" y="1664572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801021" y="1930233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2854141" y="1877150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112742" y="1844615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7104216" y="1832630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801385" y="3466944"/>
            <a:ext cx="72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Picture 5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7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29540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81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1719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8572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vatar_other_004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29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blumen-pflanzen1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0005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533400" y="1200150"/>
            <a:ext cx="8077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42901"/>
            <a:ext cx="4724400" cy="33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3" y="2280048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6975" y="2284810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048000" y="1600200"/>
            <a:ext cx="2686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solidFill>
                  <a:srgbClr val="C00000"/>
                </a:solidFill>
                <a:latin typeface="Times New Roman" pitchFamily="18" charset="0"/>
                <a:ea typeface="幼圆"/>
                <a:cs typeface="Times New Roman" pitchFamily="18" charset="0"/>
              </a:rPr>
              <a:t>Tiết 1</a:t>
            </a:r>
            <a:endParaRPr lang="zh-CN" altLang="en-US" sz="6000" dirty="0">
              <a:solidFill>
                <a:srgbClr val="C00000"/>
              </a:solidFill>
              <a:latin typeface="Times New Roman" pitchFamily="18" charset="0"/>
              <a:ea typeface="幼圆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t="7614" b="69415"/>
          <a:stretch>
            <a:fillRect/>
          </a:stretch>
        </p:blipFill>
        <p:spPr bwMode="auto">
          <a:xfrm>
            <a:off x="702023" y="472397"/>
            <a:ext cx="7866244" cy="39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75733" y="4446786"/>
            <a:ext cx="844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 con nhìn thấy dế mèn trên tàu lá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917188" y="4463303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753787" y="4459461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737787" y="4446369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6" y="112240"/>
            <a:ext cx="8898468" cy="5031260"/>
          </a:xfrm>
          <a:prstGeom prst="rect">
            <a:avLst/>
          </a:prstGeom>
        </p:spPr>
      </p:pic>
      <p:pic>
        <p:nvPicPr>
          <p:cNvPr id="8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525020" y="635321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159088" y="618387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08471" y="592983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79392" y="3755674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khèn  sen  nến  nghển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921260" y="3770491"/>
            <a:ext cx="407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chín  mịn  cún  vun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72341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-Rounded"/>
              </a:rPr>
              <a:t>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FF0000"/>
                </a:solidFill>
                <a:latin typeface="Arial-Rounded"/>
              </a:rPr>
              <a:t>en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7172" y="2413537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Arial-Rounded"/>
              </a:rPr>
              <a:t>m</a:t>
            </a:r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èn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71799" y="429577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57375" y="428625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14672" y="430530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57058" y="430530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4028" y="431482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87145" y="437343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9975" y="431482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39150" y="432435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20707"/>
            <a:ext cx="8303051" cy="5031260"/>
          </a:xfrm>
          <a:prstGeom prst="rect">
            <a:avLst/>
          </a:prstGeom>
        </p:spPr>
      </p:pic>
      <p:pic>
        <p:nvPicPr>
          <p:cNvPr id="3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4"/>
          <a:srcRect l="21374" t="55404" r="61728" b="34027"/>
          <a:stretch>
            <a:fillRect/>
          </a:stretch>
        </p:blipFill>
        <p:spPr bwMode="auto">
          <a:xfrm>
            <a:off x="1148734" y="1232379"/>
            <a:ext cx="1585998" cy="17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2020-2021\GIÁO ÁN\ANH TV1-T1\file-hinh-anh-sgk-tieng-viet-bo-ket-noi-tri-thuc-voi-cuoc-song\1\79.jpg"/>
          <p:cNvPicPr/>
          <p:nvPr/>
        </p:nvPicPr>
        <p:blipFill>
          <a:blip r:embed="rId4"/>
          <a:srcRect l="45677" t="55404" r="36023" b="34027"/>
          <a:stretch>
            <a:fillRect/>
          </a:stretch>
        </p:blipFill>
        <p:spPr bwMode="auto">
          <a:xfrm>
            <a:off x="3631568" y="1350917"/>
            <a:ext cx="1541564" cy="147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2020-2021\GIÁO ÁN\ANH TV1-T1\file-hinh-anh-sgk-tieng-viet-bo-ket-noi-tri-thuc-voi-cuoc-song\1\79.jpg"/>
          <p:cNvPicPr/>
          <p:nvPr/>
        </p:nvPicPr>
        <p:blipFill>
          <a:blip r:embed="rId4"/>
          <a:srcRect l="71491" t="56605" r="15969" b="34027"/>
          <a:stretch>
            <a:fillRect/>
          </a:stretch>
        </p:blipFill>
        <p:spPr bwMode="auto">
          <a:xfrm>
            <a:off x="6392345" y="1278473"/>
            <a:ext cx="153246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6167" y="3186863"/>
            <a:ext cx="257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 nến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490245" y="3144523"/>
            <a:ext cx="207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đèn pin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04844" y="3144517"/>
            <a:ext cx="219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 con 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413004" y="3818470"/>
            <a:ext cx="533399" cy="8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911974" y="3796632"/>
            <a:ext cx="541495" cy="133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27">
            <a:extLst>
              <a:ext uri="{FF2B5EF4-FFF2-40B4-BE49-F238E27FC236}">
                <a16:creationId xmlns=""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 flipV="1">
            <a:off x="6317985" y="3812117"/>
            <a:ext cx="611982" cy="35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12240"/>
            <a:ext cx="8303051" cy="5031260"/>
          </a:xfrm>
          <a:prstGeom prst="rect">
            <a:avLst/>
          </a:prstGeom>
        </p:spPr>
      </p:pic>
      <p:pic>
        <p:nvPicPr>
          <p:cNvPr id="3" name="Picture 2" descr="D:\2020-2021\GIÁO ÁN\ANH TV1-T1\file-hinh-anh-sgk-tieng-viet-bo-ket-noi-tri-thuc-voi-cuoc-song\1\79.jpg"/>
          <p:cNvPicPr/>
          <p:nvPr/>
        </p:nvPicPr>
        <p:blipFill>
          <a:blip r:embed="rId3"/>
          <a:srcRect l="8518" t="34267" r="3304" b="28252"/>
          <a:stretch>
            <a:fillRect/>
          </a:stretch>
        </p:blipFill>
        <p:spPr bwMode="auto">
          <a:xfrm>
            <a:off x="237069" y="263319"/>
            <a:ext cx="8432798" cy="457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l="9254" t="74788" r="21109" b="6078"/>
          <a:stretch>
            <a:fillRect/>
          </a:stretch>
        </p:blipFill>
        <p:spPr bwMode="auto">
          <a:xfrm>
            <a:off x="389888" y="724219"/>
            <a:ext cx="7707385" cy="30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ữ en viết thườ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801" y="382031"/>
            <a:ext cx="6545198" cy="4545711"/>
          </a:xfrm>
        </p:spPr>
      </p:pic>
      <p:pic>
        <p:nvPicPr>
          <p:cNvPr id="10" name="Picture 9" descr="chữ ên viết thườ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07" y="370899"/>
            <a:ext cx="6552000" cy="4550423"/>
          </a:xfrm>
          <a:prstGeom prst="rect">
            <a:avLst/>
          </a:prstGeom>
        </p:spPr>
      </p:pic>
      <p:pic>
        <p:nvPicPr>
          <p:cNvPr id="11" name="Picture 10" descr="chữ in viết thườ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69" y="377877"/>
            <a:ext cx="6545198" cy="4545711"/>
          </a:xfrm>
          <a:prstGeom prst="rect">
            <a:avLst/>
          </a:prstGeom>
        </p:spPr>
      </p:pic>
      <p:pic>
        <p:nvPicPr>
          <p:cNvPr id="12" name="Picture 11" descr="chữ un viết thườ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99" y="373565"/>
            <a:ext cx="6545198" cy="4545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112240"/>
            <a:ext cx="8303051" cy="5031260"/>
          </a:xfrm>
          <a:prstGeom prst="rect">
            <a:avLst/>
          </a:prstGeom>
        </p:spPr>
      </p:pic>
      <p:pic>
        <p:nvPicPr>
          <p:cNvPr id="3" name="Picture 2" descr="D:\2020-2021\GIÁO ÁN\ANH TV1-T1\file-hinh-anh-sgk-tieng-viet-bo-ket-noi-tri-thuc-voi-cuoc-song\1\79.jpg"/>
          <p:cNvPicPr/>
          <p:nvPr/>
        </p:nvPicPr>
        <p:blipFill>
          <a:blip r:embed="rId3"/>
          <a:srcRect l="9254" t="74788" r="21109" b="6078"/>
          <a:stretch>
            <a:fillRect/>
          </a:stretch>
        </p:blipFill>
        <p:spPr bwMode="auto">
          <a:xfrm>
            <a:off x="564549" y="189962"/>
            <a:ext cx="7707385" cy="30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5&quot;/&gt;&lt;/object&gt;&lt;object type=&quot;3&quot; unique_id=&quot;10005&quot;&gt;&lt;property id=&quot;20148&quot; value=&quot;5&quot;/&gt;&lt;property id=&quot;20300&quot; value=&quot;Slide 2&quot;/&gt;&lt;property id=&quot;20307&quot; value=&quot;286&quot;/&gt;&lt;/object&gt;&lt;object type=&quot;3&quot; unique_id=&quot;10006&quot;&gt;&lt;property id=&quot;20148&quot; value=&quot;5&quot;/&gt;&lt;property id=&quot;20300&quot; value=&quot;Slide 3&quot;/&gt;&lt;property id=&quot;20307&quot; value=&quot;279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136</Words>
  <Application>Microsoft Office PowerPoint</Application>
  <PresentationFormat>On-screen Show (16:9)</PresentationFormat>
  <Paragraphs>38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867</cp:revision>
  <dcterms:created xsi:type="dcterms:W3CDTF">2017-07-29T07:38:32Z</dcterms:created>
  <dcterms:modified xsi:type="dcterms:W3CDTF">2020-11-03T14:57:59Z</dcterms:modified>
</cp:coreProperties>
</file>