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1062" y="-27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895472" y="1685184"/>
            <a:ext cx="53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en-US" altLang="zh-CN" sz="7200" dirty="0" smtClean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597332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Đỗ Thị Phương Thảo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6772" r="8111" b="61482"/>
          <a:stretch/>
        </p:blipFill>
        <p:spPr>
          <a:xfrm>
            <a:off x="413657" y="87084"/>
            <a:ext cx="8458200" cy="25908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96686" y="2657713"/>
            <a:ext cx="7946576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104606" y="412392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36320" y="4533020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81005" y="4957563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27220" y="4097592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88264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7962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vịnh hạ 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0486" y="587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714" y="892629"/>
            <a:ext cx="62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96686" y="415197"/>
            <a:ext cx="7946576" cy="43926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Long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quan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soi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Du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tắm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bãi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195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 r="-62"/>
          <a:stretch/>
        </p:blipFill>
        <p:spPr>
          <a:xfrm>
            <a:off x="631371" y="620484"/>
            <a:ext cx="7935686" cy="42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071157" y="3743470"/>
            <a:ext cx="7408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iển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iếc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2737" b="74485"/>
          <a:stretch/>
        </p:blipFill>
        <p:spPr>
          <a:xfrm>
            <a:off x="629478" y="500742"/>
            <a:ext cx="7989610" cy="3242727"/>
          </a:xfrm>
          <a:prstGeom prst="rect">
            <a:avLst/>
          </a:prstGeom>
        </p:spPr>
      </p:pic>
      <p:pic>
        <p:nvPicPr>
          <p:cNvPr id="4" name="biển xanh biế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3265" y="195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239685" y="438647"/>
            <a:ext cx="15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980976" y="4117004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2018031" y="3301161"/>
            <a:ext cx="559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24557" y="40126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162289" y="405989"/>
            <a:ext cx="157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306237" y="405989"/>
            <a:ext cx="143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543299" y="3958259"/>
            <a:ext cx="7160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43738" y="4001801"/>
            <a:ext cx="6368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04812" y="4830184"/>
            <a:ext cx="6748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06059" y="4810503"/>
            <a:ext cx="6412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417158" y="4833124"/>
            <a:ext cx="6803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531223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40112" r="36728" b="51112"/>
          <a:stretch/>
        </p:blipFill>
        <p:spPr>
          <a:xfrm>
            <a:off x="3286322" y="1287953"/>
            <a:ext cx="2642310" cy="1389923"/>
          </a:xfrm>
          <a:prstGeom prst="rect">
            <a:avLst/>
          </a:prstGeom>
        </p:spPr>
      </p:pic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057177" y="2568518"/>
            <a:ext cx="5900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hiếc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xiếc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04690" y="3260475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87417" y="3301161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617207" y="32495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83190" y="3326403"/>
            <a:ext cx="2416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3794913" y="3314045"/>
            <a:ext cx="2000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27839" y="3290801"/>
            <a:ext cx="216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4857" y="3917715"/>
            <a:ext cx="5987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2146" y="3882671"/>
            <a:ext cx="577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486971" y="3925072"/>
            <a:ext cx="6228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914402" y="1192807"/>
            <a:ext cx="2241144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585749" y="1192806"/>
            <a:ext cx="2209801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172200" y="1192806"/>
            <a:ext cx="2231569" cy="2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32593" r="5787" b="25926"/>
          <a:stretch/>
        </p:blipFill>
        <p:spPr>
          <a:xfrm>
            <a:off x="740229" y="457201"/>
            <a:ext cx="7826828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1249</TotalTime>
  <Words>49</Words>
  <Application>Microsoft Office PowerPoint</Application>
  <PresentationFormat>On-screen Show (16:9)</PresentationFormat>
  <Paragraphs>20</Paragraphs>
  <Slides>12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</cp:lastModifiedBy>
  <cp:revision>389</cp:revision>
  <dcterms:created xsi:type="dcterms:W3CDTF">2017-07-29T07:38:32Z</dcterms:created>
  <dcterms:modified xsi:type="dcterms:W3CDTF">2020-12-07T15:26:46Z</dcterms:modified>
</cp:coreProperties>
</file>