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19"/>
  </p:notesMasterIdLst>
  <p:handoutMasterIdLst>
    <p:handoutMasterId r:id="rId20"/>
  </p:handoutMasterIdLst>
  <p:sldIdLst>
    <p:sldId id="3120" r:id="rId2"/>
    <p:sldId id="3087" r:id="rId3"/>
    <p:sldId id="3111" r:id="rId4"/>
    <p:sldId id="3088" r:id="rId5"/>
    <p:sldId id="3112" r:id="rId6"/>
    <p:sldId id="3092" r:id="rId7"/>
    <p:sldId id="3093" r:id="rId8"/>
    <p:sldId id="3113" r:id="rId9"/>
    <p:sldId id="3114" r:id="rId10"/>
    <p:sldId id="3095" r:id="rId11"/>
    <p:sldId id="3107" r:id="rId12"/>
    <p:sldId id="3121" r:id="rId13"/>
    <p:sldId id="3115" r:id="rId14"/>
    <p:sldId id="3116" r:id="rId15"/>
    <p:sldId id="3117" r:id="rId16"/>
    <p:sldId id="3118" r:id="rId17"/>
    <p:sldId id="3119" r:id="rId18"/>
  </p:sldIdLst>
  <p:sldSz cx="12858750" cy="7232650"/>
  <p:notesSz cx="6858000" cy="9144000"/>
  <p:custDataLst>
    <p:tags r:id="rId2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7CA67B6C-8896-438E-9149-E38B714E0C27}">
          <p14:sldIdLst>
            <p14:sldId id="3120"/>
          </p14:sldIdLst>
        </p14:section>
        <p14:section name="Tiết 1" id="{2B54168C-C2C5-4171-B1B4-EB0ECB8705A8}">
          <p14:sldIdLst>
            <p14:sldId id="3087"/>
            <p14:sldId id="3111"/>
            <p14:sldId id="3088"/>
            <p14:sldId id="3112"/>
            <p14:sldId id="3092"/>
            <p14:sldId id="3093"/>
            <p14:sldId id="3113"/>
          </p14:sldIdLst>
        </p14:section>
        <p14:section name="Tiết 2" id="{D7C4439A-D115-453F-8BF4-E172F23EE5C3}">
          <p14:sldIdLst>
            <p14:sldId id="3114"/>
            <p14:sldId id="3095"/>
            <p14:sldId id="3107"/>
            <p14:sldId id="3121"/>
            <p14:sldId id="3115"/>
            <p14:sldId id="3116"/>
            <p14:sldId id="3117"/>
            <p14:sldId id="3118"/>
            <p14:sldId id="31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69"/>
    <a:srgbClr val="C9247B"/>
    <a:srgbClr val="1A8CE1"/>
    <a:srgbClr val="FE67BE"/>
    <a:srgbClr val="CE000D"/>
    <a:srgbClr val="84004C"/>
    <a:srgbClr val="8B2FC3"/>
    <a:srgbClr val="F3C5BE"/>
    <a:srgbClr val="60AE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2" autoAdjust="0"/>
    <p:restoredTop sz="92986" autoAdjust="0"/>
  </p:normalViewPr>
  <p:slideViewPr>
    <p:cSldViewPr>
      <p:cViewPr>
        <p:scale>
          <a:sx n="66" d="100"/>
          <a:sy n="66" d="100"/>
        </p:scale>
        <p:origin x="-978" y="-192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CB0DA-B5D0-44F8-90B7-7677CB06AF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5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3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4799" y="2115373"/>
            <a:ext cx="10982937" cy="2221032"/>
          </a:xfrm>
          <a:prstGeom prst="rect">
            <a:avLst/>
          </a:prstGeom>
          <a:noFill/>
        </p:spPr>
        <p:txBody>
          <a:bodyPr wrap="square" lIns="96433" tIns="48216" rIns="96433" bIns="482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None/>
            </a:pP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  <a:r>
              <a:rPr lang="en-US" altLang="zh-CN" sz="13800" b="1" spc="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zh-CN" altLang="en-US" sz="13800" b="1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4045" y="1888133"/>
            <a:ext cx="4930663" cy="746558"/>
          </a:xfrm>
          <a:prstGeom prst="rect">
            <a:avLst/>
          </a:prstGeom>
          <a:noFill/>
        </p:spPr>
        <p:txBody>
          <a:bodyPr wrap="none" lIns="96433" tIns="48216" rIns="96433" bIns="48216" rtlCol="0">
            <a:prstTxWarp prst="textArchUp">
              <a:avLst/>
            </a:prstTxWarp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4400" b="1" spc="3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4400" b="1" spc="3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73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 flipV="1">
            <a:off x="5061223" y="2240778"/>
            <a:ext cx="3013414" cy="8242"/>
          </a:xfrm>
          <a:prstGeom prst="line">
            <a:avLst/>
          </a:prstGeom>
          <a:ln w="12700">
            <a:solidFill>
              <a:srgbClr val="92D050"/>
            </a:solidFill>
            <a:headEnd type="oval"/>
            <a:tailEnd type="oval"/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10"/>
          <p:cNvSpPr/>
          <p:nvPr/>
        </p:nvSpPr>
        <p:spPr>
          <a:xfrm>
            <a:off x="3074351" y="4792358"/>
            <a:ext cx="7315464" cy="4081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3" tIns="48216" rIns="96433" bIns="48216" rtlCol="0" anchor="ctr"/>
          <a:lstStyle/>
          <a:p>
            <a:pPr algn="ctr"/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 </a:t>
            </a:r>
            <a:r>
              <a:rPr lang="en-US" altLang="zh-CN" sz="2800" b="1" spc="300" smtClean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Đỗ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2800" b="1" dirty="0">
              <a:solidFill>
                <a:srgbClr val="92D05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298" y="-943784"/>
            <a:ext cx="642938" cy="6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946" y="-97564"/>
            <a:ext cx="12982103" cy="7286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50165" y="421193"/>
            <a:ext cx="236437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678271" y="1686622"/>
            <a:ext cx="7568232" cy="2313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5"/>
          <a:stretch/>
        </p:blipFill>
        <p:spPr>
          <a:xfrm>
            <a:off x="721813" y="3947894"/>
            <a:ext cx="7524690" cy="232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8" r="1772"/>
          <a:stretch/>
        </p:blipFill>
        <p:spPr>
          <a:xfrm>
            <a:off x="8213601" y="1697016"/>
            <a:ext cx="2477074" cy="2313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1" t="19295"/>
          <a:stretch/>
        </p:blipFill>
        <p:spPr>
          <a:xfrm>
            <a:off x="8126517" y="3984182"/>
            <a:ext cx="2578674" cy="23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b="69054"/>
          <a:stretch/>
        </p:blipFill>
        <p:spPr>
          <a:xfrm>
            <a:off x="-267369" y="-200098"/>
            <a:ext cx="1324947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6380" r="79920" b="89080"/>
          <a:stretch/>
        </p:blipFill>
        <p:spPr>
          <a:xfrm>
            <a:off x="-51345" y="7787"/>
            <a:ext cx="1777274" cy="5767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2007" y="4176465"/>
            <a:ext cx="13054110" cy="30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8815" y="4336405"/>
            <a:ext cx="10369152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tiếng gà gọi m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trời thức dậy. B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trời phía đông ửng hồng. Nắng xua tan màn sương. Cây lá bừng tỉnh sau một giấc ngủ dài, vươn mình đón những tia n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đ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tiên của ngày mới. Làng quê rộn ràng những âm thanh củ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cuộc sống. Em tới lớp.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làm.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 </a:t>
            </a:r>
          </a:p>
          <a:p>
            <a:pPr algn="just"/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Audi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2061" y="4696445"/>
            <a:ext cx="609600" cy="609600"/>
          </a:xfrm>
          <a:prstGeom prst="rect">
            <a:avLst/>
          </a:prstGeom>
        </p:spPr>
      </p:pic>
      <p:cxnSp>
        <p:nvCxnSpPr>
          <p:cNvPr id="14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293471" y="5445553"/>
            <a:ext cx="8925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4388087" y="5848573"/>
            <a:ext cx="8891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79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815" y="447973"/>
            <a:ext cx="105131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baseline="-25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vi-VN" sz="6600" baseline="-25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sáng, tiếng gà gọi m</a:t>
            </a:r>
            <a:r>
              <a:rPr lang="en-US" sz="6600" baseline="-25000">
                <a:solidFill>
                  <a:prstClr val="black"/>
                </a:solidFill>
                <a:latin typeface="Arial Black" pitchFamily="34" charset="0"/>
                <a:ea typeface="Arial-Rounded" pitchFamily="34" charset="0"/>
                <a:cs typeface="Arial-Rounded" pitchFamily="34" charset="0"/>
              </a:rPr>
              <a:t>ặ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trời thức dậy. B</a:t>
            </a:r>
            <a:r>
              <a:rPr lang="en-US" sz="6600" baseline="-25000">
                <a:solidFill>
                  <a:prstClr val="black"/>
                </a:solidFill>
                <a:latin typeface="Arial Black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trời phía đông ửng hồng. Nắng xua tan màn sương. Cây lá bừng tỉnh sau một giấc ngủ dài, vươn mình đón những tia n</a:t>
            </a:r>
            <a:r>
              <a:rPr lang="en-US" sz="6600" baseline="-25000">
                <a:solidFill>
                  <a:prstClr val="black"/>
                </a:solidFill>
                <a:latin typeface="Arial Black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đ</a:t>
            </a:r>
            <a:r>
              <a:rPr lang="en-US" sz="6600" baseline="-25000">
                <a:solidFill>
                  <a:prstClr val="black"/>
                </a:solidFill>
                <a:latin typeface="Arial Black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tiên của ngày mới. Làng quê rộn ràng những âm 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 </a:t>
            </a:r>
            <a:r>
              <a:rPr lang="vi-VN" sz="6600" baseline="-25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sống. Em tới lớp. Mẹ</a:t>
            </a:r>
            <a:r>
              <a:rPr lang="en-US" sz="6600" baseline="-25000">
                <a:solidFill>
                  <a:prstClr val="black"/>
                </a:solidFill>
                <a:latin typeface="Arial Black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6600" baseline="-2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6600" baseline="-250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làm.</a:t>
            </a:r>
            <a:endParaRPr lang="vi-VN" sz="6600"/>
          </a:p>
        </p:txBody>
      </p:sp>
    </p:spTree>
    <p:extLst>
      <p:ext uri="{BB962C8B-B14F-4D97-AF65-F5344CB8AC3E}">
        <p14:creationId xmlns:p14="http://schemas.microsoft.com/office/powerpoint/2010/main" val="10897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135421" y="3941140"/>
            <a:ext cx="10945216" cy="1800200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77474" y="1240061"/>
            <a:ext cx="10945216" cy="1901798"/>
            <a:chOff x="1039587" y="171050"/>
            <a:chExt cx="7064827" cy="4797468"/>
          </a:xfrm>
        </p:grpSpPr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687564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60823" y="1816125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3453" y="4554170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t="1" r="53695" b="79625"/>
          <a:stretch/>
        </p:blipFill>
        <p:spPr>
          <a:xfrm>
            <a:off x="9231047" y="2247414"/>
            <a:ext cx="3463023" cy="225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3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63413" y="3544318"/>
            <a:ext cx="10945216" cy="1944215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922129" y="1336532"/>
            <a:ext cx="11123870" cy="1703729"/>
            <a:chOff x="1063321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321" y="431274"/>
              <a:ext cx="7064827" cy="4280953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816125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1445" y="4192389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956767" y="3616326"/>
            <a:ext cx="10945216" cy="1728192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947972" y="1384077"/>
            <a:ext cx="10945216" cy="1656184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888133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3453" y="4095403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 t="10764" r="9236" b="71915"/>
          <a:stretch/>
        </p:blipFill>
        <p:spPr>
          <a:xfrm>
            <a:off x="9990438" y="3040262"/>
            <a:ext cx="2919657" cy="282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3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49367" r="7040" b="5481"/>
          <a:stretch/>
        </p:blipFill>
        <p:spPr>
          <a:xfrm>
            <a:off x="0" y="1"/>
            <a:ext cx="12858750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2634133" y="1324263"/>
            <a:ext cx="861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000" b="1" spc="300" dirty="0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4000" b="1" spc="300" dirty="0" smtClean="0">
                <a:solidFill>
                  <a:srgbClr val="C9247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4000" b="1" spc="3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2684959" y="4912469"/>
            <a:ext cx="100811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0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3298487" y="3085269"/>
            <a:ext cx="2931146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endParaRPr lang="zh-CN" alt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7008614" y="3229285"/>
            <a:ext cx="2895763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372798" y="2032149"/>
            <a:ext cx="2303449" cy="2937187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3628328" y="2071907"/>
            <a:ext cx="2285995" cy="297550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0749855" y="194465"/>
            <a:ext cx="995386" cy="825477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581467" y="1400603"/>
            <a:ext cx="1149105" cy="764433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9" grpId="0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44516"/>
            <a:ext cx="12858750" cy="188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0042" r="1200" b="64941"/>
          <a:stretch/>
        </p:blipFill>
        <p:spPr>
          <a:xfrm>
            <a:off x="0" y="-27835"/>
            <a:ext cx="12858750" cy="537235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612094" y="5704557"/>
            <a:ext cx="1208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Đường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tới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lượn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sườn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đồi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172791" y="570455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7005439" y="5697006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0749855" y="5697006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845199" y="569700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2" name="Audi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039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3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365479" y="807432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46463" r="34872" b="45142"/>
          <a:stretch/>
        </p:blipFill>
        <p:spPr>
          <a:xfrm>
            <a:off x="3685345" y="1888713"/>
            <a:ext cx="5364706" cy="2410025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33031" y="852145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751049" y="4359052"/>
            <a:ext cx="1007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rướn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sườn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vượn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460823" y="5410135"/>
            <a:ext cx="10981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phượng</a:t>
            </a:r>
            <a:r>
              <a:rPr lang="en-US" sz="4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sương</a:t>
            </a:r>
            <a:r>
              <a:rPr lang="en-US" sz="4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tưởng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8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71645" y="5059016"/>
            <a:ext cx="8214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4725663" y="5036309"/>
            <a:ext cx="909773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7617617" y="5074689"/>
            <a:ext cx="7920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1964879" y="6190581"/>
            <a:ext cx="1193509" cy="1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4989215" y="6199597"/>
            <a:ext cx="1148964" cy="9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10461823" y="6204105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10353921" y="5079374"/>
            <a:ext cx="7920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725519" y="6208613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07761" y="63457"/>
            <a:ext cx="2565838" cy="9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63458" r="62217" b="28147"/>
          <a:stretch/>
        </p:blipFill>
        <p:spPr>
          <a:xfrm>
            <a:off x="812751" y="1384077"/>
            <a:ext cx="3456384" cy="302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7" t="63740" r="38551" b="27865"/>
          <a:stretch/>
        </p:blipFill>
        <p:spPr>
          <a:xfrm>
            <a:off x="4773191" y="1384077"/>
            <a:ext cx="3600400" cy="302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63780" r="14690" b="27825"/>
          <a:stretch/>
        </p:blipFill>
        <p:spPr>
          <a:xfrm>
            <a:off x="8949655" y="1384077"/>
            <a:ext cx="3168352" cy="3024336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172791" y="450306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8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396927" y="5272509"/>
            <a:ext cx="9944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5536714" y="4574751"/>
            <a:ext cx="384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0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860297" y="5333827"/>
            <a:ext cx="1081246" cy="106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ộp Văn bản 24">
            <a:extLst>
              <a:ext uri="{FF2B5EF4-FFF2-40B4-BE49-F238E27FC236}">
                <a16:creationId xmlns=""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8661624" y="4552429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đường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2" name="Đường nối Thẳng 27">
            <a:extLst>
              <a:ext uri="{FF2B5EF4-FFF2-40B4-BE49-F238E27FC236}">
                <a16:creationId xmlns="" xmlns:a16="http://schemas.microsoft.com/office/drawing/2014/main" id="{6E8DD22C-AE39-49D0-A2E6-94C0DA2CFFBB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209796" y="5321870"/>
            <a:ext cx="13321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364378" cy="8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14522"/>
            <a:ext cx="12982103" cy="728615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40369" r="6143" b="23841"/>
          <a:stretch/>
        </p:blipFill>
        <p:spPr>
          <a:xfrm>
            <a:off x="-1" y="32891"/>
            <a:ext cx="12766079" cy="719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54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85141" r="4852" b="6184"/>
          <a:stretch/>
        </p:blipFill>
        <p:spPr>
          <a:xfrm>
            <a:off x="281327" y="1066701"/>
            <a:ext cx="12172742" cy="213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85" y="419507"/>
            <a:ext cx="9925012" cy="6259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1" y="361393"/>
            <a:ext cx="10313740" cy="6317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9339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xmlns="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679" y="205291"/>
            <a:ext cx="12385376" cy="6651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737760" y="-1450414"/>
            <a:ext cx="32557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6314387" y="663105"/>
            <a:ext cx="55448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</a:t>
            </a:r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2014789" y="1459264"/>
            <a:ext cx="4011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νΰ</a:t>
            </a:r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Ŋ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6472355" y="3601810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đưŊg </a:t>
            </a:r>
          </a:p>
        </p:txBody>
      </p:sp>
      <p:sp>
        <p:nvSpPr>
          <p:cNvPr id="11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447297" y="2805879"/>
            <a:ext cx="3255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6716845" y="2787009"/>
            <a:ext cx="5544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</a:t>
            </a:r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577923" y="5701085"/>
            <a:ext cx="4011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νΰ</a:t>
            </a:r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Ŋ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6789415" y="5701086"/>
            <a:ext cx="6264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đưŊg </a:t>
            </a:r>
          </a:p>
        </p:txBody>
      </p:sp>
    </p:spTree>
    <p:extLst>
      <p:ext uri="{BB962C8B-B14F-4D97-AF65-F5344CB8AC3E}">
        <p14:creationId xmlns:p14="http://schemas.microsoft.com/office/powerpoint/2010/main" val="88183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幼儿成长教育儿童招生开学PPT课件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20&quot;/&gt;&lt;/object&gt;&lt;object type=&quot;3&quot; unique_id=&quot;10005&quot;&gt;&lt;property id=&quot;20148&quot; value=&quot;5&quot;/&gt;&lt;property id=&quot;20300&quot; value=&quot;Slide 2&quot;/&gt;&lt;property id=&quot;20307&quot; value=&quot;3087&quot;/&gt;&lt;/object&gt;&lt;object type=&quot;3&quot; unique_id=&quot;10006&quot;&gt;&lt;property id=&quot;20148&quot; value=&quot;5&quot;/&gt;&lt;property id=&quot;20300&quot; value=&quot;Slide 3&quot;/&gt;&lt;property id=&quot;20307&quot; value=&quot;3111&quot;/&gt;&lt;/object&gt;&lt;object type=&quot;3&quot; unique_id=&quot;10007&quot;&gt;&lt;property id=&quot;20148&quot; value=&quot;5&quot;/&gt;&lt;property id=&quot;20300&quot; value=&quot;Slide 4&quot;/&gt;&lt;property id=&quot;20307&quot; value=&quot;3088&quot;/&gt;&lt;/object&gt;&lt;object type=&quot;3&quot; unique_id=&quot;10008&quot;&gt;&lt;property id=&quot;20148&quot; value=&quot;5&quot;/&gt;&lt;property id=&quot;20300&quot; value=&quot;Slide 5&quot;/&gt;&lt;property id=&quot;20307&quot; value=&quot;3112&quot;/&gt;&lt;/object&gt;&lt;object type=&quot;3&quot; unique_id=&quot;10009&quot;&gt;&lt;property id=&quot;20148&quot; value=&quot;5&quot;/&gt;&lt;property id=&quot;20300&quot; value=&quot;Slide 6&quot;/&gt;&lt;property id=&quot;20307&quot; value=&quot;3092&quot;/&gt;&lt;/object&gt;&lt;object type=&quot;3&quot; unique_id=&quot;10010&quot;&gt;&lt;property id=&quot;20148&quot; value=&quot;5&quot;/&gt;&lt;property id=&quot;20300&quot; value=&quot;Slide 7&quot;/&gt;&lt;property id=&quot;20307&quot; value=&quot;3093&quot;/&gt;&lt;/object&gt;&lt;object type=&quot;3&quot; unique_id=&quot;10011&quot;&gt;&lt;property id=&quot;20148&quot; value=&quot;5&quot;/&gt;&lt;property id=&quot;20300&quot; value=&quot;Slide 8&quot;/&gt;&lt;property id=&quot;20307&quot; value=&quot;3113&quot;/&gt;&lt;/object&gt;&lt;object type=&quot;3&quot; unique_id=&quot;10012&quot;&gt;&lt;property id=&quot;20148&quot; value=&quot;5&quot;/&gt;&lt;property id=&quot;20300&quot; value=&quot;Slide 9&quot;/&gt;&lt;property id=&quot;20307&quot; value=&quot;3114&quot;/&gt;&lt;/object&gt;&lt;object type=&quot;3&quot; unique_id=&quot;10013&quot;&gt;&lt;property id=&quot;20148&quot; value=&quot;5&quot;/&gt;&lt;property id=&quot;20300&quot; value=&quot;Slide 10&quot;/&gt;&lt;property id=&quot;20307&quot; value=&quot;3095&quot;/&gt;&lt;/object&gt;&lt;object type=&quot;3&quot; unique_id=&quot;10014&quot;&gt;&lt;property id=&quot;20148&quot; value=&quot;5&quot;/&gt;&lt;property id=&quot;20300&quot; value=&quot;Slide 11&quot;/&gt;&lt;property id=&quot;20307&quot; value=&quot;3107&quot;/&gt;&lt;/object&gt;&lt;object type=&quot;3&quot; unique_id=&quot;10015&quot;&gt;&lt;property id=&quot;20148&quot; value=&quot;5&quot;/&gt;&lt;property id=&quot;20300&quot; value=&quot;Slide 12&quot;/&gt;&lt;property id=&quot;20307&quot; value=&quot;3121&quot;/&gt;&lt;/object&gt;&lt;object type=&quot;3&quot; unique_id=&quot;10016&quot;&gt;&lt;property id=&quot;20148&quot; value=&quot;5&quot;/&gt;&lt;property id=&quot;20300&quot; value=&quot;Slide 13&quot;/&gt;&lt;property id=&quot;20307&quot; value=&quot;3115&quot;/&gt;&lt;/object&gt;&lt;object type=&quot;3&quot; unique_id=&quot;10017&quot;&gt;&lt;property id=&quot;20148&quot; value=&quot;5&quot;/&gt;&lt;property id=&quot;20300&quot; value=&quot;Slide 14&quot;/&gt;&lt;property id=&quot;20307&quot; value=&quot;3116&quot;/&gt;&lt;/object&gt;&lt;object type=&quot;3&quot; unique_id=&quot;10018&quot;&gt;&lt;property id=&quot;20148&quot; value=&quot;5&quot;/&gt;&lt;property id=&quot;20300&quot; value=&quot;Slide 15&quot;/&gt;&lt;property id=&quot;20307&quot; value=&quot;3117&quot;/&gt;&lt;/object&gt;&lt;object type=&quot;3&quot; unique_id=&quot;10019&quot;&gt;&lt;property id=&quot;20148&quot; value=&quot;5&quot;/&gt;&lt;property id=&quot;20300&quot; value=&quot;Slide 16&quot;/&gt;&lt;property id=&quot;20307&quot; value=&quot;3118&quot;/&gt;&lt;/object&gt;&lt;object type=&quot;3&quot; unique_id=&quot;10020&quot;&gt;&lt;property id=&quot;20148&quot; value=&quot;5&quot;/&gt;&lt;property id=&quot;20300&quot; value=&quot;Slide 17&quot;/&gt;&lt;property id=&quot;20307&quot; value=&quot;31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226</Words>
  <Application>Microsoft Office PowerPoint</Application>
  <PresentationFormat>Custom</PresentationFormat>
  <Paragraphs>46</Paragraphs>
  <Slides>17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卡通幼儿成长教育儿童招生开学PPT课件</dc:title>
  <dc:creator/>
  <cp:lastModifiedBy/>
  <cp:revision>1</cp:revision>
  <dcterms:created xsi:type="dcterms:W3CDTF">2016-10-17T14:00:15Z</dcterms:created>
  <dcterms:modified xsi:type="dcterms:W3CDTF">2020-12-20T15:51:23Z</dcterms:modified>
</cp:coreProperties>
</file>