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  <p:sldMasterId id="2147483772" r:id="rId9"/>
    <p:sldMasterId id="2147483786" r:id="rId10"/>
    <p:sldMasterId id="2147483800" r:id="rId11"/>
  </p:sldMasterIdLst>
  <p:notesMasterIdLst>
    <p:notesMasterId r:id="rId23"/>
  </p:notesMasterIdLst>
  <p:sldIdLst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0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368" algn="l" defTabSz="910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738" algn="l" defTabSz="910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077" algn="l" defTabSz="910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1440" algn="l" defTabSz="910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6797" algn="l" defTabSz="910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2166" algn="l" defTabSz="910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7506" algn="l" defTabSz="910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2881" algn="l" defTabSz="910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40D4-42E3-4DC8-8F91-161FF7AFD2D6}" type="datetimeFigureOut">
              <a:rPr lang="en-US" smtClean="0"/>
              <a:t>22/8/2020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5438-8BC6-413E-838B-4061AC241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7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7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368" algn="l" defTabSz="9107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738" algn="l" defTabSz="9107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077" algn="l" defTabSz="9107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1440" algn="l" defTabSz="9107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6797" algn="l" defTabSz="9107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2166" algn="l" defTabSz="9107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7506" algn="l" defTabSz="9107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2881" algn="l" defTabSz="9107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3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39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39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3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3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428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2500" indent="0" algn="ctr">
              <a:buNone/>
              <a:defRPr sz="1700"/>
            </a:lvl2pPr>
            <a:lvl3pPr marL="765008" indent="0" algn="ctr">
              <a:buNone/>
              <a:defRPr sz="1500"/>
            </a:lvl3pPr>
            <a:lvl4pPr marL="1147511" indent="0" algn="ctr">
              <a:buNone/>
              <a:defRPr sz="1300"/>
            </a:lvl4pPr>
            <a:lvl5pPr marL="1530014" indent="0" algn="ctr">
              <a:buNone/>
              <a:defRPr sz="1300"/>
            </a:lvl5pPr>
            <a:lvl6pPr marL="1912514" indent="0" algn="ctr">
              <a:buNone/>
              <a:defRPr sz="1300"/>
            </a:lvl6pPr>
            <a:lvl7pPr marL="2295024" indent="0" algn="ctr">
              <a:buNone/>
              <a:defRPr sz="1300"/>
            </a:lvl7pPr>
            <a:lvl8pPr marL="2677514" indent="0" algn="ctr">
              <a:buNone/>
              <a:defRPr sz="1300"/>
            </a:lvl8pPr>
            <a:lvl9pPr marL="3060023" indent="0" algn="ctr">
              <a:buNone/>
              <a:defRPr sz="13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32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56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3309" indent="0">
              <a:buNone/>
              <a:defRPr sz="2400"/>
            </a:lvl2pPr>
            <a:lvl3pPr marL="766625" indent="0">
              <a:buNone/>
              <a:defRPr sz="2000"/>
            </a:lvl3pPr>
            <a:lvl4pPr marL="1149936" indent="0">
              <a:buNone/>
              <a:defRPr sz="1700"/>
            </a:lvl4pPr>
            <a:lvl5pPr marL="1533248" indent="0">
              <a:buNone/>
              <a:defRPr sz="1700"/>
            </a:lvl5pPr>
            <a:lvl6pPr marL="1916555" indent="0">
              <a:buNone/>
              <a:defRPr sz="1700"/>
            </a:lvl6pPr>
            <a:lvl7pPr marL="2299875" indent="0">
              <a:buNone/>
              <a:defRPr sz="1700"/>
            </a:lvl7pPr>
            <a:lvl8pPr marL="2683176" indent="0">
              <a:buNone/>
              <a:defRPr sz="1700"/>
            </a:lvl8pPr>
            <a:lvl9pPr marL="3066491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3309" indent="0">
              <a:buNone/>
              <a:defRPr sz="1200"/>
            </a:lvl2pPr>
            <a:lvl3pPr marL="766625" indent="0">
              <a:buNone/>
              <a:defRPr sz="1000"/>
            </a:lvl3pPr>
            <a:lvl4pPr marL="1149936" indent="0">
              <a:buNone/>
              <a:defRPr sz="800"/>
            </a:lvl4pPr>
            <a:lvl5pPr marL="1533248" indent="0">
              <a:buNone/>
              <a:defRPr sz="800"/>
            </a:lvl5pPr>
            <a:lvl6pPr marL="1916555" indent="0">
              <a:buNone/>
              <a:defRPr sz="800"/>
            </a:lvl6pPr>
            <a:lvl7pPr marL="2299875" indent="0">
              <a:buNone/>
              <a:defRPr sz="800"/>
            </a:lvl7pPr>
            <a:lvl8pPr marL="2683176" indent="0">
              <a:buNone/>
              <a:defRPr sz="800"/>
            </a:lvl8pPr>
            <a:lvl9pPr marL="3066491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8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50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2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86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3530" indent="0" algn="ctr">
              <a:buNone/>
              <a:defRPr sz="1700"/>
            </a:lvl2pPr>
            <a:lvl3pPr marL="767066" indent="0" algn="ctr">
              <a:buNone/>
              <a:defRPr sz="1500"/>
            </a:lvl3pPr>
            <a:lvl4pPr marL="1150598" indent="0" algn="ctr">
              <a:buNone/>
              <a:defRPr sz="1300"/>
            </a:lvl4pPr>
            <a:lvl5pPr marL="1534130" indent="0" algn="ctr">
              <a:buNone/>
              <a:defRPr sz="1300"/>
            </a:lvl5pPr>
            <a:lvl6pPr marL="1917660" indent="0" algn="ctr">
              <a:buNone/>
              <a:defRPr sz="1300"/>
            </a:lvl6pPr>
            <a:lvl7pPr marL="2301198" indent="0" algn="ctr">
              <a:buNone/>
              <a:defRPr sz="1300"/>
            </a:lvl7pPr>
            <a:lvl8pPr marL="2684724" indent="0" algn="ctr">
              <a:buNone/>
              <a:defRPr sz="1300"/>
            </a:lvl8pPr>
            <a:lvl9pPr marL="3068258" indent="0" algn="ctr">
              <a:buNone/>
              <a:defRPr sz="13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6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4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0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5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7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05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41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76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11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47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82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1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5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62" y="1681164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530" indent="0">
              <a:buNone/>
              <a:defRPr sz="1700" b="1"/>
            </a:lvl2pPr>
            <a:lvl3pPr marL="767066" indent="0">
              <a:buNone/>
              <a:defRPr sz="1500" b="1"/>
            </a:lvl3pPr>
            <a:lvl4pPr marL="1150598" indent="0">
              <a:buNone/>
              <a:defRPr sz="1300" b="1"/>
            </a:lvl4pPr>
            <a:lvl5pPr marL="1534130" indent="0">
              <a:buNone/>
              <a:defRPr sz="1300" b="1"/>
            </a:lvl5pPr>
            <a:lvl6pPr marL="1917660" indent="0">
              <a:buNone/>
              <a:defRPr sz="1300" b="1"/>
            </a:lvl6pPr>
            <a:lvl7pPr marL="2301198" indent="0">
              <a:buNone/>
              <a:defRPr sz="1300" b="1"/>
            </a:lvl7pPr>
            <a:lvl8pPr marL="2684724" indent="0">
              <a:buNone/>
              <a:defRPr sz="1300" b="1"/>
            </a:lvl8pPr>
            <a:lvl9pPr marL="3068258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62" y="2505076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72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530" indent="0">
              <a:buNone/>
              <a:defRPr sz="1700" b="1"/>
            </a:lvl2pPr>
            <a:lvl3pPr marL="767066" indent="0">
              <a:buNone/>
              <a:defRPr sz="1500" b="1"/>
            </a:lvl3pPr>
            <a:lvl4pPr marL="1150598" indent="0">
              <a:buNone/>
              <a:defRPr sz="1300" b="1"/>
            </a:lvl4pPr>
            <a:lvl5pPr marL="1534130" indent="0">
              <a:buNone/>
              <a:defRPr sz="1300" b="1"/>
            </a:lvl5pPr>
            <a:lvl6pPr marL="1917660" indent="0">
              <a:buNone/>
              <a:defRPr sz="1300" b="1"/>
            </a:lvl6pPr>
            <a:lvl7pPr marL="2301198" indent="0">
              <a:buNone/>
              <a:defRPr sz="1300" b="1"/>
            </a:lvl7pPr>
            <a:lvl8pPr marL="2684724" indent="0">
              <a:buNone/>
              <a:defRPr sz="1300" b="1"/>
            </a:lvl8pPr>
            <a:lvl9pPr marL="3068258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72" y="2505076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535448" y="6428522"/>
            <a:ext cx="581428" cy="292697"/>
          </a:xfrm>
          <a:prstGeom prst="rect">
            <a:avLst/>
          </a:prstGeom>
        </p:spPr>
        <p:txBody>
          <a:bodyPr wrap="square" lIns="76506" tIns="38253" rIns="76506" bIns="38253">
            <a:spAutoFit/>
          </a:bodyPr>
          <a:lstStyle/>
          <a:p>
            <a:pPr defTabSz="76706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76706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76706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76706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76706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76706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76706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76706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76706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086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14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9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0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23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47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3530" indent="0">
              <a:buNone/>
              <a:defRPr sz="1200"/>
            </a:lvl2pPr>
            <a:lvl3pPr marL="767066" indent="0">
              <a:buNone/>
              <a:defRPr sz="1000"/>
            </a:lvl3pPr>
            <a:lvl4pPr marL="1150598" indent="0">
              <a:buNone/>
              <a:defRPr sz="800"/>
            </a:lvl4pPr>
            <a:lvl5pPr marL="1534130" indent="0">
              <a:buNone/>
              <a:defRPr sz="800"/>
            </a:lvl5pPr>
            <a:lvl6pPr marL="1917660" indent="0">
              <a:buNone/>
              <a:defRPr sz="800"/>
            </a:lvl6pPr>
            <a:lvl7pPr marL="2301198" indent="0">
              <a:buNone/>
              <a:defRPr sz="800"/>
            </a:lvl7pPr>
            <a:lvl8pPr marL="2684724" indent="0">
              <a:buNone/>
              <a:defRPr sz="800"/>
            </a:lvl8pPr>
            <a:lvl9pPr marL="3068258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23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47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3530" indent="0">
              <a:buNone/>
              <a:defRPr sz="2400"/>
            </a:lvl2pPr>
            <a:lvl3pPr marL="767066" indent="0">
              <a:buNone/>
              <a:defRPr sz="2000"/>
            </a:lvl3pPr>
            <a:lvl4pPr marL="1150598" indent="0">
              <a:buNone/>
              <a:defRPr sz="1700"/>
            </a:lvl4pPr>
            <a:lvl5pPr marL="1534130" indent="0">
              <a:buNone/>
              <a:defRPr sz="1700"/>
            </a:lvl5pPr>
            <a:lvl6pPr marL="1917660" indent="0">
              <a:buNone/>
              <a:defRPr sz="1700"/>
            </a:lvl6pPr>
            <a:lvl7pPr marL="2301198" indent="0">
              <a:buNone/>
              <a:defRPr sz="1700"/>
            </a:lvl7pPr>
            <a:lvl8pPr marL="2684724" indent="0">
              <a:buNone/>
              <a:defRPr sz="1700"/>
            </a:lvl8pPr>
            <a:lvl9pPr marL="3068258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3530" indent="0">
              <a:buNone/>
              <a:defRPr sz="1200"/>
            </a:lvl2pPr>
            <a:lvl3pPr marL="767066" indent="0">
              <a:buNone/>
              <a:defRPr sz="1000"/>
            </a:lvl3pPr>
            <a:lvl4pPr marL="1150598" indent="0">
              <a:buNone/>
              <a:defRPr sz="800"/>
            </a:lvl4pPr>
            <a:lvl5pPr marL="1534130" indent="0">
              <a:buNone/>
              <a:defRPr sz="800"/>
            </a:lvl5pPr>
            <a:lvl6pPr marL="1917660" indent="0">
              <a:buNone/>
              <a:defRPr sz="800"/>
            </a:lvl6pPr>
            <a:lvl7pPr marL="2301198" indent="0">
              <a:buNone/>
              <a:defRPr sz="800"/>
            </a:lvl7pPr>
            <a:lvl8pPr marL="2684724" indent="0">
              <a:buNone/>
              <a:defRPr sz="800"/>
            </a:lvl8pPr>
            <a:lvl9pPr marL="3068258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9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8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7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0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79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12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76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3777" indent="0" algn="ctr">
              <a:buNone/>
              <a:defRPr sz="1700"/>
            </a:lvl2pPr>
            <a:lvl3pPr marL="767556" indent="0" algn="ctr">
              <a:buNone/>
              <a:defRPr sz="1500"/>
            </a:lvl3pPr>
            <a:lvl4pPr marL="1151333" indent="0" algn="ctr">
              <a:buNone/>
              <a:defRPr sz="1300"/>
            </a:lvl4pPr>
            <a:lvl5pPr marL="1535110" indent="0" algn="ctr">
              <a:buNone/>
              <a:defRPr sz="1300"/>
            </a:lvl5pPr>
            <a:lvl6pPr marL="1918888" indent="0" algn="ctr">
              <a:buNone/>
              <a:defRPr sz="1300"/>
            </a:lvl6pPr>
            <a:lvl7pPr marL="2302668" indent="0" algn="ctr">
              <a:buNone/>
              <a:defRPr sz="1300"/>
            </a:lvl7pPr>
            <a:lvl8pPr marL="2686444" indent="0" algn="ctr">
              <a:buNone/>
              <a:defRPr sz="1300"/>
            </a:lvl8pPr>
            <a:lvl9pPr marL="3070222" indent="0" algn="ctr">
              <a:buNone/>
              <a:defRPr sz="13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1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1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0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7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75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13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51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88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26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64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702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52" y="1681164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777" indent="0">
              <a:buNone/>
              <a:defRPr sz="1700" b="1"/>
            </a:lvl2pPr>
            <a:lvl3pPr marL="767556" indent="0">
              <a:buNone/>
              <a:defRPr sz="1500" b="1"/>
            </a:lvl3pPr>
            <a:lvl4pPr marL="1151333" indent="0">
              <a:buNone/>
              <a:defRPr sz="1300" b="1"/>
            </a:lvl4pPr>
            <a:lvl5pPr marL="1535110" indent="0">
              <a:buNone/>
              <a:defRPr sz="1300" b="1"/>
            </a:lvl5pPr>
            <a:lvl6pPr marL="1918888" indent="0">
              <a:buNone/>
              <a:defRPr sz="1300" b="1"/>
            </a:lvl6pPr>
            <a:lvl7pPr marL="2302668" indent="0">
              <a:buNone/>
              <a:defRPr sz="1300" b="1"/>
            </a:lvl7pPr>
            <a:lvl8pPr marL="2686444" indent="0">
              <a:buNone/>
              <a:defRPr sz="1300" b="1"/>
            </a:lvl8pPr>
            <a:lvl9pPr marL="3070222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52" y="2505076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62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777" indent="0">
              <a:buNone/>
              <a:defRPr sz="1700" b="1"/>
            </a:lvl2pPr>
            <a:lvl3pPr marL="767556" indent="0">
              <a:buNone/>
              <a:defRPr sz="1500" b="1"/>
            </a:lvl3pPr>
            <a:lvl4pPr marL="1151333" indent="0">
              <a:buNone/>
              <a:defRPr sz="1300" b="1"/>
            </a:lvl4pPr>
            <a:lvl5pPr marL="1535110" indent="0">
              <a:buNone/>
              <a:defRPr sz="1300" b="1"/>
            </a:lvl5pPr>
            <a:lvl6pPr marL="1918888" indent="0">
              <a:buNone/>
              <a:defRPr sz="1300" b="1"/>
            </a:lvl6pPr>
            <a:lvl7pPr marL="2302668" indent="0">
              <a:buNone/>
              <a:defRPr sz="1300" b="1"/>
            </a:lvl7pPr>
            <a:lvl8pPr marL="2686444" indent="0">
              <a:buNone/>
              <a:defRPr sz="1300" b="1"/>
            </a:lvl8pPr>
            <a:lvl9pPr marL="3070222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62" y="2505076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535448" y="6428523"/>
            <a:ext cx="581428" cy="292838"/>
          </a:xfrm>
          <a:prstGeom prst="rect">
            <a:avLst/>
          </a:prstGeom>
        </p:spPr>
        <p:txBody>
          <a:bodyPr wrap="square" lIns="76646" tIns="38323" rIns="76646" bIns="38323">
            <a:spAutoFit/>
          </a:bodyPr>
          <a:lstStyle/>
          <a:p>
            <a:pPr defTabSz="76755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76755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76755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76755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76755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76755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76755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76755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76755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146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1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13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37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3777" indent="0">
              <a:buNone/>
              <a:defRPr sz="1200"/>
            </a:lvl2pPr>
            <a:lvl3pPr marL="767556" indent="0">
              <a:buNone/>
              <a:defRPr sz="1000"/>
            </a:lvl3pPr>
            <a:lvl4pPr marL="1151333" indent="0">
              <a:buNone/>
              <a:defRPr sz="800"/>
            </a:lvl4pPr>
            <a:lvl5pPr marL="1535110" indent="0">
              <a:buNone/>
              <a:defRPr sz="800"/>
            </a:lvl5pPr>
            <a:lvl6pPr marL="1918888" indent="0">
              <a:buNone/>
              <a:defRPr sz="800"/>
            </a:lvl6pPr>
            <a:lvl7pPr marL="2302668" indent="0">
              <a:buNone/>
              <a:defRPr sz="800"/>
            </a:lvl7pPr>
            <a:lvl8pPr marL="2686444" indent="0">
              <a:buNone/>
              <a:defRPr sz="800"/>
            </a:lvl8pPr>
            <a:lvl9pPr marL="3070222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4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13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37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3777" indent="0">
              <a:buNone/>
              <a:defRPr sz="2400"/>
            </a:lvl2pPr>
            <a:lvl3pPr marL="767556" indent="0">
              <a:buNone/>
              <a:defRPr sz="2000"/>
            </a:lvl3pPr>
            <a:lvl4pPr marL="1151333" indent="0">
              <a:buNone/>
              <a:defRPr sz="1700"/>
            </a:lvl4pPr>
            <a:lvl5pPr marL="1535110" indent="0">
              <a:buNone/>
              <a:defRPr sz="1700"/>
            </a:lvl5pPr>
            <a:lvl6pPr marL="1918888" indent="0">
              <a:buNone/>
              <a:defRPr sz="1700"/>
            </a:lvl6pPr>
            <a:lvl7pPr marL="2302668" indent="0">
              <a:buNone/>
              <a:defRPr sz="1700"/>
            </a:lvl7pPr>
            <a:lvl8pPr marL="2686444" indent="0">
              <a:buNone/>
              <a:defRPr sz="1700"/>
            </a:lvl8pPr>
            <a:lvl9pPr marL="3070222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3777" indent="0">
              <a:buNone/>
              <a:defRPr sz="1200"/>
            </a:lvl2pPr>
            <a:lvl3pPr marL="767556" indent="0">
              <a:buNone/>
              <a:defRPr sz="1000"/>
            </a:lvl3pPr>
            <a:lvl4pPr marL="1151333" indent="0">
              <a:buNone/>
              <a:defRPr sz="800"/>
            </a:lvl4pPr>
            <a:lvl5pPr marL="1535110" indent="0">
              <a:buNone/>
              <a:defRPr sz="800"/>
            </a:lvl5pPr>
            <a:lvl6pPr marL="1918888" indent="0">
              <a:buNone/>
              <a:defRPr sz="800"/>
            </a:lvl6pPr>
            <a:lvl7pPr marL="2302668" indent="0">
              <a:buNone/>
              <a:defRPr sz="800"/>
            </a:lvl7pPr>
            <a:lvl8pPr marL="2686444" indent="0">
              <a:buNone/>
              <a:defRPr sz="800"/>
            </a:lvl8pPr>
            <a:lvl9pPr marL="3070222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5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8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9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6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63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5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4048" indent="0" algn="ctr">
              <a:buNone/>
              <a:defRPr sz="1700"/>
            </a:lvl2pPr>
            <a:lvl3pPr marL="768096" indent="0" algn="ctr">
              <a:buNone/>
              <a:defRPr sz="1500"/>
            </a:lvl3pPr>
            <a:lvl4pPr marL="1152144" indent="0" algn="ctr">
              <a:buNone/>
              <a:defRPr sz="1300"/>
            </a:lvl4pPr>
            <a:lvl5pPr marL="1536192" indent="0" algn="ctr">
              <a:buNone/>
              <a:defRPr sz="1300"/>
            </a:lvl5pPr>
            <a:lvl6pPr marL="1920240" indent="0" algn="ctr">
              <a:buNone/>
              <a:defRPr sz="1300"/>
            </a:lvl6pPr>
            <a:lvl7pPr marL="2304288" indent="0" algn="ctr">
              <a:buNone/>
              <a:defRPr sz="1300"/>
            </a:lvl7pPr>
            <a:lvl8pPr marL="2688336" indent="0" algn="ctr">
              <a:buNone/>
              <a:defRPr sz="1300"/>
            </a:lvl8pPr>
            <a:lvl9pPr marL="3072384" indent="0" algn="ctr">
              <a:buNone/>
              <a:defRPr sz="13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8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9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9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40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8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21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61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42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83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723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4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48" indent="0">
              <a:buNone/>
              <a:defRPr sz="1700" b="1"/>
            </a:lvl2pPr>
            <a:lvl3pPr marL="768096" indent="0">
              <a:buNone/>
              <a:defRPr sz="1500" b="1"/>
            </a:lvl3pPr>
            <a:lvl4pPr marL="1152144" indent="0">
              <a:buNone/>
              <a:defRPr sz="1300" b="1"/>
            </a:lvl4pPr>
            <a:lvl5pPr marL="1536192" indent="0">
              <a:buNone/>
              <a:defRPr sz="1300" b="1"/>
            </a:lvl5pPr>
            <a:lvl6pPr marL="1920240" indent="0">
              <a:buNone/>
              <a:defRPr sz="1300" b="1"/>
            </a:lvl6pPr>
            <a:lvl7pPr marL="2304288" indent="0">
              <a:buNone/>
              <a:defRPr sz="1300" b="1"/>
            </a:lvl7pPr>
            <a:lvl8pPr marL="2688336" indent="0">
              <a:buNone/>
              <a:defRPr sz="1300" b="1"/>
            </a:lvl8pPr>
            <a:lvl9pPr marL="3072384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6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48" indent="0">
              <a:buNone/>
              <a:defRPr sz="1700" b="1"/>
            </a:lvl2pPr>
            <a:lvl3pPr marL="768096" indent="0">
              <a:buNone/>
              <a:defRPr sz="1500" b="1"/>
            </a:lvl3pPr>
            <a:lvl4pPr marL="1152144" indent="0">
              <a:buNone/>
              <a:defRPr sz="1300" b="1"/>
            </a:lvl4pPr>
            <a:lvl5pPr marL="1536192" indent="0">
              <a:buNone/>
              <a:defRPr sz="1300" b="1"/>
            </a:lvl5pPr>
            <a:lvl6pPr marL="1920240" indent="0">
              <a:buNone/>
              <a:defRPr sz="1300" b="1"/>
            </a:lvl6pPr>
            <a:lvl7pPr marL="2304288" indent="0">
              <a:buNone/>
              <a:defRPr sz="1300" b="1"/>
            </a:lvl7pPr>
            <a:lvl8pPr marL="2688336" indent="0">
              <a:buNone/>
              <a:defRPr sz="1300" b="1"/>
            </a:lvl8pPr>
            <a:lvl9pPr marL="3072384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535448" y="6428520"/>
            <a:ext cx="581428" cy="292994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defTabSz="76809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76809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76809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76809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76809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76809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76809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76809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76809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19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2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26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4048" indent="0">
              <a:buNone/>
              <a:defRPr sz="1200"/>
            </a:lvl2pPr>
            <a:lvl3pPr marL="768096" indent="0">
              <a:buNone/>
              <a:defRPr sz="1000"/>
            </a:lvl3pPr>
            <a:lvl4pPr marL="1152144" indent="0">
              <a:buNone/>
              <a:defRPr sz="800"/>
            </a:lvl4pPr>
            <a:lvl5pPr marL="1536192" indent="0">
              <a:buNone/>
              <a:defRPr sz="800"/>
            </a:lvl5pPr>
            <a:lvl6pPr marL="1920240" indent="0">
              <a:buNone/>
              <a:defRPr sz="800"/>
            </a:lvl6pPr>
            <a:lvl7pPr marL="2304288" indent="0">
              <a:buNone/>
              <a:defRPr sz="800"/>
            </a:lvl7pPr>
            <a:lvl8pPr marL="2688336" indent="0">
              <a:buNone/>
              <a:defRPr sz="800"/>
            </a:lvl8pPr>
            <a:lvl9pPr marL="3072384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2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2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26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4048" indent="0">
              <a:buNone/>
              <a:defRPr sz="2400"/>
            </a:lvl2pPr>
            <a:lvl3pPr marL="768096" indent="0">
              <a:buNone/>
              <a:defRPr sz="2000"/>
            </a:lvl3pPr>
            <a:lvl4pPr marL="1152144" indent="0">
              <a:buNone/>
              <a:defRPr sz="1700"/>
            </a:lvl4pPr>
            <a:lvl5pPr marL="1536192" indent="0">
              <a:buNone/>
              <a:defRPr sz="1700"/>
            </a:lvl5pPr>
            <a:lvl6pPr marL="1920240" indent="0">
              <a:buNone/>
              <a:defRPr sz="1700"/>
            </a:lvl6pPr>
            <a:lvl7pPr marL="2304288" indent="0">
              <a:buNone/>
              <a:defRPr sz="1700"/>
            </a:lvl7pPr>
            <a:lvl8pPr marL="2688336" indent="0">
              <a:buNone/>
              <a:defRPr sz="1700"/>
            </a:lvl8pPr>
            <a:lvl9pPr marL="3072384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4048" indent="0">
              <a:buNone/>
              <a:defRPr sz="1200"/>
            </a:lvl2pPr>
            <a:lvl3pPr marL="768096" indent="0">
              <a:buNone/>
              <a:defRPr sz="1000"/>
            </a:lvl3pPr>
            <a:lvl4pPr marL="1152144" indent="0">
              <a:buNone/>
              <a:defRPr sz="800"/>
            </a:lvl4pPr>
            <a:lvl5pPr marL="1536192" indent="0">
              <a:buNone/>
              <a:defRPr sz="800"/>
            </a:lvl5pPr>
            <a:lvl6pPr marL="1920240" indent="0">
              <a:buNone/>
              <a:defRPr sz="800"/>
            </a:lvl6pPr>
            <a:lvl7pPr marL="2304288" indent="0">
              <a:buNone/>
              <a:defRPr sz="800"/>
            </a:lvl7pPr>
            <a:lvl8pPr marL="2688336" indent="0">
              <a:buNone/>
              <a:defRPr sz="800"/>
            </a:lvl8pPr>
            <a:lvl9pPr marL="3072384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4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426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2549" indent="0" algn="ctr">
              <a:buNone/>
              <a:defRPr sz="1700"/>
            </a:lvl2pPr>
            <a:lvl3pPr marL="765106" indent="0" algn="ctr">
              <a:buNone/>
              <a:defRPr sz="1500"/>
            </a:lvl3pPr>
            <a:lvl4pPr marL="1147658" indent="0" algn="ctr">
              <a:buNone/>
              <a:defRPr sz="1300"/>
            </a:lvl4pPr>
            <a:lvl5pPr marL="1530210" indent="0" algn="ctr">
              <a:buNone/>
              <a:defRPr sz="1300"/>
            </a:lvl5pPr>
            <a:lvl6pPr marL="1912759" indent="0" algn="ctr">
              <a:buNone/>
              <a:defRPr sz="1300"/>
            </a:lvl6pPr>
            <a:lvl7pPr marL="2295318" indent="0" algn="ctr">
              <a:buNone/>
              <a:defRPr sz="1300"/>
            </a:lvl7pPr>
            <a:lvl8pPr marL="2677857" indent="0" algn="ctr">
              <a:buNone/>
              <a:defRPr sz="1300"/>
            </a:lvl8pPr>
            <a:lvl9pPr marL="3060415" indent="0" algn="ctr">
              <a:buNone/>
              <a:defRPr sz="13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7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5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41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69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0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0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25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51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76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02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27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5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778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04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9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02" y="1681164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549" indent="0">
              <a:buNone/>
              <a:defRPr sz="1700" b="1"/>
            </a:lvl2pPr>
            <a:lvl3pPr marL="765106" indent="0">
              <a:buNone/>
              <a:defRPr sz="1500" b="1"/>
            </a:lvl3pPr>
            <a:lvl4pPr marL="1147658" indent="0">
              <a:buNone/>
              <a:defRPr sz="1300" b="1"/>
            </a:lvl4pPr>
            <a:lvl5pPr marL="1530210" indent="0">
              <a:buNone/>
              <a:defRPr sz="1300" b="1"/>
            </a:lvl5pPr>
            <a:lvl6pPr marL="1912759" indent="0">
              <a:buNone/>
              <a:defRPr sz="1300" b="1"/>
            </a:lvl6pPr>
            <a:lvl7pPr marL="2295318" indent="0">
              <a:buNone/>
              <a:defRPr sz="1300" b="1"/>
            </a:lvl7pPr>
            <a:lvl8pPr marL="2677857" indent="0">
              <a:buNone/>
              <a:defRPr sz="1300" b="1"/>
            </a:lvl8pPr>
            <a:lvl9pPr marL="3060415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02" y="2505076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212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549" indent="0">
              <a:buNone/>
              <a:defRPr sz="1700" b="1"/>
            </a:lvl2pPr>
            <a:lvl3pPr marL="765106" indent="0">
              <a:buNone/>
              <a:defRPr sz="1500" b="1"/>
            </a:lvl3pPr>
            <a:lvl4pPr marL="1147658" indent="0">
              <a:buNone/>
              <a:defRPr sz="1300" b="1"/>
            </a:lvl4pPr>
            <a:lvl5pPr marL="1530210" indent="0">
              <a:buNone/>
              <a:defRPr sz="1300" b="1"/>
            </a:lvl5pPr>
            <a:lvl6pPr marL="1912759" indent="0">
              <a:buNone/>
              <a:defRPr sz="1300" b="1"/>
            </a:lvl6pPr>
            <a:lvl7pPr marL="2295318" indent="0">
              <a:buNone/>
              <a:defRPr sz="1300" b="1"/>
            </a:lvl7pPr>
            <a:lvl8pPr marL="2677857" indent="0">
              <a:buNone/>
              <a:defRPr sz="1300" b="1"/>
            </a:lvl8pPr>
            <a:lvl9pPr marL="3060415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212" y="2505076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535448" y="6428521"/>
            <a:ext cx="581428" cy="292131"/>
          </a:xfrm>
          <a:prstGeom prst="rect">
            <a:avLst/>
          </a:prstGeom>
        </p:spPr>
        <p:txBody>
          <a:bodyPr wrap="square" lIns="75946" tIns="37973" rIns="75946" bIns="37973">
            <a:spAutoFit/>
          </a:bodyPr>
          <a:lstStyle/>
          <a:p>
            <a:pPr defTabSz="76510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76510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76510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76510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76510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76510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76510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765106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765106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79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4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7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63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87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2549" indent="0">
              <a:buNone/>
              <a:defRPr sz="1200"/>
            </a:lvl2pPr>
            <a:lvl3pPr marL="765106" indent="0">
              <a:buNone/>
              <a:defRPr sz="1000"/>
            </a:lvl3pPr>
            <a:lvl4pPr marL="1147658" indent="0">
              <a:buNone/>
              <a:defRPr sz="800"/>
            </a:lvl4pPr>
            <a:lvl5pPr marL="1530210" indent="0">
              <a:buNone/>
              <a:defRPr sz="800"/>
            </a:lvl5pPr>
            <a:lvl6pPr marL="1912759" indent="0">
              <a:buNone/>
              <a:defRPr sz="800"/>
            </a:lvl6pPr>
            <a:lvl7pPr marL="2295318" indent="0">
              <a:buNone/>
              <a:defRPr sz="800"/>
            </a:lvl7pPr>
            <a:lvl8pPr marL="2677857" indent="0">
              <a:buNone/>
              <a:defRPr sz="800"/>
            </a:lvl8pPr>
            <a:lvl9pPr marL="3060415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3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63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87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2549" indent="0">
              <a:buNone/>
              <a:defRPr sz="2400"/>
            </a:lvl2pPr>
            <a:lvl3pPr marL="765106" indent="0">
              <a:buNone/>
              <a:defRPr sz="2000"/>
            </a:lvl3pPr>
            <a:lvl4pPr marL="1147658" indent="0">
              <a:buNone/>
              <a:defRPr sz="1700"/>
            </a:lvl4pPr>
            <a:lvl5pPr marL="1530210" indent="0">
              <a:buNone/>
              <a:defRPr sz="1700"/>
            </a:lvl5pPr>
            <a:lvl6pPr marL="1912759" indent="0">
              <a:buNone/>
              <a:defRPr sz="1700"/>
            </a:lvl6pPr>
            <a:lvl7pPr marL="2295318" indent="0">
              <a:buNone/>
              <a:defRPr sz="1700"/>
            </a:lvl7pPr>
            <a:lvl8pPr marL="2677857" indent="0">
              <a:buNone/>
              <a:defRPr sz="1700"/>
            </a:lvl8pPr>
            <a:lvl9pPr marL="3060415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2549" indent="0">
              <a:buNone/>
              <a:defRPr sz="1200"/>
            </a:lvl2pPr>
            <a:lvl3pPr marL="765106" indent="0">
              <a:buNone/>
              <a:defRPr sz="1000"/>
            </a:lvl3pPr>
            <a:lvl4pPr marL="1147658" indent="0">
              <a:buNone/>
              <a:defRPr sz="800"/>
            </a:lvl4pPr>
            <a:lvl5pPr marL="1530210" indent="0">
              <a:buNone/>
              <a:defRPr sz="800"/>
            </a:lvl5pPr>
            <a:lvl6pPr marL="1912759" indent="0">
              <a:buNone/>
              <a:defRPr sz="800"/>
            </a:lvl6pPr>
            <a:lvl7pPr marL="2295318" indent="0">
              <a:buNone/>
              <a:defRPr sz="800"/>
            </a:lvl7pPr>
            <a:lvl8pPr marL="2677857" indent="0">
              <a:buNone/>
              <a:defRPr sz="800"/>
            </a:lvl8pPr>
            <a:lvl9pPr marL="3060415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7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1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0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65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2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424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2598" indent="0" algn="ctr">
              <a:buNone/>
              <a:defRPr sz="1700"/>
            </a:lvl2pPr>
            <a:lvl3pPr marL="765204" indent="0" algn="ctr">
              <a:buNone/>
              <a:defRPr sz="1500"/>
            </a:lvl3pPr>
            <a:lvl4pPr marL="1147805" indent="0" algn="ctr">
              <a:buNone/>
              <a:defRPr sz="1300"/>
            </a:lvl4pPr>
            <a:lvl5pPr marL="1530406" indent="0" algn="ctr">
              <a:buNone/>
              <a:defRPr sz="1300"/>
            </a:lvl5pPr>
            <a:lvl6pPr marL="1913003" indent="0" algn="ctr">
              <a:buNone/>
              <a:defRPr sz="1300"/>
            </a:lvl6pPr>
            <a:lvl7pPr marL="2295612" indent="0" algn="ctr">
              <a:buNone/>
              <a:defRPr sz="1300"/>
            </a:lvl7pPr>
            <a:lvl8pPr marL="2678199" indent="0" algn="ctr">
              <a:buNone/>
              <a:defRPr sz="1300"/>
            </a:lvl8pPr>
            <a:lvl9pPr marL="3060807" indent="0" algn="ctr">
              <a:buNone/>
              <a:defRPr sz="13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4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0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25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52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78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04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30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56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781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080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0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25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5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75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00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25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50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775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00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0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6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00" y="1681164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598" indent="0">
              <a:buNone/>
              <a:defRPr sz="1700" b="1"/>
            </a:lvl2pPr>
            <a:lvl3pPr marL="765204" indent="0">
              <a:buNone/>
              <a:defRPr sz="1500" b="1"/>
            </a:lvl3pPr>
            <a:lvl4pPr marL="1147805" indent="0">
              <a:buNone/>
              <a:defRPr sz="1300" b="1"/>
            </a:lvl4pPr>
            <a:lvl5pPr marL="1530406" indent="0">
              <a:buNone/>
              <a:defRPr sz="1300" b="1"/>
            </a:lvl5pPr>
            <a:lvl6pPr marL="1913003" indent="0">
              <a:buNone/>
              <a:defRPr sz="1300" b="1"/>
            </a:lvl6pPr>
            <a:lvl7pPr marL="2295612" indent="0">
              <a:buNone/>
              <a:defRPr sz="1300" b="1"/>
            </a:lvl7pPr>
            <a:lvl8pPr marL="2678199" indent="0">
              <a:buNone/>
              <a:defRPr sz="1300" b="1"/>
            </a:lvl8pPr>
            <a:lvl9pPr marL="3060807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00" y="2505076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210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598" indent="0">
              <a:buNone/>
              <a:defRPr sz="1700" b="1"/>
            </a:lvl2pPr>
            <a:lvl3pPr marL="765204" indent="0">
              <a:buNone/>
              <a:defRPr sz="1500" b="1"/>
            </a:lvl3pPr>
            <a:lvl4pPr marL="1147805" indent="0">
              <a:buNone/>
              <a:defRPr sz="1300" b="1"/>
            </a:lvl4pPr>
            <a:lvl5pPr marL="1530406" indent="0">
              <a:buNone/>
              <a:defRPr sz="1300" b="1"/>
            </a:lvl5pPr>
            <a:lvl6pPr marL="1913003" indent="0">
              <a:buNone/>
              <a:defRPr sz="1300" b="1"/>
            </a:lvl6pPr>
            <a:lvl7pPr marL="2295612" indent="0">
              <a:buNone/>
              <a:defRPr sz="1300" b="1"/>
            </a:lvl7pPr>
            <a:lvl8pPr marL="2678199" indent="0">
              <a:buNone/>
              <a:defRPr sz="1300" b="1"/>
            </a:lvl8pPr>
            <a:lvl9pPr marL="3060807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210" y="2505076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535448" y="6428521"/>
            <a:ext cx="581428" cy="292160"/>
          </a:xfrm>
          <a:prstGeom prst="rect">
            <a:avLst/>
          </a:prstGeom>
        </p:spPr>
        <p:txBody>
          <a:bodyPr wrap="square" lIns="75974" tIns="37987" rIns="75974" bIns="37987">
            <a:spAutoFit/>
          </a:bodyPr>
          <a:lstStyle/>
          <a:p>
            <a:pPr defTabSz="765204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765204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765204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765204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765204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765204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765204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765204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765204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205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2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61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85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2598" indent="0">
              <a:buNone/>
              <a:defRPr sz="1200"/>
            </a:lvl2pPr>
            <a:lvl3pPr marL="765204" indent="0">
              <a:buNone/>
              <a:defRPr sz="1000"/>
            </a:lvl3pPr>
            <a:lvl4pPr marL="1147805" indent="0">
              <a:buNone/>
              <a:defRPr sz="800"/>
            </a:lvl4pPr>
            <a:lvl5pPr marL="1530406" indent="0">
              <a:buNone/>
              <a:defRPr sz="800"/>
            </a:lvl5pPr>
            <a:lvl6pPr marL="1913003" indent="0">
              <a:buNone/>
              <a:defRPr sz="800"/>
            </a:lvl6pPr>
            <a:lvl7pPr marL="2295612" indent="0">
              <a:buNone/>
              <a:defRPr sz="800"/>
            </a:lvl7pPr>
            <a:lvl8pPr marL="2678199" indent="0">
              <a:buNone/>
              <a:defRPr sz="800"/>
            </a:lvl8pPr>
            <a:lvl9pPr marL="3060807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1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61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85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2598" indent="0">
              <a:buNone/>
              <a:defRPr sz="2400"/>
            </a:lvl2pPr>
            <a:lvl3pPr marL="765204" indent="0">
              <a:buNone/>
              <a:defRPr sz="2000"/>
            </a:lvl3pPr>
            <a:lvl4pPr marL="1147805" indent="0">
              <a:buNone/>
              <a:defRPr sz="1700"/>
            </a:lvl4pPr>
            <a:lvl5pPr marL="1530406" indent="0">
              <a:buNone/>
              <a:defRPr sz="1700"/>
            </a:lvl5pPr>
            <a:lvl6pPr marL="1913003" indent="0">
              <a:buNone/>
              <a:defRPr sz="1700"/>
            </a:lvl6pPr>
            <a:lvl7pPr marL="2295612" indent="0">
              <a:buNone/>
              <a:defRPr sz="1700"/>
            </a:lvl7pPr>
            <a:lvl8pPr marL="2678199" indent="0">
              <a:buNone/>
              <a:defRPr sz="1700"/>
            </a:lvl8pPr>
            <a:lvl9pPr marL="3060807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2598" indent="0">
              <a:buNone/>
              <a:defRPr sz="1200"/>
            </a:lvl2pPr>
            <a:lvl3pPr marL="765204" indent="0">
              <a:buNone/>
              <a:defRPr sz="1000"/>
            </a:lvl3pPr>
            <a:lvl4pPr marL="1147805" indent="0">
              <a:buNone/>
              <a:defRPr sz="800"/>
            </a:lvl4pPr>
            <a:lvl5pPr marL="1530406" indent="0">
              <a:buNone/>
              <a:defRPr sz="800"/>
            </a:lvl5pPr>
            <a:lvl6pPr marL="1913003" indent="0">
              <a:buNone/>
              <a:defRPr sz="800"/>
            </a:lvl6pPr>
            <a:lvl7pPr marL="2295612" indent="0">
              <a:buNone/>
              <a:defRPr sz="800"/>
            </a:lvl7pPr>
            <a:lvl8pPr marL="2678199" indent="0">
              <a:buNone/>
              <a:defRPr sz="800"/>
            </a:lvl8pPr>
            <a:lvl9pPr marL="3060807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8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1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40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4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2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420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2696" indent="0" algn="ctr">
              <a:buNone/>
              <a:defRPr sz="1700"/>
            </a:lvl2pPr>
            <a:lvl3pPr marL="765400" indent="0" algn="ctr">
              <a:buNone/>
              <a:defRPr sz="1500"/>
            </a:lvl3pPr>
            <a:lvl4pPr marL="1148099" indent="0" algn="ctr">
              <a:buNone/>
              <a:defRPr sz="1300"/>
            </a:lvl4pPr>
            <a:lvl5pPr marL="1530798" indent="0" algn="ctr">
              <a:buNone/>
              <a:defRPr sz="1300"/>
            </a:lvl5pPr>
            <a:lvl6pPr marL="1913492" indent="0" algn="ctr">
              <a:buNone/>
              <a:defRPr sz="1300"/>
            </a:lvl6pPr>
            <a:lvl7pPr marL="2296200" indent="0" algn="ctr">
              <a:buNone/>
              <a:defRPr sz="1300"/>
            </a:lvl7pPr>
            <a:lvl8pPr marL="2678885" indent="0" algn="ctr">
              <a:buNone/>
              <a:defRPr sz="1300"/>
            </a:lvl8pPr>
            <a:lvl9pPr marL="3061591" indent="0" algn="ctr">
              <a:buNone/>
              <a:defRPr sz="13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9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0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0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26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54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80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07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34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62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788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1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96" y="1681164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96" indent="0">
              <a:buNone/>
              <a:defRPr sz="1700" b="1"/>
            </a:lvl2pPr>
            <a:lvl3pPr marL="765400" indent="0">
              <a:buNone/>
              <a:defRPr sz="1500" b="1"/>
            </a:lvl3pPr>
            <a:lvl4pPr marL="1148099" indent="0">
              <a:buNone/>
              <a:defRPr sz="1300" b="1"/>
            </a:lvl4pPr>
            <a:lvl5pPr marL="1530798" indent="0">
              <a:buNone/>
              <a:defRPr sz="1300" b="1"/>
            </a:lvl5pPr>
            <a:lvl6pPr marL="1913492" indent="0">
              <a:buNone/>
              <a:defRPr sz="1300" b="1"/>
            </a:lvl6pPr>
            <a:lvl7pPr marL="2296200" indent="0">
              <a:buNone/>
              <a:defRPr sz="1300" b="1"/>
            </a:lvl7pPr>
            <a:lvl8pPr marL="2678885" indent="0">
              <a:buNone/>
              <a:defRPr sz="1300" b="1"/>
            </a:lvl8pPr>
            <a:lvl9pPr marL="3061591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96" y="2505076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206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96" indent="0">
              <a:buNone/>
              <a:defRPr sz="1700" b="1"/>
            </a:lvl2pPr>
            <a:lvl3pPr marL="765400" indent="0">
              <a:buNone/>
              <a:defRPr sz="1500" b="1"/>
            </a:lvl3pPr>
            <a:lvl4pPr marL="1148099" indent="0">
              <a:buNone/>
              <a:defRPr sz="1300" b="1"/>
            </a:lvl4pPr>
            <a:lvl5pPr marL="1530798" indent="0">
              <a:buNone/>
              <a:defRPr sz="1300" b="1"/>
            </a:lvl5pPr>
            <a:lvl6pPr marL="1913492" indent="0">
              <a:buNone/>
              <a:defRPr sz="1300" b="1"/>
            </a:lvl6pPr>
            <a:lvl7pPr marL="2296200" indent="0">
              <a:buNone/>
              <a:defRPr sz="1300" b="1"/>
            </a:lvl7pPr>
            <a:lvl8pPr marL="2678885" indent="0">
              <a:buNone/>
              <a:defRPr sz="1300" b="1"/>
            </a:lvl8pPr>
            <a:lvl9pPr marL="3061591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206" y="2505076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535448" y="6428521"/>
            <a:ext cx="581428" cy="292216"/>
          </a:xfrm>
          <a:prstGeom prst="rect">
            <a:avLst/>
          </a:prstGeom>
        </p:spPr>
        <p:txBody>
          <a:bodyPr wrap="square" lIns="76030" tIns="38015" rIns="76030" bIns="38015">
            <a:spAutoFit/>
          </a:bodyPr>
          <a:lstStyle/>
          <a:p>
            <a:pPr defTabSz="765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765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765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765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765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765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765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765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765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62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57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81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2696" indent="0">
              <a:buNone/>
              <a:defRPr sz="1200"/>
            </a:lvl2pPr>
            <a:lvl3pPr marL="765400" indent="0">
              <a:buNone/>
              <a:defRPr sz="1000"/>
            </a:lvl3pPr>
            <a:lvl4pPr marL="1148099" indent="0">
              <a:buNone/>
              <a:defRPr sz="800"/>
            </a:lvl4pPr>
            <a:lvl5pPr marL="1530798" indent="0">
              <a:buNone/>
              <a:defRPr sz="800"/>
            </a:lvl5pPr>
            <a:lvl6pPr marL="1913492" indent="0">
              <a:buNone/>
              <a:defRPr sz="800"/>
            </a:lvl6pPr>
            <a:lvl7pPr marL="2296200" indent="0">
              <a:buNone/>
              <a:defRPr sz="800"/>
            </a:lvl7pPr>
            <a:lvl8pPr marL="2678885" indent="0">
              <a:buNone/>
              <a:defRPr sz="800"/>
            </a:lvl8pPr>
            <a:lvl9pPr marL="3061591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7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57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81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2696" indent="0">
              <a:buNone/>
              <a:defRPr sz="2400"/>
            </a:lvl2pPr>
            <a:lvl3pPr marL="765400" indent="0">
              <a:buNone/>
              <a:defRPr sz="2000"/>
            </a:lvl3pPr>
            <a:lvl4pPr marL="1148099" indent="0">
              <a:buNone/>
              <a:defRPr sz="1700"/>
            </a:lvl4pPr>
            <a:lvl5pPr marL="1530798" indent="0">
              <a:buNone/>
              <a:defRPr sz="1700"/>
            </a:lvl5pPr>
            <a:lvl6pPr marL="1913492" indent="0">
              <a:buNone/>
              <a:defRPr sz="1700"/>
            </a:lvl6pPr>
            <a:lvl7pPr marL="2296200" indent="0">
              <a:buNone/>
              <a:defRPr sz="1700"/>
            </a:lvl7pPr>
            <a:lvl8pPr marL="2678885" indent="0">
              <a:buNone/>
              <a:defRPr sz="1700"/>
            </a:lvl8pPr>
            <a:lvl9pPr marL="3061591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2696" indent="0">
              <a:buNone/>
              <a:defRPr sz="1200"/>
            </a:lvl2pPr>
            <a:lvl3pPr marL="765400" indent="0">
              <a:buNone/>
              <a:defRPr sz="1000"/>
            </a:lvl3pPr>
            <a:lvl4pPr marL="1148099" indent="0">
              <a:buNone/>
              <a:defRPr sz="800"/>
            </a:lvl4pPr>
            <a:lvl5pPr marL="1530798" indent="0">
              <a:buNone/>
              <a:defRPr sz="800"/>
            </a:lvl5pPr>
            <a:lvl6pPr marL="1913492" indent="0">
              <a:buNone/>
              <a:defRPr sz="800"/>
            </a:lvl6pPr>
            <a:lvl7pPr marL="2296200" indent="0">
              <a:buNone/>
              <a:defRPr sz="800"/>
            </a:lvl7pPr>
            <a:lvl8pPr marL="2678885" indent="0">
              <a:buNone/>
              <a:defRPr sz="800"/>
            </a:lvl8pPr>
            <a:lvl9pPr marL="3061591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9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0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04" y="1681164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500" indent="0">
              <a:buNone/>
              <a:defRPr sz="1700" b="1"/>
            </a:lvl2pPr>
            <a:lvl3pPr marL="765008" indent="0">
              <a:buNone/>
              <a:defRPr sz="1500" b="1"/>
            </a:lvl3pPr>
            <a:lvl4pPr marL="1147511" indent="0">
              <a:buNone/>
              <a:defRPr sz="1300" b="1"/>
            </a:lvl4pPr>
            <a:lvl5pPr marL="1530014" indent="0">
              <a:buNone/>
              <a:defRPr sz="1300" b="1"/>
            </a:lvl5pPr>
            <a:lvl6pPr marL="1912514" indent="0">
              <a:buNone/>
              <a:defRPr sz="1300" b="1"/>
            </a:lvl6pPr>
            <a:lvl7pPr marL="2295024" indent="0">
              <a:buNone/>
              <a:defRPr sz="1300" b="1"/>
            </a:lvl7pPr>
            <a:lvl8pPr marL="2677514" indent="0">
              <a:buNone/>
              <a:defRPr sz="1300" b="1"/>
            </a:lvl8pPr>
            <a:lvl9pPr marL="3060023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04" y="2505076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214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500" indent="0">
              <a:buNone/>
              <a:defRPr sz="1700" b="1"/>
            </a:lvl2pPr>
            <a:lvl3pPr marL="765008" indent="0">
              <a:buNone/>
              <a:defRPr sz="1500" b="1"/>
            </a:lvl3pPr>
            <a:lvl4pPr marL="1147511" indent="0">
              <a:buNone/>
              <a:defRPr sz="1300" b="1"/>
            </a:lvl4pPr>
            <a:lvl5pPr marL="1530014" indent="0">
              <a:buNone/>
              <a:defRPr sz="1300" b="1"/>
            </a:lvl5pPr>
            <a:lvl6pPr marL="1912514" indent="0">
              <a:buNone/>
              <a:defRPr sz="1300" b="1"/>
            </a:lvl6pPr>
            <a:lvl7pPr marL="2295024" indent="0">
              <a:buNone/>
              <a:defRPr sz="1300" b="1"/>
            </a:lvl7pPr>
            <a:lvl8pPr marL="2677514" indent="0">
              <a:buNone/>
              <a:defRPr sz="1300" b="1"/>
            </a:lvl8pPr>
            <a:lvl9pPr marL="3060023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214" y="2505076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535448" y="6428521"/>
            <a:ext cx="581428" cy="292103"/>
          </a:xfrm>
          <a:prstGeom prst="rect">
            <a:avLst/>
          </a:prstGeom>
        </p:spPr>
        <p:txBody>
          <a:bodyPr wrap="square" lIns="75918" tIns="37959" rIns="75918" bIns="37959">
            <a:spAutoFit/>
          </a:bodyPr>
          <a:lstStyle/>
          <a:p>
            <a:pPr defTabSz="765008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765008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765008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765008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765008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765008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765008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765008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765008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97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06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1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13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46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415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2818" indent="0" algn="ctr">
              <a:buNone/>
              <a:defRPr sz="1700"/>
            </a:lvl2pPr>
            <a:lvl3pPr marL="765645" indent="0" algn="ctr">
              <a:buNone/>
              <a:defRPr sz="1500"/>
            </a:lvl3pPr>
            <a:lvl4pPr marL="1148466" indent="0" algn="ctr">
              <a:buNone/>
              <a:defRPr sz="1300"/>
            </a:lvl4pPr>
            <a:lvl5pPr marL="1531288" indent="0" algn="ctr">
              <a:buNone/>
              <a:defRPr sz="1300"/>
            </a:lvl5pPr>
            <a:lvl6pPr marL="1914104" indent="0" algn="ctr">
              <a:buNone/>
              <a:defRPr sz="1300"/>
            </a:lvl6pPr>
            <a:lvl7pPr marL="2296935" indent="0" algn="ctr">
              <a:buNone/>
              <a:defRPr sz="1300"/>
            </a:lvl7pPr>
            <a:lvl8pPr marL="2679743" indent="0" algn="ctr">
              <a:buNone/>
              <a:defRPr sz="1300"/>
            </a:lvl8pPr>
            <a:lvl9pPr marL="3062571" indent="0" algn="ctr">
              <a:buNone/>
              <a:defRPr sz="13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0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28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56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84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12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41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69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797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257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5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91" y="1681164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818" indent="0">
              <a:buNone/>
              <a:defRPr sz="1700" b="1"/>
            </a:lvl2pPr>
            <a:lvl3pPr marL="765645" indent="0">
              <a:buNone/>
              <a:defRPr sz="1500" b="1"/>
            </a:lvl3pPr>
            <a:lvl4pPr marL="1148466" indent="0">
              <a:buNone/>
              <a:defRPr sz="1300" b="1"/>
            </a:lvl4pPr>
            <a:lvl5pPr marL="1531288" indent="0">
              <a:buNone/>
              <a:defRPr sz="1300" b="1"/>
            </a:lvl5pPr>
            <a:lvl6pPr marL="1914104" indent="0">
              <a:buNone/>
              <a:defRPr sz="1300" b="1"/>
            </a:lvl6pPr>
            <a:lvl7pPr marL="2296935" indent="0">
              <a:buNone/>
              <a:defRPr sz="1300" b="1"/>
            </a:lvl7pPr>
            <a:lvl8pPr marL="2679743" indent="0">
              <a:buNone/>
              <a:defRPr sz="1300" b="1"/>
            </a:lvl8pPr>
            <a:lvl9pPr marL="3062571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91" y="2505076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201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818" indent="0">
              <a:buNone/>
              <a:defRPr sz="1700" b="1"/>
            </a:lvl2pPr>
            <a:lvl3pPr marL="765645" indent="0">
              <a:buNone/>
              <a:defRPr sz="1500" b="1"/>
            </a:lvl3pPr>
            <a:lvl4pPr marL="1148466" indent="0">
              <a:buNone/>
              <a:defRPr sz="1300" b="1"/>
            </a:lvl4pPr>
            <a:lvl5pPr marL="1531288" indent="0">
              <a:buNone/>
              <a:defRPr sz="1300" b="1"/>
            </a:lvl5pPr>
            <a:lvl6pPr marL="1914104" indent="0">
              <a:buNone/>
              <a:defRPr sz="1300" b="1"/>
            </a:lvl6pPr>
            <a:lvl7pPr marL="2296935" indent="0">
              <a:buNone/>
              <a:defRPr sz="1300" b="1"/>
            </a:lvl7pPr>
            <a:lvl8pPr marL="2679743" indent="0">
              <a:buNone/>
              <a:defRPr sz="1300" b="1"/>
            </a:lvl8pPr>
            <a:lvl9pPr marL="3062571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201" y="2505076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535448" y="6428523"/>
            <a:ext cx="581428" cy="292287"/>
          </a:xfrm>
          <a:prstGeom prst="rect">
            <a:avLst/>
          </a:prstGeom>
        </p:spPr>
        <p:txBody>
          <a:bodyPr wrap="square" lIns="76100" tIns="38050" rIns="76100" bIns="38050">
            <a:spAutoFit/>
          </a:bodyPr>
          <a:lstStyle/>
          <a:p>
            <a:pPr defTabSz="765645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765645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765645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765645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765645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765645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765645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765645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765645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45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0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0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52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76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2818" indent="0">
              <a:buNone/>
              <a:defRPr sz="1200"/>
            </a:lvl2pPr>
            <a:lvl3pPr marL="765645" indent="0">
              <a:buNone/>
              <a:defRPr sz="1000"/>
            </a:lvl3pPr>
            <a:lvl4pPr marL="1148466" indent="0">
              <a:buNone/>
              <a:defRPr sz="800"/>
            </a:lvl4pPr>
            <a:lvl5pPr marL="1531288" indent="0">
              <a:buNone/>
              <a:defRPr sz="800"/>
            </a:lvl5pPr>
            <a:lvl6pPr marL="1914104" indent="0">
              <a:buNone/>
              <a:defRPr sz="800"/>
            </a:lvl6pPr>
            <a:lvl7pPr marL="2296935" indent="0">
              <a:buNone/>
              <a:defRPr sz="800"/>
            </a:lvl7pPr>
            <a:lvl8pPr marL="2679743" indent="0">
              <a:buNone/>
              <a:defRPr sz="800"/>
            </a:lvl8pPr>
            <a:lvl9pPr marL="3062571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52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76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2818" indent="0">
              <a:buNone/>
              <a:defRPr sz="2400"/>
            </a:lvl2pPr>
            <a:lvl3pPr marL="765645" indent="0">
              <a:buNone/>
              <a:defRPr sz="2000"/>
            </a:lvl3pPr>
            <a:lvl4pPr marL="1148466" indent="0">
              <a:buNone/>
              <a:defRPr sz="1700"/>
            </a:lvl4pPr>
            <a:lvl5pPr marL="1531288" indent="0">
              <a:buNone/>
              <a:defRPr sz="1700"/>
            </a:lvl5pPr>
            <a:lvl6pPr marL="1914104" indent="0">
              <a:buNone/>
              <a:defRPr sz="1700"/>
            </a:lvl6pPr>
            <a:lvl7pPr marL="2296935" indent="0">
              <a:buNone/>
              <a:defRPr sz="1700"/>
            </a:lvl7pPr>
            <a:lvl8pPr marL="2679743" indent="0">
              <a:buNone/>
              <a:defRPr sz="1700"/>
            </a:lvl8pPr>
            <a:lvl9pPr marL="3062571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2818" indent="0">
              <a:buNone/>
              <a:defRPr sz="1200"/>
            </a:lvl2pPr>
            <a:lvl3pPr marL="765645" indent="0">
              <a:buNone/>
              <a:defRPr sz="1000"/>
            </a:lvl3pPr>
            <a:lvl4pPr marL="1148466" indent="0">
              <a:buNone/>
              <a:defRPr sz="800"/>
            </a:lvl4pPr>
            <a:lvl5pPr marL="1531288" indent="0">
              <a:buNone/>
              <a:defRPr sz="800"/>
            </a:lvl5pPr>
            <a:lvl6pPr marL="1914104" indent="0">
              <a:buNone/>
              <a:defRPr sz="800"/>
            </a:lvl6pPr>
            <a:lvl7pPr marL="2296935" indent="0">
              <a:buNone/>
              <a:defRPr sz="800"/>
            </a:lvl7pPr>
            <a:lvl8pPr marL="2679743" indent="0">
              <a:buNone/>
              <a:defRPr sz="800"/>
            </a:lvl8pPr>
            <a:lvl9pPr marL="3062571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8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0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6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97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10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410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2941" indent="0" algn="ctr">
              <a:buNone/>
              <a:defRPr sz="1700"/>
            </a:lvl2pPr>
            <a:lvl3pPr marL="765890" indent="0" algn="ctr">
              <a:buNone/>
              <a:defRPr sz="1500"/>
            </a:lvl3pPr>
            <a:lvl4pPr marL="1148834" indent="0" algn="ctr">
              <a:buNone/>
              <a:defRPr sz="1300"/>
            </a:lvl4pPr>
            <a:lvl5pPr marL="1531778" indent="0" algn="ctr">
              <a:buNone/>
              <a:defRPr sz="1300"/>
            </a:lvl5pPr>
            <a:lvl6pPr marL="1914716" indent="0" algn="ctr">
              <a:buNone/>
              <a:defRPr sz="1300"/>
            </a:lvl6pPr>
            <a:lvl7pPr marL="2297670" indent="0" algn="ctr">
              <a:buNone/>
              <a:defRPr sz="1300"/>
            </a:lvl7pPr>
            <a:lvl8pPr marL="2680601" indent="0" algn="ctr">
              <a:buNone/>
              <a:defRPr sz="1300"/>
            </a:lvl8pPr>
            <a:lvl9pPr marL="3063551" indent="0" algn="ctr">
              <a:buNone/>
              <a:defRPr sz="13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0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29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5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883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17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47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76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06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35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3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86" y="1681164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941" indent="0">
              <a:buNone/>
              <a:defRPr sz="1700" b="1"/>
            </a:lvl2pPr>
            <a:lvl3pPr marL="765890" indent="0">
              <a:buNone/>
              <a:defRPr sz="1500" b="1"/>
            </a:lvl3pPr>
            <a:lvl4pPr marL="1148834" indent="0">
              <a:buNone/>
              <a:defRPr sz="1300" b="1"/>
            </a:lvl4pPr>
            <a:lvl5pPr marL="1531778" indent="0">
              <a:buNone/>
              <a:defRPr sz="1300" b="1"/>
            </a:lvl5pPr>
            <a:lvl6pPr marL="1914716" indent="0">
              <a:buNone/>
              <a:defRPr sz="1300" b="1"/>
            </a:lvl6pPr>
            <a:lvl7pPr marL="2297670" indent="0">
              <a:buNone/>
              <a:defRPr sz="1300" b="1"/>
            </a:lvl7pPr>
            <a:lvl8pPr marL="2680601" indent="0">
              <a:buNone/>
              <a:defRPr sz="1300" b="1"/>
            </a:lvl8pPr>
            <a:lvl9pPr marL="3063551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86" y="2505076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96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941" indent="0">
              <a:buNone/>
              <a:defRPr sz="1700" b="1"/>
            </a:lvl2pPr>
            <a:lvl3pPr marL="765890" indent="0">
              <a:buNone/>
              <a:defRPr sz="1500" b="1"/>
            </a:lvl3pPr>
            <a:lvl4pPr marL="1148834" indent="0">
              <a:buNone/>
              <a:defRPr sz="1300" b="1"/>
            </a:lvl4pPr>
            <a:lvl5pPr marL="1531778" indent="0">
              <a:buNone/>
              <a:defRPr sz="1300" b="1"/>
            </a:lvl5pPr>
            <a:lvl6pPr marL="1914716" indent="0">
              <a:buNone/>
              <a:defRPr sz="1300" b="1"/>
            </a:lvl6pPr>
            <a:lvl7pPr marL="2297670" indent="0">
              <a:buNone/>
              <a:defRPr sz="1300" b="1"/>
            </a:lvl7pPr>
            <a:lvl8pPr marL="2680601" indent="0">
              <a:buNone/>
              <a:defRPr sz="1300" b="1"/>
            </a:lvl8pPr>
            <a:lvl9pPr marL="3063551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96" y="2505076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535448" y="6428520"/>
            <a:ext cx="581428" cy="292357"/>
          </a:xfrm>
          <a:prstGeom prst="rect">
            <a:avLst/>
          </a:prstGeom>
        </p:spPr>
        <p:txBody>
          <a:bodyPr wrap="square" lIns="76170" tIns="38085" rIns="76170" bIns="38085">
            <a:spAutoFit/>
          </a:bodyPr>
          <a:lstStyle/>
          <a:p>
            <a:pPr defTabSz="76589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76589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76589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76589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76589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76589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76589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76589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76589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584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0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47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71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2941" indent="0">
              <a:buNone/>
              <a:defRPr sz="1200"/>
            </a:lvl2pPr>
            <a:lvl3pPr marL="765890" indent="0">
              <a:buNone/>
              <a:defRPr sz="1000"/>
            </a:lvl3pPr>
            <a:lvl4pPr marL="1148834" indent="0">
              <a:buNone/>
              <a:defRPr sz="800"/>
            </a:lvl4pPr>
            <a:lvl5pPr marL="1531778" indent="0">
              <a:buNone/>
              <a:defRPr sz="800"/>
            </a:lvl5pPr>
            <a:lvl6pPr marL="1914716" indent="0">
              <a:buNone/>
              <a:defRPr sz="800"/>
            </a:lvl6pPr>
            <a:lvl7pPr marL="2297670" indent="0">
              <a:buNone/>
              <a:defRPr sz="800"/>
            </a:lvl7pPr>
            <a:lvl8pPr marL="2680601" indent="0">
              <a:buNone/>
              <a:defRPr sz="800"/>
            </a:lvl8pPr>
            <a:lvl9pPr marL="3063551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3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47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71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2941" indent="0">
              <a:buNone/>
              <a:defRPr sz="2400"/>
            </a:lvl2pPr>
            <a:lvl3pPr marL="765890" indent="0">
              <a:buNone/>
              <a:defRPr sz="2000"/>
            </a:lvl3pPr>
            <a:lvl4pPr marL="1148834" indent="0">
              <a:buNone/>
              <a:defRPr sz="1700"/>
            </a:lvl4pPr>
            <a:lvl5pPr marL="1531778" indent="0">
              <a:buNone/>
              <a:defRPr sz="1700"/>
            </a:lvl5pPr>
            <a:lvl6pPr marL="1914716" indent="0">
              <a:buNone/>
              <a:defRPr sz="1700"/>
            </a:lvl6pPr>
            <a:lvl7pPr marL="2297670" indent="0">
              <a:buNone/>
              <a:defRPr sz="1700"/>
            </a:lvl7pPr>
            <a:lvl8pPr marL="2680601" indent="0">
              <a:buNone/>
              <a:defRPr sz="1700"/>
            </a:lvl8pPr>
            <a:lvl9pPr marL="3063551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2941" indent="0">
              <a:buNone/>
              <a:defRPr sz="1200"/>
            </a:lvl2pPr>
            <a:lvl3pPr marL="765890" indent="0">
              <a:buNone/>
              <a:defRPr sz="1000"/>
            </a:lvl3pPr>
            <a:lvl4pPr marL="1148834" indent="0">
              <a:buNone/>
              <a:defRPr sz="800"/>
            </a:lvl4pPr>
            <a:lvl5pPr marL="1531778" indent="0">
              <a:buNone/>
              <a:defRPr sz="800"/>
            </a:lvl5pPr>
            <a:lvl6pPr marL="1914716" indent="0">
              <a:buNone/>
              <a:defRPr sz="800"/>
            </a:lvl6pPr>
            <a:lvl7pPr marL="2297670" indent="0">
              <a:buNone/>
              <a:defRPr sz="800"/>
            </a:lvl7pPr>
            <a:lvl8pPr marL="2680601" indent="0">
              <a:buNone/>
              <a:defRPr sz="800"/>
            </a:lvl8pPr>
            <a:lvl9pPr marL="3063551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8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2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96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9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0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403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3112" indent="0" algn="ctr">
              <a:buNone/>
              <a:defRPr sz="1700"/>
            </a:lvl2pPr>
            <a:lvl3pPr marL="766233" indent="0" algn="ctr">
              <a:buNone/>
              <a:defRPr sz="1500"/>
            </a:lvl3pPr>
            <a:lvl4pPr marL="1149348" indent="0" algn="ctr">
              <a:buNone/>
              <a:defRPr sz="1300"/>
            </a:lvl4pPr>
            <a:lvl5pPr marL="1532464" indent="0" algn="ctr">
              <a:buNone/>
              <a:defRPr sz="1300"/>
            </a:lvl5pPr>
            <a:lvl6pPr marL="1915574" indent="0" algn="ctr">
              <a:buNone/>
              <a:defRPr sz="1300"/>
            </a:lvl6pPr>
            <a:lvl7pPr marL="2298699" indent="0" algn="ctr">
              <a:buNone/>
              <a:defRPr sz="1300"/>
            </a:lvl7pPr>
            <a:lvl8pPr marL="2681803" indent="0" algn="ctr">
              <a:buNone/>
              <a:defRPr sz="1300"/>
            </a:lvl8pPr>
            <a:lvl9pPr marL="3064923" indent="0" algn="ctr">
              <a:buNone/>
              <a:defRPr sz="13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7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65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89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2500" indent="0">
              <a:buNone/>
              <a:defRPr sz="1200"/>
            </a:lvl2pPr>
            <a:lvl3pPr marL="765008" indent="0">
              <a:buNone/>
              <a:defRPr sz="1000"/>
            </a:lvl3pPr>
            <a:lvl4pPr marL="1147511" indent="0">
              <a:buNone/>
              <a:defRPr sz="800"/>
            </a:lvl4pPr>
            <a:lvl5pPr marL="1530014" indent="0">
              <a:buNone/>
              <a:defRPr sz="800"/>
            </a:lvl5pPr>
            <a:lvl6pPr marL="1912514" indent="0">
              <a:buNone/>
              <a:defRPr sz="800"/>
            </a:lvl6pPr>
            <a:lvl7pPr marL="2295024" indent="0">
              <a:buNone/>
              <a:defRPr sz="800"/>
            </a:lvl7pPr>
            <a:lvl8pPr marL="2677514" indent="0">
              <a:buNone/>
              <a:defRPr sz="800"/>
            </a:lvl8pPr>
            <a:lvl9pPr marL="306002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9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0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1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62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93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24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55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86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18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49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79" y="1681164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112" indent="0">
              <a:buNone/>
              <a:defRPr sz="1700" b="1"/>
            </a:lvl2pPr>
            <a:lvl3pPr marL="766233" indent="0">
              <a:buNone/>
              <a:defRPr sz="1500" b="1"/>
            </a:lvl3pPr>
            <a:lvl4pPr marL="1149348" indent="0">
              <a:buNone/>
              <a:defRPr sz="1300" b="1"/>
            </a:lvl4pPr>
            <a:lvl5pPr marL="1532464" indent="0">
              <a:buNone/>
              <a:defRPr sz="1300" b="1"/>
            </a:lvl5pPr>
            <a:lvl6pPr marL="1915574" indent="0">
              <a:buNone/>
              <a:defRPr sz="1300" b="1"/>
            </a:lvl6pPr>
            <a:lvl7pPr marL="2298699" indent="0">
              <a:buNone/>
              <a:defRPr sz="1300" b="1"/>
            </a:lvl7pPr>
            <a:lvl8pPr marL="2681803" indent="0">
              <a:buNone/>
              <a:defRPr sz="1300" b="1"/>
            </a:lvl8pPr>
            <a:lvl9pPr marL="3064923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79" y="2505076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89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112" indent="0">
              <a:buNone/>
              <a:defRPr sz="1700" b="1"/>
            </a:lvl2pPr>
            <a:lvl3pPr marL="766233" indent="0">
              <a:buNone/>
              <a:defRPr sz="1500" b="1"/>
            </a:lvl3pPr>
            <a:lvl4pPr marL="1149348" indent="0">
              <a:buNone/>
              <a:defRPr sz="1300" b="1"/>
            </a:lvl4pPr>
            <a:lvl5pPr marL="1532464" indent="0">
              <a:buNone/>
              <a:defRPr sz="1300" b="1"/>
            </a:lvl5pPr>
            <a:lvl6pPr marL="1915574" indent="0">
              <a:buNone/>
              <a:defRPr sz="1300" b="1"/>
            </a:lvl6pPr>
            <a:lvl7pPr marL="2298699" indent="0">
              <a:buNone/>
              <a:defRPr sz="1300" b="1"/>
            </a:lvl7pPr>
            <a:lvl8pPr marL="2681803" indent="0">
              <a:buNone/>
              <a:defRPr sz="1300" b="1"/>
            </a:lvl8pPr>
            <a:lvl9pPr marL="3064923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89" y="2505076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535448" y="6428524"/>
            <a:ext cx="581428" cy="292456"/>
          </a:xfrm>
          <a:prstGeom prst="rect">
            <a:avLst/>
          </a:prstGeom>
        </p:spPr>
        <p:txBody>
          <a:bodyPr wrap="square" lIns="76268" tIns="38134" rIns="76268" bIns="38134">
            <a:spAutoFit/>
          </a:bodyPr>
          <a:lstStyle/>
          <a:p>
            <a:pPr defTabSz="766233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766233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766233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766233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766233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766233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766233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766233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766233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252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1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1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40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64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3112" indent="0">
              <a:buNone/>
              <a:defRPr sz="1200"/>
            </a:lvl2pPr>
            <a:lvl3pPr marL="766233" indent="0">
              <a:buNone/>
              <a:defRPr sz="1000"/>
            </a:lvl3pPr>
            <a:lvl4pPr marL="1149348" indent="0">
              <a:buNone/>
              <a:defRPr sz="800"/>
            </a:lvl4pPr>
            <a:lvl5pPr marL="1532464" indent="0">
              <a:buNone/>
              <a:defRPr sz="800"/>
            </a:lvl5pPr>
            <a:lvl6pPr marL="1915574" indent="0">
              <a:buNone/>
              <a:defRPr sz="800"/>
            </a:lvl6pPr>
            <a:lvl7pPr marL="2298699" indent="0">
              <a:buNone/>
              <a:defRPr sz="800"/>
            </a:lvl7pPr>
            <a:lvl8pPr marL="2681803" indent="0">
              <a:buNone/>
              <a:defRPr sz="800"/>
            </a:lvl8pPr>
            <a:lvl9pPr marL="306492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7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40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64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3112" indent="0">
              <a:buNone/>
              <a:defRPr sz="2400"/>
            </a:lvl2pPr>
            <a:lvl3pPr marL="766233" indent="0">
              <a:buNone/>
              <a:defRPr sz="2000"/>
            </a:lvl3pPr>
            <a:lvl4pPr marL="1149348" indent="0">
              <a:buNone/>
              <a:defRPr sz="1700"/>
            </a:lvl4pPr>
            <a:lvl5pPr marL="1532464" indent="0">
              <a:buNone/>
              <a:defRPr sz="1700"/>
            </a:lvl5pPr>
            <a:lvl6pPr marL="1915574" indent="0">
              <a:buNone/>
              <a:defRPr sz="1700"/>
            </a:lvl6pPr>
            <a:lvl7pPr marL="2298699" indent="0">
              <a:buNone/>
              <a:defRPr sz="1700"/>
            </a:lvl7pPr>
            <a:lvl8pPr marL="2681803" indent="0">
              <a:buNone/>
              <a:defRPr sz="1700"/>
            </a:lvl8pPr>
            <a:lvl9pPr marL="3064923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3112" indent="0">
              <a:buNone/>
              <a:defRPr sz="1200"/>
            </a:lvl2pPr>
            <a:lvl3pPr marL="766233" indent="0">
              <a:buNone/>
              <a:defRPr sz="1000"/>
            </a:lvl3pPr>
            <a:lvl4pPr marL="1149348" indent="0">
              <a:buNone/>
              <a:defRPr sz="800"/>
            </a:lvl4pPr>
            <a:lvl5pPr marL="1532464" indent="0">
              <a:buNone/>
              <a:defRPr sz="800"/>
            </a:lvl5pPr>
            <a:lvl6pPr marL="1915574" indent="0">
              <a:buNone/>
              <a:defRPr sz="800"/>
            </a:lvl6pPr>
            <a:lvl7pPr marL="2298699" indent="0">
              <a:buNone/>
              <a:defRPr sz="800"/>
            </a:lvl7pPr>
            <a:lvl8pPr marL="2681803" indent="0">
              <a:buNone/>
              <a:defRPr sz="800"/>
            </a:lvl8pPr>
            <a:lvl9pPr marL="306492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2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89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65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89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2500" indent="0">
              <a:buNone/>
              <a:defRPr sz="2400"/>
            </a:lvl2pPr>
            <a:lvl3pPr marL="765008" indent="0">
              <a:buNone/>
              <a:defRPr sz="2000"/>
            </a:lvl3pPr>
            <a:lvl4pPr marL="1147511" indent="0">
              <a:buNone/>
              <a:defRPr sz="1700"/>
            </a:lvl4pPr>
            <a:lvl5pPr marL="1530014" indent="0">
              <a:buNone/>
              <a:defRPr sz="1700"/>
            </a:lvl5pPr>
            <a:lvl6pPr marL="1912514" indent="0">
              <a:buNone/>
              <a:defRPr sz="1700"/>
            </a:lvl6pPr>
            <a:lvl7pPr marL="2295024" indent="0">
              <a:buNone/>
              <a:defRPr sz="1700"/>
            </a:lvl7pPr>
            <a:lvl8pPr marL="2677514" indent="0">
              <a:buNone/>
              <a:defRPr sz="1700"/>
            </a:lvl8pPr>
            <a:lvl9pPr marL="3060023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2500" indent="0">
              <a:buNone/>
              <a:defRPr sz="1200"/>
            </a:lvl2pPr>
            <a:lvl3pPr marL="765008" indent="0">
              <a:buNone/>
              <a:defRPr sz="1000"/>
            </a:lvl3pPr>
            <a:lvl4pPr marL="1147511" indent="0">
              <a:buNone/>
              <a:defRPr sz="800"/>
            </a:lvl4pPr>
            <a:lvl5pPr marL="1530014" indent="0">
              <a:buNone/>
              <a:defRPr sz="800"/>
            </a:lvl5pPr>
            <a:lvl6pPr marL="1912514" indent="0">
              <a:buNone/>
              <a:defRPr sz="800"/>
            </a:lvl6pPr>
            <a:lvl7pPr marL="2295024" indent="0">
              <a:buNone/>
              <a:defRPr sz="800"/>
            </a:lvl7pPr>
            <a:lvl8pPr marL="2677514" indent="0">
              <a:buNone/>
              <a:defRPr sz="800"/>
            </a:lvl8pPr>
            <a:lvl9pPr marL="306002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24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80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95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3309" indent="0" algn="ctr">
              <a:buNone/>
              <a:defRPr sz="1700"/>
            </a:lvl2pPr>
            <a:lvl3pPr marL="766625" indent="0" algn="ctr">
              <a:buNone/>
              <a:defRPr sz="1500"/>
            </a:lvl3pPr>
            <a:lvl4pPr marL="1149936" indent="0" algn="ctr">
              <a:buNone/>
              <a:defRPr sz="1300"/>
            </a:lvl4pPr>
            <a:lvl5pPr marL="1533248" indent="0" algn="ctr">
              <a:buNone/>
              <a:defRPr sz="1300"/>
            </a:lvl5pPr>
            <a:lvl6pPr marL="1916555" indent="0" algn="ctr">
              <a:buNone/>
              <a:defRPr sz="1300"/>
            </a:lvl6pPr>
            <a:lvl7pPr marL="2299875" indent="0" algn="ctr">
              <a:buNone/>
              <a:defRPr sz="1300"/>
            </a:lvl7pPr>
            <a:lvl8pPr marL="2683176" indent="0" algn="ctr">
              <a:buNone/>
              <a:defRPr sz="1300"/>
            </a:lvl8pPr>
            <a:lvl9pPr marL="3066491" indent="0" algn="ctr">
              <a:buNone/>
              <a:defRPr sz="13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3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0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3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66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99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32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65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998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31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64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71" y="1681164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309" indent="0">
              <a:buNone/>
              <a:defRPr sz="1700" b="1"/>
            </a:lvl2pPr>
            <a:lvl3pPr marL="766625" indent="0">
              <a:buNone/>
              <a:defRPr sz="1500" b="1"/>
            </a:lvl3pPr>
            <a:lvl4pPr marL="1149936" indent="0">
              <a:buNone/>
              <a:defRPr sz="1300" b="1"/>
            </a:lvl4pPr>
            <a:lvl5pPr marL="1533248" indent="0">
              <a:buNone/>
              <a:defRPr sz="1300" b="1"/>
            </a:lvl5pPr>
            <a:lvl6pPr marL="1916555" indent="0">
              <a:buNone/>
              <a:defRPr sz="1300" b="1"/>
            </a:lvl6pPr>
            <a:lvl7pPr marL="2299875" indent="0">
              <a:buNone/>
              <a:defRPr sz="1300" b="1"/>
            </a:lvl7pPr>
            <a:lvl8pPr marL="2683176" indent="0">
              <a:buNone/>
              <a:defRPr sz="1300" b="1"/>
            </a:lvl8pPr>
            <a:lvl9pPr marL="3066491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71" y="2505076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81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309" indent="0">
              <a:buNone/>
              <a:defRPr sz="1700" b="1"/>
            </a:lvl2pPr>
            <a:lvl3pPr marL="766625" indent="0">
              <a:buNone/>
              <a:defRPr sz="1500" b="1"/>
            </a:lvl3pPr>
            <a:lvl4pPr marL="1149936" indent="0">
              <a:buNone/>
              <a:defRPr sz="1300" b="1"/>
            </a:lvl4pPr>
            <a:lvl5pPr marL="1533248" indent="0">
              <a:buNone/>
              <a:defRPr sz="1300" b="1"/>
            </a:lvl5pPr>
            <a:lvl6pPr marL="1916555" indent="0">
              <a:buNone/>
              <a:defRPr sz="1300" b="1"/>
            </a:lvl6pPr>
            <a:lvl7pPr marL="2299875" indent="0">
              <a:buNone/>
              <a:defRPr sz="1300" b="1"/>
            </a:lvl7pPr>
            <a:lvl8pPr marL="2683176" indent="0">
              <a:buNone/>
              <a:defRPr sz="1300" b="1"/>
            </a:lvl8pPr>
            <a:lvl9pPr marL="3066491" indent="0">
              <a:buNone/>
              <a:defRPr sz="13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81" y="2505076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535448" y="6428518"/>
            <a:ext cx="581428" cy="292569"/>
          </a:xfrm>
          <a:prstGeom prst="rect">
            <a:avLst/>
          </a:prstGeom>
        </p:spPr>
        <p:txBody>
          <a:bodyPr wrap="square" lIns="76380" tIns="38190" rIns="76380" bIns="38190">
            <a:spAutoFit/>
          </a:bodyPr>
          <a:lstStyle/>
          <a:p>
            <a:pPr defTabSz="766625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766625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766625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766625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766625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766625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766625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766625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766625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736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2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32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56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3309" indent="0">
              <a:buNone/>
              <a:defRPr sz="1200"/>
            </a:lvl2pPr>
            <a:lvl3pPr marL="766625" indent="0">
              <a:buNone/>
              <a:defRPr sz="1000"/>
            </a:lvl3pPr>
            <a:lvl4pPr marL="1149936" indent="0">
              <a:buNone/>
              <a:defRPr sz="800"/>
            </a:lvl4pPr>
            <a:lvl5pPr marL="1533248" indent="0">
              <a:buNone/>
              <a:defRPr sz="800"/>
            </a:lvl5pPr>
            <a:lvl6pPr marL="1916555" indent="0">
              <a:buNone/>
              <a:defRPr sz="800"/>
            </a:lvl6pPr>
            <a:lvl7pPr marL="2299875" indent="0">
              <a:buNone/>
              <a:defRPr sz="800"/>
            </a:lvl7pPr>
            <a:lvl8pPr marL="2683176" indent="0">
              <a:buNone/>
              <a:defRPr sz="800"/>
            </a:lvl8pPr>
            <a:lvl9pPr marL="3066491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9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75915" tIns="37958" rIns="75915" bIns="37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75915" tIns="37958" rIns="75915" bIns="3795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75915" tIns="37958" rIns="75915" bIns="3795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008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5008"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75915" tIns="37958" rIns="75915" bIns="3795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00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75915" tIns="37958" rIns="75915" bIns="3795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008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500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6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765008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252" indent="-191252" algn="l" defTabSz="765008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3754" indent="-191252" algn="l" defTabSz="765008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6255" indent="-191252" algn="l" defTabSz="765008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758" indent="-191252" algn="l" defTabSz="765008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1268" indent="-191252" algn="l" defTabSz="765008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764" indent="-191252" algn="l" defTabSz="765008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265" indent="-191252" algn="l" defTabSz="765008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68771" indent="-191252" algn="l" defTabSz="765008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69" indent="-191252" algn="l" defTabSz="765008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5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00" algn="l" defTabSz="765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008" algn="l" defTabSz="765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511" algn="l" defTabSz="765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014" algn="l" defTabSz="765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2514" algn="l" defTabSz="765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024" algn="l" defTabSz="765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7514" algn="l" defTabSz="765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0023" algn="l" defTabSz="7650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76643" tIns="38322" rIns="76643" bIns="3832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76643" tIns="38322" rIns="76643" bIns="3832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76643" tIns="38322" rIns="76643" bIns="3832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556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7556"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76643" tIns="38322" rIns="76643" bIns="3832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5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76643" tIns="38322" rIns="76643" bIns="3832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556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75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9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767556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89" indent="-191889" algn="l" defTabSz="76755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5665" indent="-191889" algn="l" defTabSz="76755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9445" indent="-191889" algn="l" defTabSz="76755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222" indent="-191889" algn="l" defTabSz="76755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001" indent="-191889" algn="l" defTabSz="76755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0779" indent="-191889" algn="l" defTabSz="76755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4553" indent="-191889" algn="l" defTabSz="76755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334" indent="-191889" algn="l" defTabSz="76755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2111" indent="-191889" algn="l" defTabSz="76755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755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777" algn="l" defTabSz="76755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556" algn="l" defTabSz="76755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333" algn="l" defTabSz="76755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110" algn="l" defTabSz="76755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8888" algn="l" defTabSz="76755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2668" algn="l" defTabSz="76755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6444" algn="l" defTabSz="76755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0222" algn="l" defTabSz="76755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76797" tIns="38399" rIns="76797" bIns="3839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76797" tIns="38399" rIns="76797" bIns="3839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76797" tIns="38399" rIns="76797" bIns="3839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6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76797" tIns="38399" rIns="76797" bIns="3839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76797" tIns="38399" rIns="76797" bIns="3839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6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809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8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768096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76809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64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312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408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92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8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8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75943" tIns="37972" rIns="75943" bIns="3797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75943" tIns="37972" rIns="75943" bIns="3797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75943" tIns="37972" rIns="75943" bIns="3797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106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5106"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75943" tIns="37972" rIns="75943" bIns="3797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10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75943" tIns="37972" rIns="75943" bIns="3797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106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510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9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765106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276" indent="-191276" algn="l" defTabSz="76510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3828" indent="-191276" algn="l" defTabSz="76510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6378" indent="-191276" algn="l" defTabSz="76510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929" indent="-191276" algn="l" defTabSz="76510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1488" indent="-191276" algn="l" defTabSz="76510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04034" indent="-191276" algn="l" defTabSz="76510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583" indent="-191276" algn="l" defTabSz="76510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69138" indent="-191276" algn="l" defTabSz="76510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685" indent="-191276" algn="l" defTabSz="76510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51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49" algn="l" defTabSz="7651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106" algn="l" defTabSz="7651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658" algn="l" defTabSz="7651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210" algn="l" defTabSz="7651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2759" algn="l" defTabSz="7651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318" algn="l" defTabSz="7651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7857" algn="l" defTabSz="7651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0415" algn="l" defTabSz="7651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75971" tIns="37986" rIns="75971" bIns="3798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75971" tIns="37986" rIns="75971" bIns="37986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75971" tIns="37986" rIns="75971" bIns="37986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204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5204"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75971" tIns="37986" rIns="75971" bIns="37986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2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75971" tIns="37986" rIns="75971" bIns="37986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204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52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7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765204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301" indent="-191301" algn="l" defTabSz="765204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3901" indent="-191301" algn="l" defTabSz="7652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6500" indent="-191301" algn="l" defTabSz="7652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100" indent="-191301" algn="l" defTabSz="7652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1709" indent="-191301" algn="l" defTabSz="7652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04303" indent="-191301" algn="l" defTabSz="7652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901" indent="-191301" algn="l" defTabSz="7652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69506" indent="-191301" algn="l" defTabSz="7652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52101" indent="-191301" algn="l" defTabSz="7652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52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98" algn="l" defTabSz="7652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04" algn="l" defTabSz="7652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805" algn="l" defTabSz="7652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406" algn="l" defTabSz="7652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003" algn="l" defTabSz="7652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612" algn="l" defTabSz="7652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199" algn="l" defTabSz="7652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0807" algn="l" defTabSz="7652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76027" tIns="38014" rIns="76027" bIns="380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76027" tIns="38014" rIns="76027" bIns="38014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76027" tIns="38014" rIns="76027" bIns="3801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400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5400"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76027" tIns="38014" rIns="76027" bIns="3801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76027" tIns="38014" rIns="76027" bIns="3801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400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5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7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76540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349" indent="-191349" algn="l" defTabSz="765400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48" indent="-191349" algn="l" defTabSz="76540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6746" indent="-191349" algn="l" defTabSz="76540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443" indent="-191349" algn="l" defTabSz="76540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2150" indent="-191349" algn="l" defTabSz="76540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04841" indent="-191349" algn="l" defTabSz="76540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39" indent="-191349" algn="l" defTabSz="76540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0241" indent="-191349" algn="l" defTabSz="76540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52934" indent="-191349" algn="l" defTabSz="76540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5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96" algn="l" defTabSz="765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400" algn="l" defTabSz="765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8099" algn="l" defTabSz="765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798" algn="l" defTabSz="765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492" algn="l" defTabSz="765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6200" algn="l" defTabSz="765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885" algn="l" defTabSz="765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591" algn="l" defTabSz="765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76097" tIns="38049" rIns="76097" bIns="3804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76097" tIns="38049" rIns="76097" bIns="3804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76097" tIns="38049" rIns="76097" bIns="3804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645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5645"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76097" tIns="38049" rIns="76097" bIns="3804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64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76097" tIns="38049" rIns="76097" bIns="3804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645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564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2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765645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411" indent="-191411" algn="l" defTabSz="7656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232" indent="-191411" algn="l" defTabSz="76564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7051" indent="-191411" algn="l" defTabSz="76564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71" indent="-191411" algn="l" defTabSz="76564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2701" indent="-191411" algn="l" defTabSz="76564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05515" indent="-191411" algn="l" defTabSz="76564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35" indent="-191411" algn="l" defTabSz="76564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159" indent="-191411" algn="l" defTabSz="76564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53976" indent="-191411" algn="l" defTabSz="76564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56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818" algn="l" defTabSz="7656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645" algn="l" defTabSz="7656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8466" algn="l" defTabSz="7656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1288" algn="l" defTabSz="7656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4104" algn="l" defTabSz="7656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6935" algn="l" defTabSz="7656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9743" algn="l" defTabSz="7656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2571" algn="l" defTabSz="7656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76167" tIns="38084" rIns="76167" bIns="3808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76167" tIns="38084" rIns="76167" bIns="38084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76167" tIns="38084" rIns="76167" bIns="3808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890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5890"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76167" tIns="38084" rIns="76167" bIns="3808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89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76167" tIns="38084" rIns="76167" bIns="3808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5890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589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76589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472" indent="-191472" algn="l" defTabSz="765890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416" indent="-191472" algn="l" defTabSz="7658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7358" indent="-191472" algn="l" defTabSz="7658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0299" indent="-191472" algn="l" defTabSz="7658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3252" indent="-191472" algn="l" defTabSz="7658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06189" indent="-191472" algn="l" defTabSz="7658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89132" indent="-191472" algn="l" defTabSz="7658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78" indent="-191472" algn="l" defTabSz="7658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55018" indent="-191472" algn="l" defTabSz="7658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58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941" algn="l" defTabSz="7658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890" algn="l" defTabSz="7658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8834" algn="l" defTabSz="7658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1778" algn="l" defTabSz="7658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4716" algn="l" defTabSz="7658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7670" algn="l" defTabSz="7658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0601" algn="l" defTabSz="7658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3551" algn="l" defTabSz="7658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76265" tIns="38133" rIns="76265" bIns="3813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76265" tIns="38133" rIns="76265" bIns="38133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76265" tIns="38133" rIns="76265" bIns="3813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233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6233"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76265" tIns="38133" rIns="76265" bIns="3813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23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76265" tIns="38133" rIns="76265" bIns="3813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233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623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9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766233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558" indent="-191558" algn="l" defTabSz="766233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3" indent="-191558" algn="l" defTabSz="76623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87" indent="-191558" algn="l" defTabSz="76623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0900" indent="-191558" algn="l" defTabSz="76623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4024" indent="-191558" algn="l" defTabSz="76623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07134" indent="-191558" algn="l" defTabSz="76623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0247" indent="-191558" algn="l" defTabSz="76623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3365" indent="-191558" algn="l" defTabSz="76623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56476" indent="-191558" algn="l" defTabSz="76623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112" algn="l" defTabSz="766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6233" algn="l" defTabSz="766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9348" algn="l" defTabSz="766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2464" algn="l" defTabSz="766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574" algn="l" defTabSz="766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8699" algn="l" defTabSz="766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1803" algn="l" defTabSz="766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4923" algn="l" defTabSz="76623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76377" tIns="38189" rIns="76377" bIns="381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76377" tIns="38189" rIns="76377" bIns="3818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76377" tIns="38189" rIns="76377" bIns="3818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625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6625"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76377" tIns="38189" rIns="76377" bIns="3818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62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76377" tIns="38189" rIns="76377" bIns="3818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625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662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8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766625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656" indent="-191656" algn="l" defTabSz="76662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967" indent="-191656" algn="l" defTabSz="76662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8279" indent="-191656" algn="l" defTabSz="76662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588" indent="-191656" algn="l" defTabSz="76662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4906" indent="-191656" algn="l" defTabSz="76662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08214" indent="-191656" algn="l" defTabSz="76662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1522" indent="-191656" algn="l" defTabSz="76662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4837" indent="-191656" algn="l" defTabSz="76662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44" indent="-191656" algn="l" defTabSz="76662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6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309" algn="l" defTabSz="7666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6625" algn="l" defTabSz="7666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9936" algn="l" defTabSz="7666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3248" algn="l" defTabSz="7666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555" algn="l" defTabSz="7666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9875" algn="l" defTabSz="7666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3176" algn="l" defTabSz="7666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6491" algn="l" defTabSz="7666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76503" tIns="38252" rIns="76503" bIns="3825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76503" tIns="38252" rIns="76503" bIns="3825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76503" tIns="38252" rIns="76503" bIns="3825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066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7066"/>
              <a:t>2020/8/22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76503" tIns="38252" rIns="76503" bIns="3825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06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76503" tIns="38252" rIns="76503" bIns="3825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066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6706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0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767066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66" indent="-191766" algn="l" defTabSz="76706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5298" indent="-191766" algn="l" defTabSz="76706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8831" indent="-191766" algn="l" defTabSz="76706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362" indent="-191766" algn="l" defTabSz="76706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898" indent="-191766" algn="l" defTabSz="76706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09429" indent="-191766" algn="l" defTabSz="76706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2956" indent="-191766" algn="l" defTabSz="76706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6493" indent="-191766" algn="l" defTabSz="76706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0023" indent="-191766" algn="l" defTabSz="76706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530" algn="l" defTabSz="76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066" algn="l" defTabSz="76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0598" algn="l" defTabSz="76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130" algn="l" defTabSz="76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7660" algn="l" defTabSz="76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1198" algn="l" defTabSz="76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4724" algn="l" defTabSz="76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8258" algn="l" defTabSz="76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4"/>
            <a:ext cx="9144000" cy="68555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6028" y="4510776"/>
            <a:ext cx="2377973" cy="243483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091" y="-176396"/>
            <a:ext cx="2442265" cy="26555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4594" y="3731631"/>
            <a:ext cx="1954123" cy="32361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7080" y="-14145"/>
            <a:ext cx="2697470" cy="23310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231" y="2824615"/>
            <a:ext cx="3557606" cy="4113334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86A28F77-4173-4F4A-8EB6-6088C604432F}"/>
              </a:ext>
            </a:extLst>
          </p:cNvPr>
          <p:cNvGrpSpPr/>
          <p:nvPr/>
        </p:nvGrpSpPr>
        <p:grpSpPr>
          <a:xfrm>
            <a:off x="1153408" y="1808579"/>
            <a:ext cx="5649064" cy="1190281"/>
            <a:chOff x="3380038" y="1451875"/>
            <a:chExt cx="4602606" cy="1190557"/>
          </a:xfrm>
        </p:grpSpPr>
        <p:sp>
          <p:nvSpPr>
            <p:cNvPr id="22" name="18">
              <a:extLst>
                <a:ext uri="{FF2B5EF4-FFF2-40B4-BE49-F238E27FC236}">
                  <a16:creationId xmlns="" xmlns:a16="http://schemas.microsoft.com/office/drawing/2014/main" id="{9DEFEACE-0683-44B7-9A14-3DA92A317873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380038" y="1451875"/>
              <a:ext cx="4602606" cy="11390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7649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7400" b="1" spc="252" dirty="0">
                  <a:solidFill>
                    <a:srgbClr val="70AD47">
                      <a:lumMod val="50000"/>
                    </a:srgbClr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</a:rPr>
                <a:t>ÔN TẬP</a:t>
              </a:r>
            </a:p>
          </p:txBody>
        </p:sp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6801898" y="1692717"/>
              <a:ext cx="1042370" cy="94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86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9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4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8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197" y="57363"/>
            <a:ext cx="1618815" cy="18716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3876" y="471908"/>
            <a:ext cx="3407124" cy="539045"/>
          </a:xfrm>
          <a:prstGeom prst="rect">
            <a:avLst/>
          </a:prstGeom>
          <a:noFill/>
        </p:spPr>
        <p:txBody>
          <a:bodyPr wrap="square" lIns="76632" tIns="38316" rIns="76632" bIns="38316" rtlCol="0">
            <a:spAutoFit/>
          </a:bodyPr>
          <a:lstStyle/>
          <a:p>
            <a:pPr defTabSz="767507"/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5355" y="509341"/>
            <a:ext cx="421332" cy="573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32" tIns="38316" rIns="76632" bIns="38316" rtlCol="0" anchor="ctr"/>
          <a:lstStyle/>
          <a:p>
            <a:pPr algn="ctr" defTabSz="767507"/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48" y="1287319"/>
            <a:ext cx="5549800" cy="503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4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1657" y="232633"/>
            <a:ext cx="2283031" cy="539201"/>
          </a:xfrm>
          <a:prstGeom prst="rect">
            <a:avLst/>
          </a:prstGeom>
          <a:noFill/>
        </p:spPr>
        <p:txBody>
          <a:bodyPr wrap="square" lIns="76786" tIns="38393" rIns="76786" bIns="38393" rtlCol="0">
            <a:spAutoFit/>
          </a:bodyPr>
          <a:lstStyle/>
          <a:p>
            <a:pPr defTabSz="768046"/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5355" y="235069"/>
            <a:ext cx="421332" cy="573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6" tIns="38393" rIns="76786" bIns="38393" rtlCol="0" anchor="ctr"/>
          <a:lstStyle/>
          <a:p>
            <a:pPr algn="ctr" defTabSz="768046"/>
            <a:r>
              <a:rPr lang="en-US" sz="3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8189" y="914400"/>
            <a:ext cx="6421231" cy="1924195"/>
          </a:xfrm>
          <a:prstGeom prst="rect">
            <a:avLst/>
          </a:prstGeom>
          <a:noFill/>
        </p:spPr>
        <p:txBody>
          <a:bodyPr wrap="square" lIns="76786" tIns="38393" rIns="76786" bIns="38393" rtlCol="0">
            <a:spAutoFit/>
          </a:bodyPr>
          <a:lstStyle/>
          <a:p>
            <a:pPr marL="624038" indent="-624038" defTabSz="768046">
              <a:buFontTx/>
              <a:buAutoNum type="alphaLcPeriod"/>
            </a:pP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3000" b="1" dirty="0" smtClean="0">
              <a:solidFill>
                <a:srgbClr val="5B9BD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38" indent="-624038" defTabSz="768046">
              <a:buFontTx/>
              <a:buAutoNum type="alphaLcPeriod"/>
            </a:pPr>
            <a:endParaRPr lang="en-US" sz="3000" b="1" dirty="0">
              <a:solidFill>
                <a:srgbClr val="5B9BD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38" indent="-624038" defTabSz="768046">
              <a:buFontTx/>
              <a:buAutoNum type="alphaLcPeriod"/>
            </a:pP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000" b="1" dirty="0">
              <a:solidFill>
                <a:srgbClr val="5B9BD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79" y="3048882"/>
            <a:ext cx="4644042" cy="3809118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992" y="31243"/>
            <a:ext cx="1618815" cy="18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2"/>
            <a:ext cx="9144000" cy="68555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6028" y="4510776"/>
            <a:ext cx="2377973" cy="24348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089" y="-176398"/>
            <a:ext cx="2442265" cy="265553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4594" y="3731629"/>
            <a:ext cx="1954123" cy="323617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7080" y="-14147"/>
            <a:ext cx="2697470" cy="233103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86001" y="2025655"/>
            <a:ext cx="5029200" cy="3460745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65057">
              <a:defRPr/>
            </a:pPr>
            <a:r>
              <a:rPr lang="en-US" altLang="zh-CN" sz="5000" b="1" noProof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Bài 2</a:t>
            </a:r>
          </a:p>
          <a:p>
            <a:pPr algn="ctr" defTabSz="765057">
              <a:defRPr/>
            </a:pPr>
            <a:r>
              <a:rPr lang="en-US" altLang="zh-CN" sz="5000" noProof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( TIẾT 3)</a:t>
            </a:r>
            <a:endParaRPr lang="en-US" altLang="zh-CN" sz="1700" noProof="1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486" y="510256"/>
            <a:ext cx="2312462" cy="26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2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9" presetID="2" presetClass="entr" presetSubtype="12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9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549" y="57425"/>
            <a:ext cx="1393511" cy="1611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688" y="239766"/>
            <a:ext cx="7103861" cy="507589"/>
          </a:xfrm>
          <a:prstGeom prst="rect">
            <a:avLst/>
          </a:prstGeom>
          <a:noFill/>
        </p:spPr>
        <p:txBody>
          <a:bodyPr wrap="square" lIns="75960" tIns="37980" rIns="75960" bIns="37980" rtlCol="0">
            <a:spAutoFit/>
          </a:bodyPr>
          <a:lstStyle/>
          <a:p>
            <a:pPr defTabSz="765155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8509" y="831745"/>
            <a:ext cx="7323891" cy="8153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5960" tIns="37980" rIns="75960" bIns="37980" rtlCol="0">
            <a:spAutoFit/>
          </a:bodyPr>
          <a:lstStyle/>
          <a:p>
            <a:pPr defTabSz="765155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</a:t>
            </a:r>
          </a:p>
          <a:p>
            <a:pPr defTabSz="765155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7925" y="1824081"/>
            <a:ext cx="8182676" cy="4924183"/>
          </a:xfrm>
          <a:prstGeom prst="rect">
            <a:avLst/>
          </a:prstGeom>
          <a:noFill/>
        </p:spPr>
        <p:txBody>
          <a:bodyPr wrap="square" lIns="75960" tIns="37980" rIns="75960" bIns="37980" rtlCol="0">
            <a:spAutoFit/>
          </a:bodyPr>
          <a:lstStyle/>
          <a:p>
            <a:pPr algn="ctr" defTabSz="765155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2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65155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65155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765155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765155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 defTabSz="765155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(Theo A – mi – xi)</a:t>
            </a:r>
          </a:p>
        </p:txBody>
      </p:sp>
      <p:sp>
        <p:nvSpPr>
          <p:cNvPr id="32" name="Oval 31"/>
          <p:cNvSpPr/>
          <p:nvPr/>
        </p:nvSpPr>
        <p:spPr>
          <a:xfrm>
            <a:off x="264468" y="188668"/>
            <a:ext cx="421332" cy="573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3096300" y="2286000"/>
            <a:ext cx="1247100" cy="37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0" y="2286000"/>
            <a:ext cx="1219200" cy="41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5134" y="3032115"/>
            <a:ext cx="1413317" cy="37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67600" y="3032115"/>
            <a:ext cx="1143001" cy="37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3600" y="3691638"/>
            <a:ext cx="1066800" cy="37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44812" y="4812011"/>
            <a:ext cx="1322187" cy="37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5577694"/>
            <a:ext cx="1460526" cy="407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3570" y="2209800"/>
            <a:ext cx="298830" cy="4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97370" y="2246909"/>
            <a:ext cx="298830" cy="4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26125" y="2971800"/>
            <a:ext cx="298830" cy="4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23400" y="3032115"/>
            <a:ext cx="298830" cy="4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96770" y="3631776"/>
            <a:ext cx="298830" cy="4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92377" y="4770655"/>
            <a:ext cx="298830" cy="4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32127" y="5516588"/>
            <a:ext cx="298830" cy="42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60" tIns="37980" rIns="75960" bIns="37980" rtlCol="0" anchor="ctr"/>
          <a:lstStyle/>
          <a:p>
            <a:pPr algn="ctr" defTabSz="765155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947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435" y="57420"/>
            <a:ext cx="1579621" cy="1826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688" y="432117"/>
            <a:ext cx="6917747" cy="492257"/>
          </a:xfrm>
          <a:prstGeom prst="rect">
            <a:avLst/>
          </a:prstGeom>
          <a:noFill/>
        </p:spPr>
        <p:txBody>
          <a:bodyPr wrap="square" lIns="76016" tIns="38008" rIns="76016" bIns="38008" rtlCol="0">
            <a:spAutoFit/>
          </a:bodyPr>
          <a:lstStyle/>
          <a:p>
            <a:pPr defTabSz="765351"/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2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8928" y="1419199"/>
            <a:ext cx="8351519" cy="4924239"/>
          </a:xfrm>
          <a:prstGeom prst="rect">
            <a:avLst/>
          </a:prstGeom>
          <a:noFill/>
        </p:spPr>
        <p:txBody>
          <a:bodyPr wrap="square" lIns="76016" tIns="38008" rIns="76016" bIns="38008" rtlCol="0">
            <a:spAutoFit/>
          </a:bodyPr>
          <a:lstStyle/>
          <a:p>
            <a:pPr algn="ctr" defTabSz="765351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2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765351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765351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765351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 defTabSz="765351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(Theo A – mi – xi)</a:t>
            </a:r>
          </a:p>
        </p:txBody>
      </p:sp>
      <p:sp>
        <p:nvSpPr>
          <p:cNvPr id="32" name="Oval 31"/>
          <p:cNvSpPr/>
          <p:nvPr/>
        </p:nvSpPr>
        <p:spPr>
          <a:xfrm>
            <a:off x="143709" y="408630"/>
            <a:ext cx="421332" cy="573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16" tIns="38008" rIns="76016" bIns="38008" rtlCol="0" anchor="ctr"/>
          <a:lstStyle/>
          <a:p>
            <a:pPr algn="ctr" defTabSz="765351"/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106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3866" y="132386"/>
            <a:ext cx="5732075" cy="538494"/>
          </a:xfrm>
          <a:prstGeom prst="rect">
            <a:avLst/>
          </a:prstGeom>
          <a:noFill/>
          <a:ln>
            <a:noFill/>
          </a:ln>
        </p:spPr>
        <p:txBody>
          <a:bodyPr wrap="square" lIns="76086" tIns="38043" rIns="76086" bIns="38043" rtlCol="0">
            <a:spAutoFit/>
          </a:bodyPr>
          <a:lstStyle/>
          <a:p>
            <a:pPr defTabSz="765596"/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25355" y="143649"/>
            <a:ext cx="421332" cy="573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6" tIns="38043" rIns="76086" bIns="38043" rtlCol="0" anchor="ctr"/>
          <a:lstStyle/>
          <a:p>
            <a:pPr algn="ctr" defTabSz="765596"/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844" y="3392274"/>
            <a:ext cx="6541356" cy="507716"/>
          </a:xfrm>
          <a:prstGeom prst="rect">
            <a:avLst/>
          </a:prstGeom>
          <a:noFill/>
        </p:spPr>
        <p:txBody>
          <a:bodyPr wrap="square" lIns="76086" tIns="38043" rIns="76086" bIns="38043" rtlCol="0">
            <a:spAutoFit/>
          </a:bodyPr>
          <a:lstStyle/>
          <a:p>
            <a:pPr defTabSz="765596"/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442" y="4102521"/>
            <a:ext cx="8865958" cy="938603"/>
          </a:xfrm>
          <a:prstGeom prst="rect">
            <a:avLst/>
          </a:prstGeom>
          <a:noFill/>
        </p:spPr>
        <p:txBody>
          <a:bodyPr wrap="square" lIns="76086" tIns="38043" rIns="76086" bIns="38043" rtlCol="0">
            <a:spAutoFit/>
          </a:bodyPr>
          <a:lstStyle/>
          <a:p>
            <a:pPr defTabSz="765596"/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qua?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5286575"/>
            <a:ext cx="7906382" cy="938603"/>
          </a:xfrm>
          <a:prstGeom prst="rect">
            <a:avLst/>
          </a:prstGeom>
          <a:noFill/>
        </p:spPr>
        <p:txBody>
          <a:bodyPr wrap="square" lIns="76086" tIns="38043" rIns="76086" bIns="38043" rtlCol="0">
            <a:spAutoFit/>
          </a:bodyPr>
          <a:lstStyle/>
          <a:p>
            <a:pPr defTabSz="765596"/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685882" y="822768"/>
            <a:ext cx="5140182" cy="2050394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6" tIns="38043" rIns="76086" bIns="38043" rtlCol="0" anchor="ctr"/>
          <a:lstStyle/>
          <a:p>
            <a:pPr algn="ctr" defTabSz="765596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538" y="1025411"/>
            <a:ext cx="1787077" cy="206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3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 animBg="1"/>
      <p:bldP spid="2" grpId="0"/>
      <p:bldP spid="9" grpId="0"/>
      <p:bldP spid="11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153" y="57364"/>
            <a:ext cx="1422847" cy="1645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3866" y="452035"/>
            <a:ext cx="5732075" cy="538565"/>
          </a:xfrm>
          <a:prstGeom prst="rect">
            <a:avLst/>
          </a:prstGeom>
          <a:noFill/>
        </p:spPr>
        <p:txBody>
          <a:bodyPr wrap="square" lIns="76156" tIns="38078" rIns="76156" bIns="38078" rtlCol="0">
            <a:spAutoFit/>
          </a:bodyPr>
          <a:lstStyle/>
          <a:p>
            <a:pPr defTabSz="765841"/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64468" y="457200"/>
            <a:ext cx="421332" cy="573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56" tIns="38078" rIns="76156" bIns="38078" rtlCol="0" anchor="ctr"/>
          <a:lstStyle/>
          <a:p>
            <a:pPr algn="ctr" defTabSz="765841"/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179" y="1336402"/>
            <a:ext cx="6606421" cy="492398"/>
          </a:xfrm>
          <a:prstGeom prst="rect">
            <a:avLst/>
          </a:prstGeom>
          <a:noFill/>
        </p:spPr>
        <p:txBody>
          <a:bodyPr wrap="square" lIns="76156" tIns="38078" rIns="76156" bIns="38078" rtlCol="0">
            <a:spAutoFit/>
          </a:bodyPr>
          <a:lstStyle/>
          <a:p>
            <a:pPr defTabSz="765841"/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456" y="2362200"/>
            <a:ext cx="8556942" cy="907896"/>
          </a:xfrm>
          <a:prstGeom prst="rect">
            <a:avLst/>
          </a:prstGeom>
          <a:noFill/>
        </p:spPr>
        <p:txBody>
          <a:bodyPr wrap="square" lIns="76156" tIns="38078" rIns="76156" bIns="38078" rtlCol="0">
            <a:spAutoFit/>
          </a:bodyPr>
          <a:lstStyle/>
          <a:p>
            <a:pPr defTabSz="765841"/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3323" y="3810000"/>
            <a:ext cx="8071077" cy="907896"/>
          </a:xfrm>
          <a:prstGeom prst="rect">
            <a:avLst/>
          </a:prstGeom>
          <a:noFill/>
        </p:spPr>
        <p:txBody>
          <a:bodyPr wrap="square" lIns="76156" tIns="38078" rIns="76156" bIns="38078" rtlCol="0">
            <a:spAutoFit/>
          </a:bodyPr>
          <a:lstStyle/>
          <a:p>
            <a:pPr defTabSz="765841"/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45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 animBg="1"/>
      <p:bldP spid="2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9"/>
            <a:ext cx="9144000" cy="68555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6028" y="4510776"/>
            <a:ext cx="2377973" cy="24348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066" y="-176421"/>
            <a:ext cx="2442265" cy="265553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4594" y="3731606"/>
            <a:ext cx="1954123" cy="323617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7080" y="-14170"/>
            <a:ext cx="2697470" cy="233103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51339" y="1854497"/>
            <a:ext cx="3549461" cy="3917945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66184">
              <a:defRPr/>
            </a:pPr>
            <a:r>
              <a:rPr lang="en-US" altLang="zh-CN" sz="5000" b="1" noProof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Bài 2</a:t>
            </a:r>
          </a:p>
          <a:p>
            <a:pPr algn="ctr" defTabSz="766184">
              <a:defRPr/>
            </a:pPr>
            <a:r>
              <a:rPr lang="en-US" altLang="zh-CN" sz="5000" noProof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( TIẾT 4)</a:t>
            </a:r>
            <a:endParaRPr lang="en-US" altLang="zh-CN" sz="1700" noProof="1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486" y="510256"/>
            <a:ext cx="2312462" cy="26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9" presetID="2" presetClass="entr" presetSubtype="12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9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216" y="57363"/>
            <a:ext cx="1618815" cy="18716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3895" y="471915"/>
            <a:ext cx="2721305" cy="538777"/>
          </a:xfrm>
          <a:prstGeom prst="rect">
            <a:avLst/>
          </a:prstGeom>
          <a:noFill/>
        </p:spPr>
        <p:txBody>
          <a:bodyPr wrap="square" lIns="76366" tIns="38183" rIns="76366" bIns="38183" rtlCol="0">
            <a:spAutoFit/>
          </a:bodyPr>
          <a:lstStyle/>
          <a:p>
            <a:pPr defTabSz="766576"/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5355" y="509360"/>
            <a:ext cx="421332" cy="573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366" tIns="38183" rIns="76366" bIns="38183" rtlCol="0" anchor="ctr"/>
          <a:lstStyle/>
          <a:p>
            <a:pPr algn="ctr" defTabSz="766576"/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72063" y="1632509"/>
            <a:ext cx="7211636" cy="43358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366" tIns="38183" rIns="76366" bIns="38183" rtlCol="0" anchor="ctr"/>
          <a:lstStyle/>
          <a:p>
            <a:pPr algn="just" defTabSz="766576"/>
            <a:r>
              <a:rPr lang="en-US" sz="3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7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qua.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endParaRPr lang="en-US" sz="3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9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822" y="362870"/>
            <a:ext cx="877580" cy="10146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6210" y="940323"/>
            <a:ext cx="7104611" cy="538904"/>
          </a:xfrm>
          <a:prstGeom prst="rect">
            <a:avLst/>
          </a:prstGeom>
          <a:noFill/>
        </p:spPr>
        <p:txBody>
          <a:bodyPr wrap="square" lIns="76492" tIns="38246" rIns="76492" bIns="38246" rtlCol="0">
            <a:spAutoFit/>
          </a:bodyPr>
          <a:lstStyle/>
          <a:p>
            <a:pPr defTabSz="767017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734" y="1697790"/>
            <a:ext cx="4801225" cy="3739780"/>
          </a:xfrm>
          <a:prstGeom prst="rect">
            <a:avLst/>
          </a:prstGeom>
          <a:noFill/>
        </p:spPr>
        <p:txBody>
          <a:bodyPr wrap="square" lIns="76492" tIns="38246" rIns="76492" bIns="38246" rtlCol="0">
            <a:spAutoFit/>
          </a:bodyPr>
          <a:lstStyle/>
          <a:p>
            <a:pPr marL="383505" indent="-383505" defTabSz="767017">
              <a:buFontTx/>
              <a:buChar char="-"/>
            </a:pPr>
            <a:r>
              <a:rPr lang="en-US" sz="34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34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4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endParaRPr lang="en-US" sz="3400" b="1" dirty="0">
              <a:solidFill>
                <a:srgbClr val="5B9BD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3505" indent="-383505" defTabSz="767017">
              <a:buFontTx/>
              <a:buChar char="-"/>
            </a:pPr>
            <a:r>
              <a:rPr lang="en-US" sz="34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4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4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4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4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4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400" b="1" dirty="0">
              <a:solidFill>
                <a:srgbClr val="5B9BD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3505" indent="-383505" defTabSz="767017">
              <a:buFontTx/>
              <a:buChar char="-"/>
            </a:pPr>
            <a:r>
              <a:rPr lang="en-US" sz="34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4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4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4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3400" b="1" dirty="0">
              <a:solidFill>
                <a:srgbClr val="5B9BD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3505" indent="-383505" defTabSz="767017">
              <a:buFontTx/>
              <a:buChar char="-"/>
            </a:pPr>
            <a:r>
              <a:rPr lang="en-US" sz="34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4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4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4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4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4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4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400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469" y="1835704"/>
            <a:ext cx="3357078" cy="4720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3886" y="171535"/>
            <a:ext cx="2949914" cy="538904"/>
          </a:xfrm>
          <a:prstGeom prst="rect">
            <a:avLst/>
          </a:prstGeom>
          <a:noFill/>
        </p:spPr>
        <p:txBody>
          <a:bodyPr wrap="square" lIns="76492" tIns="38246" rIns="76492" bIns="38246" rtlCol="0">
            <a:spAutoFit/>
          </a:bodyPr>
          <a:lstStyle/>
          <a:p>
            <a:pPr defTabSz="767017"/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5355" y="182829"/>
            <a:ext cx="421332" cy="573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492" tIns="38246" rIns="76492" bIns="38246" rtlCol="0" anchor="ctr"/>
          <a:lstStyle/>
          <a:p>
            <a:pPr algn="ctr" defTabSz="767017"/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601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7171E-6 -1.11111E-6 L -0.14693 0.003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587</Words>
  <Application>Microsoft Office PowerPoint</Application>
  <PresentationFormat>On-screen Show (4:3)</PresentationFormat>
  <Paragraphs>67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第一PPT，www.1ppt.com</vt:lpstr>
      <vt:lpstr>1_第一PPT，www.1ppt.com</vt:lpstr>
      <vt:lpstr>2_第一PPT，www.1ppt.com</vt:lpstr>
      <vt:lpstr>3_第一PPT，www.1ppt.com</vt:lpstr>
      <vt:lpstr>4_第一PPT，www.1ppt.com</vt:lpstr>
      <vt:lpstr>5_第一PPT，www.1ppt.com</vt:lpstr>
      <vt:lpstr>6_第一PPT，www.1ppt.com</vt:lpstr>
      <vt:lpstr>7_第一PPT，www.1ppt.com</vt:lpstr>
      <vt:lpstr>8_第一PPT，www.1ppt.com</vt:lpstr>
      <vt:lpstr>9_第一PPT，www.1ppt.com</vt:lpstr>
      <vt:lpstr>10_第一PPT，www.1ppt.com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2020-08-22T11:35:18Z</dcterms:created>
  <dcterms:modified xsi:type="dcterms:W3CDTF">2020-08-22T11:49:24Z</dcterms:modified>
</cp:coreProperties>
</file>