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831"/>
    <a:srgbClr val="F90B4F"/>
    <a:srgbClr val="09C720"/>
    <a:srgbClr val="0B931B"/>
    <a:srgbClr val="5F236F"/>
    <a:srgbClr val="4F2270"/>
    <a:srgbClr val="612A8A"/>
    <a:srgbClr val="F71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5213" y="447731"/>
            <a:ext cx="503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M</a:t>
            </a:r>
            <a:r>
              <a:rPr lang="en-US" sz="7200" b="1" dirty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Ĩ</a:t>
            </a:r>
            <a:r>
              <a:rPr lang="en-US" sz="7200" b="1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7200" b="1" dirty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7200" b="1" dirty="0">
                <a:solidFill>
                  <a:srgbClr val="00B0F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H</a:t>
            </a:r>
            <a:r>
              <a:rPr lang="en-US" sz="7200" b="1" dirty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U</a:t>
            </a:r>
            <a:r>
              <a:rPr lang="en-US" sz="7200" b="1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Ậ</a:t>
            </a:r>
            <a:r>
              <a:rPr lang="en-US" sz="72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7200" b="1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7200" b="1" dirty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249388"/>
            <a:ext cx="997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MĨ THUẬT TRONG CUỘC SỐNG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3184" y="3054306"/>
            <a:ext cx="658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177915" y="4585721"/>
            <a:ext cx="918210" cy="8717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486400" y="4735830"/>
            <a:ext cx="571500" cy="5715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208520" y="4735830"/>
            <a:ext cx="571500" cy="571500"/>
          </a:xfrm>
          <a:prstGeom prst="flowChartConnector">
            <a:avLst/>
          </a:prstGeom>
          <a:solidFill>
            <a:srgbClr val="F36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351270" y="3909060"/>
            <a:ext cx="571500" cy="5715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351270" y="5566410"/>
            <a:ext cx="571500" cy="571500"/>
          </a:xfrm>
          <a:prstGeom prst="flowChartConnector">
            <a:avLst/>
          </a:prstGeom>
          <a:solidFill>
            <a:srgbClr val="F90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953250" y="5311140"/>
            <a:ext cx="571500" cy="5715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953250" y="4164330"/>
            <a:ext cx="571500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779770" y="4164330"/>
            <a:ext cx="571500" cy="5715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749290" y="5311140"/>
            <a:ext cx="571500" cy="571500"/>
          </a:xfrm>
          <a:prstGeom prst="flowChartConnector">
            <a:avLst/>
          </a:prstGeom>
          <a:solidFill>
            <a:srgbClr val="09C7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1"/>
      <p:bldP spid="12" grpId="1" animBg="1"/>
      <p:bldP spid="13" grpId="1" animBg="1"/>
      <p:bldP spid="18" grpId="1" animBg="1"/>
      <p:bldP spid="19" grpId="1" animBg="1"/>
      <p:bldP spid="20" grpId="1" animBg="1"/>
      <p:bldP spid="21" grpId="1" animBg="1"/>
      <p:bldP spid="22" grpId="1" animBg="1"/>
      <p:bldP spid="23" grpId="1" animBg="1"/>
      <p:bldP spid="2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62" y="4582069"/>
            <a:ext cx="2275931" cy="2275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4542198"/>
            <a:ext cx="2275931" cy="227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2" y="4542197"/>
            <a:ext cx="2275931" cy="227593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6422" y="2573385"/>
            <a:ext cx="5068389" cy="184186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947" y="956197"/>
            <a:ext cx="599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192" y="1664083"/>
            <a:ext cx="1059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2962657"/>
            <a:ext cx="976579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459480" y="1661160"/>
            <a:ext cx="7437120" cy="43738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Nhận ra được chấm lặp lại nối nhau sẽ tạo thành nét.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Tạo được hình bằng nét chấm.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Nêu được cảm nhận về bài vẽ chấm. Chỉ ra được các hình thức chấm và sự hài hòa của chấm trong tranh.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57700" y="731520"/>
            <a:ext cx="544068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097280"/>
            <a:ext cx="3932237" cy="16002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14" y="1173479"/>
            <a:ext cx="2119566" cy="2621281"/>
          </a:xfr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7480"/>
            <a:ext cx="3932237" cy="38115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2" y="4007417"/>
            <a:ext cx="3962828" cy="2850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54" y="4007417"/>
            <a:ext cx="2857500" cy="1646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2" y="1173479"/>
            <a:ext cx="3962828" cy="2621281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9165654" y="5760720"/>
            <a:ext cx="28575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TP: “</a:t>
            </a:r>
            <a:r>
              <a:rPr lang="en-US" dirty="0" err="1"/>
              <a:t>Chó</a:t>
            </a:r>
            <a:r>
              <a:rPr lang="en-US" dirty="0"/>
              <a:t> </a:t>
            </a:r>
            <a:r>
              <a:rPr lang="en-US" dirty="0" err="1"/>
              <a:t>đốm</a:t>
            </a:r>
            <a:r>
              <a:rPr lang="en-US" dirty="0"/>
              <a:t>”, ”</a:t>
            </a:r>
            <a:r>
              <a:rPr lang="en-US" dirty="0" err="1"/>
              <a:t>Cá</a:t>
            </a:r>
            <a:r>
              <a:rPr lang="en-US" dirty="0"/>
              <a:t>”</a:t>
            </a:r>
          </a:p>
          <a:p>
            <a:r>
              <a:rPr lang="en-US" dirty="0"/>
              <a:t>CL: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màu</a:t>
            </a:r>
            <a:endParaRPr lang="en-US" dirty="0"/>
          </a:p>
          <a:p>
            <a:r>
              <a:rPr lang="en-US" dirty="0"/>
              <a:t>TG: </a:t>
            </a:r>
            <a:r>
              <a:rPr lang="en-US" dirty="0" err="1"/>
              <a:t>Lương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Khiết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6375" y="572021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93477" y="609600"/>
            <a:ext cx="5940083" cy="40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6603" y="0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Thứ</a:t>
            </a:r>
            <a:r>
              <a:rPr lang="en-US" dirty="0">
                <a:solidFill>
                  <a:srgbClr val="002060"/>
                </a:solidFill>
              </a:rPr>
              <a:t>    , </a:t>
            </a:r>
            <a:r>
              <a:rPr lang="en-US" dirty="0" err="1">
                <a:solidFill>
                  <a:srgbClr val="002060"/>
                </a:solidFill>
              </a:rPr>
              <a:t>ngày</a:t>
            </a:r>
            <a:r>
              <a:rPr lang="en-US" dirty="0">
                <a:solidFill>
                  <a:srgbClr val="002060"/>
                </a:solidFill>
              </a:rPr>
              <a:t>     </a:t>
            </a:r>
            <a:r>
              <a:rPr lang="en-US" dirty="0" err="1">
                <a:solidFill>
                  <a:srgbClr val="002060"/>
                </a:solidFill>
              </a:rPr>
              <a:t>tháng</a:t>
            </a: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en-US" dirty="0" err="1">
                <a:solidFill>
                  <a:srgbClr val="002060"/>
                </a:solidFill>
              </a:rPr>
              <a:t>năm</a:t>
            </a:r>
            <a:r>
              <a:rPr lang="en-US" dirty="0">
                <a:solidFill>
                  <a:srgbClr val="00206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973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98720" y="1201921"/>
            <a:ext cx="6720840" cy="2562359"/>
          </a:xfrm>
          <a:prstGeom prst="roundRect">
            <a:avLst/>
          </a:prstGeom>
          <a:solidFill>
            <a:schemeClr val="bg1"/>
          </a:solidFill>
          <a:ln w="44450" cmpd="sng">
            <a:solidFill>
              <a:srgbClr val="0B9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56" y="1638300"/>
            <a:ext cx="1583293" cy="20701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58" y="2003584"/>
            <a:ext cx="1947862" cy="1256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676399"/>
            <a:ext cx="1005840" cy="19812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6375" y="572021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3477" y="609600"/>
            <a:ext cx="5940083" cy="40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278" y="1201921"/>
            <a:ext cx="416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98720" y="3929881"/>
            <a:ext cx="6720840" cy="2562359"/>
          </a:xfrm>
          <a:prstGeom prst="roundRect">
            <a:avLst/>
          </a:prstGeom>
          <a:solidFill>
            <a:schemeClr val="bg1"/>
          </a:solidFill>
          <a:ln w="44450" cmpd="sng">
            <a:solidFill>
              <a:srgbClr val="0B9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26" y="4378956"/>
            <a:ext cx="1636714" cy="2032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17" y="4060454"/>
            <a:ext cx="2059983" cy="23196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480881"/>
            <a:ext cx="1667606" cy="19303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05278" y="3929881"/>
            <a:ext cx="490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839788" y="1097280"/>
            <a:ext cx="3932237" cy="16002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7480"/>
            <a:ext cx="3932237" cy="38115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 Chấm đã tạo thành nét hình gì?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6603" y="0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Thứ</a:t>
            </a:r>
            <a:r>
              <a:rPr lang="en-US" dirty="0">
                <a:solidFill>
                  <a:srgbClr val="002060"/>
                </a:solidFill>
              </a:rPr>
              <a:t>    , </a:t>
            </a:r>
            <a:r>
              <a:rPr lang="en-US" dirty="0" err="1">
                <a:solidFill>
                  <a:srgbClr val="002060"/>
                </a:solidFill>
              </a:rPr>
              <a:t>ngày</a:t>
            </a:r>
            <a:r>
              <a:rPr lang="en-US" dirty="0">
                <a:solidFill>
                  <a:srgbClr val="002060"/>
                </a:solidFill>
              </a:rPr>
              <a:t>     </a:t>
            </a:r>
            <a:r>
              <a:rPr lang="en-US" dirty="0" err="1">
                <a:solidFill>
                  <a:srgbClr val="002060"/>
                </a:solidFill>
              </a:rPr>
              <a:t>tháng</a:t>
            </a: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en-US" dirty="0" err="1">
                <a:solidFill>
                  <a:srgbClr val="002060"/>
                </a:solidFill>
              </a:rPr>
              <a:t>năm</a:t>
            </a:r>
            <a:r>
              <a:rPr lang="en-US" dirty="0">
                <a:solidFill>
                  <a:srgbClr val="00206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6776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8" grpId="0" animBg="1"/>
      <p:bldP spid="19" grpId="0"/>
      <p:bldP spid="23" grpId="0" animBg="1"/>
      <p:bldP spid="2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k\Desktop\sach VSBDVDCTGD\hinh-dang-menh-th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48" y="3235991"/>
            <a:ext cx="4830143" cy="10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97" y="4328160"/>
            <a:ext cx="2519304" cy="156972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5216121" y="4328160"/>
            <a:ext cx="5379720" cy="15697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497156" y="2919851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865158" y="2960550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294000" y="3016762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717814" y="294163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085816" y="2869829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584695" y="2833124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952697" y="277000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7362947" y="277000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7730949" y="277000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8098951" y="2945622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7" y="1151039"/>
            <a:ext cx="1992323" cy="2447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44" y="1835467"/>
            <a:ext cx="2562225" cy="1581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49" y="1151039"/>
            <a:ext cx="1534213" cy="2447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55" y="4214737"/>
            <a:ext cx="2924175" cy="2038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36" y="4214736"/>
            <a:ext cx="2819400" cy="1990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56" y="4214737"/>
            <a:ext cx="1666875" cy="2038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1157" y="563880"/>
            <a:ext cx="4583123" cy="54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1157" y="3424656"/>
            <a:ext cx="4583123" cy="541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77" y="2880360"/>
            <a:ext cx="2519304" cy="156972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5780001" y="2880360"/>
            <a:ext cx="5379720" cy="15697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7-Point Star 1"/>
          <p:cNvSpPr/>
          <p:nvPr/>
        </p:nvSpPr>
        <p:spPr>
          <a:xfrm>
            <a:off x="5052060" y="1173480"/>
            <a:ext cx="3870960" cy="108204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41080" y="6461760"/>
            <a:ext cx="3063240" cy="431096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32560" y="2329543"/>
            <a:ext cx="9403080" cy="8621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32560" y="3320143"/>
            <a:ext cx="9403080" cy="862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32560" y="4311074"/>
            <a:ext cx="9403080" cy="8621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32560" y="5316540"/>
            <a:ext cx="9403080" cy="862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60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7680" y="350520"/>
            <a:ext cx="5516880" cy="3017520"/>
          </a:xfrm>
          <a:prstGeom prst="roundRect">
            <a:avLst/>
          </a:prstGeom>
          <a:solidFill>
            <a:srgbClr val="F36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350520"/>
            <a:ext cx="5516880" cy="30175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" y="3520440"/>
            <a:ext cx="5516880" cy="30175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3520440"/>
            <a:ext cx="5516880" cy="30175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9" y="1216687"/>
            <a:ext cx="1535662" cy="1803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86" y="1216687"/>
            <a:ext cx="1559854" cy="1804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40" y="1216687"/>
            <a:ext cx="1467840" cy="180334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240281" y="2042160"/>
            <a:ext cx="268945" cy="2594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84320" y="2042160"/>
            <a:ext cx="268945" cy="2594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4618280"/>
            <a:ext cx="1242060" cy="1761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1" y="4781363"/>
            <a:ext cx="2293337" cy="1598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23" y="4618279"/>
            <a:ext cx="1233188" cy="17616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7" y="1521174"/>
            <a:ext cx="2828605" cy="1745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82" y="1493520"/>
            <a:ext cx="980039" cy="1773188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1124822" y="5018007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328128" y="5017135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507446" y="5024460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1698913" y="5017135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1867663" y="5025405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2028986" y="5022526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207347" y="5027731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382903" y="5029484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569514" y="5024460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766005" y="5034550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9406" y="5034550"/>
            <a:ext cx="2037805" cy="1388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390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1.Quan sát hình bên:</vt:lpstr>
      <vt:lpstr>2. Cách vẽ bằng chấm: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Admin</cp:lastModifiedBy>
  <cp:revision>66</cp:revision>
  <dcterms:created xsi:type="dcterms:W3CDTF">2017-09-30T08:09:50Z</dcterms:created>
  <dcterms:modified xsi:type="dcterms:W3CDTF">2022-09-19T01:32:16Z</dcterms:modified>
</cp:coreProperties>
</file>