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  <p:sldMasterId id="2147484219" r:id="rId2"/>
  </p:sldMasterIdLst>
  <p:sldIdLst>
    <p:sldId id="267" r:id="rId3"/>
    <p:sldId id="270" r:id="rId4"/>
    <p:sldId id="256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50770-241C-4271-8244-CA0BBAAD0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CF525-9F4E-4D8D-8EC7-16841AE95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75014-E5C3-4F3F-8556-0F43BDEEA8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49DD686-D1F3-48B4-AA09-F97CEB0E4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69F2547-5771-4F96-8593-C22A2591F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4FAF3-6065-4D76-908E-D901DFBFC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F3406-E972-455C-80B5-414E46935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51B77A5-4864-4102-AECD-93A4E6C8A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B80A9-0314-4AC2-A308-090697E301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724D3-2C4B-4771-B3C3-F43005D74E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DBAA5-69E6-4DA6-9860-BD831D54E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24FB4-9AE2-4D2D-BF2A-DAC286475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D3DF3-1DB7-46EC-B85B-35E6D2D9A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8E1C7-903B-4837-BDAA-5F5C411B5F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7D55F-D002-42F1-845D-99757A036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CBDEE-9AB2-4F86-8955-9757BAD2FF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EF8ED-60B0-4EDA-8132-8BC36D5A4A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FF49C-A00E-4EEC-992E-7DE0CCF7E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F38C7-5868-4C11-940B-85310F5953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96ABC-239B-48FF-AE32-DDF05CDCF6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FA38F-9468-4E70-A18C-B4E31C0B86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64DDC-CFD6-4F74-834C-685109B185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A75F5F-1906-4F4F-8919-EDF971F60C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A75F5F-1906-4F4F-8919-EDF971F60C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8229600" cy="884238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CC0000"/>
                </a:solidFill>
                <a:latin typeface="Arial" charset="0"/>
              </a:rPr>
              <a:t>Chuẩn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  <a:latin typeface="Arial" charset="0"/>
              </a:rPr>
              <a:t>bị</a:t>
            </a:r>
            <a:endParaRPr lang="en-US" b="1" dirty="0" smtClean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62000" y="2362200"/>
            <a:ext cx="7620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Sách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Toán</a:t>
            </a:r>
            <a:r>
              <a:rPr lang="en-US" sz="3600" dirty="0" smtClean="0">
                <a:latin typeface="Arial" charset="0"/>
                <a:cs typeface="Arial" charset="0"/>
              </a:rPr>
              <a:t> 2 </a:t>
            </a:r>
            <a:r>
              <a:rPr lang="en-US" sz="3600" dirty="0" err="1" smtClean="0">
                <a:latin typeface="Arial" charset="0"/>
                <a:cs typeface="Arial" charset="0"/>
              </a:rPr>
              <a:t>trang</a:t>
            </a:r>
            <a:r>
              <a:rPr lang="en-US" sz="3600" dirty="0" smtClean="0">
                <a:latin typeface="Arial" charset="0"/>
                <a:cs typeface="Arial" charset="0"/>
              </a:rPr>
              <a:t> 107</a:t>
            </a:r>
            <a:endParaRPr lang="en-US" sz="36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err="1" smtClean="0">
                <a:latin typeface="Arial" charset="0"/>
                <a:cs typeface="Arial" charset="0"/>
              </a:rPr>
              <a:t>Bút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chì</a:t>
            </a:r>
            <a:endParaRPr lang="en-US" sz="36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latin typeface="Arial" charset="0"/>
                <a:cs typeface="Arial" charset="0"/>
              </a:rPr>
              <a:t>Con </a:t>
            </a:r>
            <a:r>
              <a:rPr lang="en-US" sz="3600" dirty="0" err="1" smtClean="0">
                <a:latin typeface="Arial" charset="0"/>
                <a:cs typeface="Arial" charset="0"/>
              </a:rPr>
              <a:t>tắt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ti</a:t>
            </a:r>
            <a:r>
              <a:rPr lang="en-US" sz="3600" dirty="0" smtClean="0">
                <a:latin typeface="Arial" charset="0"/>
                <a:cs typeface="Arial" charset="0"/>
              </a:rPr>
              <a:t> vi, </a:t>
            </a:r>
            <a:r>
              <a:rPr lang="en-US" sz="3600" dirty="0" err="1" smtClean="0">
                <a:latin typeface="Arial" charset="0"/>
                <a:cs typeface="Arial" charset="0"/>
              </a:rPr>
              <a:t>đi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vệ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sinh</a:t>
            </a:r>
            <a:r>
              <a:rPr lang="en-US" sz="3600" dirty="0" smtClean="0">
                <a:latin typeface="Arial" charset="0"/>
                <a:cs typeface="Arial" charset="0"/>
              </a:rPr>
              <a:t>, </a:t>
            </a:r>
            <a:r>
              <a:rPr lang="en-US" sz="3600" dirty="0" err="1" smtClean="0">
                <a:latin typeface="Arial" charset="0"/>
                <a:cs typeface="Arial" charset="0"/>
              </a:rPr>
              <a:t>uống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nước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trước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khi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vào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cs typeface="Arial" charset="0"/>
              </a:rPr>
              <a:t>học</a:t>
            </a:r>
            <a:endParaRPr lang="en-US" sz="3600" dirty="0">
              <a:latin typeface="Arial" charset="0"/>
              <a:cs typeface="Arial" charset="0"/>
            </a:endParaRPr>
          </a:p>
        </p:txBody>
      </p:sp>
      <p:pic>
        <p:nvPicPr>
          <p:cNvPr id="25604" name="Picture 4" descr="Picture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124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41350"/>
            <a:ext cx="7162800" cy="882650"/>
          </a:xfrm>
          <a:noFill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Củng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cố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, </a:t>
            </a:r>
            <a:r>
              <a:rPr lang="en-US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dặn</a:t>
            </a: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dò</a:t>
            </a:r>
            <a:endParaRPr lang="en-US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1752600"/>
            <a:ext cx="701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err="1">
                <a:solidFill>
                  <a:schemeClr val="hlink"/>
                </a:solidFill>
                <a:latin typeface="Arial" charset="0"/>
                <a:cs typeface="Arial" charset="0"/>
              </a:rPr>
              <a:t>Về</a:t>
            </a:r>
            <a:r>
              <a:rPr lang="en-US" sz="3600" dirty="0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Arial" charset="0"/>
                <a:cs typeface="Arial" charset="0"/>
              </a:rPr>
              <a:t>nhà</a:t>
            </a:r>
            <a:r>
              <a:rPr lang="en-US" sz="3600" dirty="0">
                <a:solidFill>
                  <a:schemeClr val="hlink"/>
                </a:solidFill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dirty="0">
                <a:latin typeface="Arial" charset="0"/>
                <a:cs typeface="Arial" charset="0"/>
              </a:rPr>
              <a:t>	- </a:t>
            </a:r>
            <a:r>
              <a:rPr lang="en-US" sz="3600" dirty="0" err="1">
                <a:latin typeface="Arial" charset="0"/>
                <a:cs typeface="Arial" charset="0"/>
              </a:rPr>
              <a:t>Xem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lại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bài</a:t>
            </a:r>
            <a:r>
              <a:rPr lang="en-US" sz="3600" dirty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dirty="0">
                <a:latin typeface="Arial" charset="0"/>
                <a:cs typeface="Arial" charset="0"/>
              </a:rPr>
              <a:t>	- </a:t>
            </a:r>
            <a:r>
              <a:rPr lang="en-US" sz="3600" dirty="0" err="1">
                <a:latin typeface="Arial" charset="0"/>
                <a:cs typeface="Arial" charset="0"/>
              </a:rPr>
              <a:t>Xem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tr</a:t>
            </a:r>
            <a:r>
              <a:rPr lang="vi-VN" sz="3600" dirty="0">
                <a:latin typeface="Arial" charset="0"/>
                <a:cs typeface="Arial" charset="0"/>
              </a:rPr>
              <a:t>ư</a:t>
            </a:r>
            <a:r>
              <a:rPr lang="en-US" sz="3600" dirty="0" err="1">
                <a:latin typeface="Arial" charset="0"/>
                <a:cs typeface="Arial" charset="0"/>
              </a:rPr>
              <a:t>ớc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bài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Bảng</a:t>
            </a:r>
            <a:r>
              <a:rPr lang="en-US" sz="3600" b="1" dirty="0">
                <a:solidFill>
                  <a:schemeClr val="hlink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Arial" charset="0"/>
                <a:cs typeface="Arial" charset="0"/>
              </a:rPr>
              <a:t>chia</a:t>
            </a:r>
            <a:r>
              <a:rPr lang="en-US" sz="3600" b="1" dirty="0">
                <a:solidFill>
                  <a:schemeClr val="hlink"/>
                </a:solidFill>
                <a:latin typeface="Arial" charset="0"/>
                <a:cs typeface="Arial" charset="0"/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8229600" cy="5029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cô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mạnh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khoẻ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 algn="ctr"/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em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b="1" kern="10" dirty="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giỏi</a:t>
            </a:r>
            <a:endParaRPr lang="en-US" sz="3600" b="1" kern="10" dirty="0">
              <a:ln w="25400">
                <a:pattFill prst="pct80">
                  <a:fgClr>
                    <a:srgbClr val="FF0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FF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219200"/>
            <a:ext cx="8229600" cy="884238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676400" y="2362200"/>
            <a:ext cx="5638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2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3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4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5</a:t>
            </a:r>
          </a:p>
        </p:txBody>
      </p:sp>
      <p:pic>
        <p:nvPicPr>
          <p:cNvPr id="25604" name="Picture 4" descr="Picture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124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57200" y="1828800"/>
            <a:ext cx="2971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657600" y="685800"/>
            <a:ext cx="5410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eaLnBrk="1" hangingPunct="1"/>
            <a:r>
              <a:rPr lang="en-US" sz="2800" dirty="0">
                <a:latin typeface="Arial" charset="0"/>
              </a:rPr>
              <a:t>	6 ô </a:t>
            </a:r>
            <a:r>
              <a:rPr lang="en-US" sz="2800" dirty="0" err="1">
                <a:latin typeface="Arial" charset="0"/>
              </a:rPr>
              <a:t>chia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thành</a:t>
            </a:r>
            <a:r>
              <a:rPr lang="en-US" sz="2800" dirty="0">
                <a:latin typeface="Arial" charset="0"/>
              </a:rPr>
              <a:t> 2 </a:t>
            </a:r>
            <a:r>
              <a:rPr lang="en-US" sz="2800" dirty="0" err="1">
                <a:latin typeface="Arial" charset="0"/>
              </a:rPr>
              <a:t>phần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bằng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nhau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mỗi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phần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có</a:t>
            </a:r>
            <a:r>
              <a:rPr lang="en-US" sz="2800" dirty="0">
                <a:latin typeface="Arial" charset="0"/>
              </a:rPr>
              <a:t> 3 ô.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52400" y="3276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 dirty="0">
                <a:solidFill>
                  <a:schemeClr val="hlink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914400" y="3048000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 dirty="0">
                <a:solidFill>
                  <a:schemeClr val="hlink"/>
                </a:solidFill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4478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 dirty="0">
                <a:solidFill>
                  <a:schemeClr val="hlink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905000" y="3200400"/>
            <a:ext cx="38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 dirty="0">
                <a:solidFill>
                  <a:schemeClr val="hlink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3622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 dirty="0">
                <a:solidFill>
                  <a:schemeClr val="hlink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267200" y="1676400"/>
            <a:ext cx="472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800" dirty="0">
                <a:latin typeface="Arial" charset="0"/>
                <a:cs typeface="Arial" charset="0"/>
              </a:rPr>
              <a:t> Ta </a:t>
            </a:r>
            <a:r>
              <a:rPr lang="en-US" sz="2800" dirty="0" err="1">
                <a:latin typeface="Arial" charset="0"/>
                <a:cs typeface="Arial" charset="0"/>
              </a:rPr>
              <a:t>có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phép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chia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vi-VN" sz="2800" dirty="0">
                <a:latin typeface="Arial" charset="0"/>
                <a:cs typeface="Arial" charset="0"/>
              </a:rPr>
              <a:t>đ</a:t>
            </a:r>
            <a:r>
              <a:rPr lang="en-US" sz="2800" dirty="0">
                <a:latin typeface="Arial" charset="0"/>
                <a:cs typeface="Arial" charset="0"/>
              </a:rPr>
              <a:t>ể </a:t>
            </a:r>
            <a:r>
              <a:rPr lang="en-US" sz="2800" dirty="0" err="1">
                <a:latin typeface="Arial" charset="0"/>
                <a:cs typeface="Arial" charset="0"/>
              </a:rPr>
              <a:t>tìm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số</a:t>
            </a:r>
            <a:r>
              <a:rPr lang="en-US" sz="2800" dirty="0">
                <a:latin typeface="Arial" charset="0"/>
                <a:cs typeface="Arial" charset="0"/>
              </a:rPr>
              <a:t> ô </a:t>
            </a:r>
            <a:r>
              <a:rPr lang="en-US" sz="2800" dirty="0" err="1">
                <a:latin typeface="Arial" charset="0"/>
                <a:cs typeface="Arial" charset="0"/>
              </a:rPr>
              <a:t>trong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mỗi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phần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648200" y="2489200"/>
            <a:ext cx="3048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 6 </a:t>
            </a:r>
            <a:r>
              <a:rPr lang="en-US" sz="3200" b="1" dirty="0">
                <a:solidFill>
                  <a:srgbClr val="CC0000"/>
                </a:solidFill>
                <a:latin typeface="Arial" charset="0"/>
                <a:cs typeface="Arial" charset="0"/>
              </a:rPr>
              <a:t>:</a:t>
            </a:r>
            <a:r>
              <a:rPr lang="en-US" sz="3200" b="1" dirty="0">
                <a:latin typeface="Arial" charset="0"/>
                <a:cs typeface="Arial" charset="0"/>
              </a:rPr>
              <a:t> 2 = 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733800" y="2971800"/>
            <a:ext cx="48768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Đọc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là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Sáu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chia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hai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bằng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ba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733800" y="3886200"/>
            <a:ext cx="42672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Dấu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  <a:cs typeface="Arial" charset="0"/>
              </a:rPr>
              <a:t>: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gọi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là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dấu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chia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962400" y="3352800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Arial" charset="0"/>
                <a:cs typeface="Arial" charset="0"/>
              </a:rPr>
              <a:t>Viết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là</a:t>
            </a:r>
            <a:r>
              <a:rPr lang="en-US" sz="2800" dirty="0">
                <a:latin typeface="Arial" charset="0"/>
                <a:cs typeface="Arial" charset="0"/>
              </a:rPr>
              <a:t>: </a:t>
            </a:r>
            <a:r>
              <a:rPr lang="en-US" sz="3200" b="1" dirty="0">
                <a:latin typeface="Arial" charset="0"/>
                <a:cs typeface="Arial" charset="0"/>
              </a:rPr>
              <a:t>6 : 2 = 3</a:t>
            </a:r>
            <a:r>
              <a:rPr lang="en-US" sz="2800" dirty="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57200" y="7620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514600" y="2057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1524000" y="2057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524000" y="7620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514600" y="7620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457200" y="2057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2" grpId="0"/>
      <p:bldP spid="2064" grpId="0"/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505200" cy="213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33400" y="533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667000" y="1676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524000" y="1676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57200" y="1676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667000" y="533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00200" y="5334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57200" y="1524000"/>
            <a:ext cx="2971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505200" y="685800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eaLnBrk="1" hangingPunct="1"/>
            <a:r>
              <a:rPr lang="en-US" sz="2800" b="1" dirty="0">
                <a:latin typeface="Arial" charset="0"/>
              </a:rPr>
              <a:t>	6 ô </a:t>
            </a:r>
            <a:r>
              <a:rPr lang="en-US" sz="2800" b="1" dirty="0" err="1">
                <a:latin typeface="Arial" charset="0"/>
              </a:rPr>
              <a:t>chia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mỗi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phần</a:t>
            </a:r>
            <a:r>
              <a:rPr lang="en-US" sz="2800" b="1" dirty="0" smtClean="0">
                <a:latin typeface="Arial" charset="0"/>
              </a:rPr>
              <a:t> 3 ô. </a:t>
            </a:r>
            <a:r>
              <a:rPr lang="en-US" sz="2800" b="1" dirty="0" err="1" smtClean="0">
                <a:latin typeface="Arial" charset="0"/>
              </a:rPr>
              <a:t>Vậy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ta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chia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được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thành</a:t>
            </a:r>
            <a:r>
              <a:rPr lang="en-US" sz="2800" b="1" dirty="0" smtClean="0">
                <a:latin typeface="Arial" charset="0"/>
              </a:rPr>
              <a:t> 2 </a:t>
            </a:r>
            <a:r>
              <a:rPr lang="en-US" sz="2800" b="1" dirty="0" err="1" smtClean="0">
                <a:latin typeface="Arial" charset="0"/>
              </a:rPr>
              <a:t>phần</a:t>
            </a:r>
            <a:r>
              <a:rPr lang="en-US" sz="2800" b="1" dirty="0" smtClean="0">
                <a:latin typeface="Arial" charset="0"/>
              </a:rPr>
              <a:t>.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038600" y="3124200"/>
            <a:ext cx="3276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 dirty="0" smtClean="0">
                <a:latin typeface="Arial" charset="0"/>
                <a:cs typeface="Arial" charset="0"/>
              </a:rPr>
              <a:t>        6 </a:t>
            </a:r>
            <a:r>
              <a:rPr lang="en-US" sz="3600" dirty="0">
                <a:latin typeface="Arial" charset="0"/>
                <a:cs typeface="Arial" charset="0"/>
              </a:rPr>
              <a:t>: 3 = 2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438400" y="3811587"/>
            <a:ext cx="60198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 dirty="0" err="1">
                <a:latin typeface="Arial" charset="0"/>
                <a:cs typeface="Arial" charset="0"/>
              </a:rPr>
              <a:t>Đọc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là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Sáu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chia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ba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bằng</a:t>
            </a: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cs typeface="Arial" charset="0"/>
              </a:rPr>
              <a:t>hai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219200" y="49530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 dirty="0">
                <a:latin typeface="Arial" charset="0"/>
                <a:cs typeface="Arial" charset="0"/>
              </a:rPr>
              <a:t>3 x 2 = 6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3505200" y="4648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505200" y="5181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724400" y="43434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6 : 2 = 3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572000" y="5562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6 : 3 = 2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038600" y="1752600"/>
            <a:ext cx="4724400" cy="115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  <a:buFontTx/>
              <a:buChar char="-"/>
            </a:pPr>
            <a:r>
              <a:rPr lang="en-US" sz="2800" b="1" dirty="0">
                <a:latin typeface="Arial" charset="0"/>
                <a:cs typeface="Arial" charset="0"/>
              </a:rPr>
              <a:t> Ta </a:t>
            </a:r>
            <a:r>
              <a:rPr lang="en-US" sz="2800" b="1" dirty="0" err="1">
                <a:latin typeface="Arial" charset="0"/>
                <a:cs typeface="Arial" charset="0"/>
              </a:rPr>
              <a:t>có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latin typeface="Arial" charset="0"/>
                <a:cs typeface="Arial" charset="0"/>
              </a:rPr>
              <a:t>phép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latin typeface="Arial" charset="0"/>
                <a:cs typeface="Arial" charset="0"/>
              </a:rPr>
              <a:t>chia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vi-VN" sz="2800" b="1" dirty="0">
                <a:latin typeface="Arial" charset="0"/>
                <a:cs typeface="Arial" charset="0"/>
              </a:rPr>
              <a:t>đ</a:t>
            </a:r>
            <a:r>
              <a:rPr lang="en-US" sz="2800" b="1" dirty="0">
                <a:latin typeface="Arial" charset="0"/>
                <a:cs typeface="Arial" charset="0"/>
              </a:rPr>
              <a:t>ể </a:t>
            </a:r>
            <a:r>
              <a:rPr lang="en-US" sz="2800" b="1" dirty="0" err="1">
                <a:latin typeface="Arial" charset="0"/>
                <a:cs typeface="Arial" charset="0"/>
              </a:rPr>
              <a:t>tìm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latin typeface="Arial" charset="0"/>
                <a:cs typeface="Arial" charset="0"/>
              </a:rPr>
              <a:t>số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latin typeface="Arial" charset="0"/>
                <a:cs typeface="Arial" charset="0"/>
              </a:rPr>
              <a:t>phần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latin typeface="Arial" charset="0"/>
                <a:cs typeface="Arial" charset="0"/>
              </a:rPr>
              <a:t>bằng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latin typeface="Arial" charset="0"/>
                <a:cs typeface="Arial" charset="0"/>
              </a:rPr>
              <a:t>nhau</a:t>
            </a:r>
            <a:r>
              <a:rPr lang="en-US" sz="2800" b="1" dirty="0" smtClean="0">
                <a:latin typeface="Arial" charset="0"/>
                <a:cs typeface="Arial" charset="0"/>
              </a:rPr>
              <a:t>.</a:t>
            </a:r>
            <a:endParaRPr lang="en-US" sz="28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381000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1. Cho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phép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viết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hai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phép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mẫu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38200" y="1600200"/>
            <a:ext cx="3276600" cy="2667000"/>
          </a:xfrm>
          <a:prstGeom prst="flowChartAlternateProcess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>
            <a:outerShdw dist="193441" dir="14808085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6390" name="Picture 6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28788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8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4876800" y="1652588"/>
            <a:ext cx="3124200" cy="2538412"/>
          </a:xfrm>
          <a:prstGeom prst="flowChartAlternateProcess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>
            <a:outerShdw dist="193441" dir="14808085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6395" name="Picture 11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28788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728788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956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8956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429000" y="42672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Mẫu :4 x 2 = 8</a:t>
            </a:r>
          </a:p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           8 : 2 = 4</a:t>
            </a:r>
          </a:p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           8 : 4 =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4" grpId="0" animBg="1"/>
      <p:bldP spid="163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304800" y="381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rgbClr val="CC0000"/>
                </a:solidFill>
                <a:latin typeface="Arial" charset="0"/>
                <a:cs typeface="Arial" charset="0"/>
              </a:rPr>
              <a:t>a)</a:t>
            </a:r>
          </a:p>
        </p:txBody>
      </p:sp>
      <p:pic>
        <p:nvPicPr>
          <p:cNvPr id="17415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143000" y="6096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3 x 5 = 15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8956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5814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1148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720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1054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014663" y="37528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548063" y="3733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081463" y="3733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538663" y="3733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072063" y="3733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>
                <a:latin typeface="Arial" charset="0"/>
                <a:cs typeface="Arial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14400" y="685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rgbClr val="CC0000"/>
                </a:solidFill>
                <a:latin typeface="Arial" charset="0"/>
                <a:cs typeface="Arial" charset="0"/>
              </a:rPr>
              <a:t>b)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28800" y="7620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4 x 3 = 12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0" y="39052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 dirty="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1148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1054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014663" y="45910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 dirty="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5480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0814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5386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0720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-5400000">
            <a:off x="762000" y="1214438"/>
            <a:ext cx="1828800" cy="2438400"/>
          </a:xfrm>
          <a:prstGeom prst="flowChartDelay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47" name="Picture 15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02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14_20080825060849532_080826Fun1du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433638"/>
            <a:ext cx="749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7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36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8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478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AutoShape 19"/>
          <p:cNvSpPr>
            <a:spLocks noChangeArrowheads="1"/>
          </p:cNvSpPr>
          <p:nvPr/>
        </p:nvSpPr>
        <p:spPr bwMode="auto">
          <a:xfrm rot="-5400000">
            <a:off x="3581400" y="1219200"/>
            <a:ext cx="1828800" cy="2438400"/>
          </a:xfrm>
          <a:prstGeom prst="flowChartDelay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52" name="Picture 20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14_20080825060849532_080826Fun1du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438400"/>
            <a:ext cx="749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22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438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3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6" name="AutoShape 24"/>
          <p:cNvSpPr>
            <a:spLocks noChangeArrowheads="1"/>
          </p:cNvSpPr>
          <p:nvPr/>
        </p:nvSpPr>
        <p:spPr bwMode="auto">
          <a:xfrm rot="-5400000">
            <a:off x="6324600" y="1219200"/>
            <a:ext cx="1828800" cy="2438400"/>
          </a:xfrm>
          <a:prstGeom prst="flowChartDelay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57" name="Picture 25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905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26" descr="14_20080825060849532_080826Fun1du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438400"/>
            <a:ext cx="749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27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438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28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 animBg="1"/>
      <p:bldP spid="18451" grpId="0" animBg="1"/>
      <p:bldP spid="184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1336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6764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8194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4290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29718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1148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7244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2672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4864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60960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6388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8580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74676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70104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09600" y="1066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chemeClr val="hlink"/>
                </a:solidFill>
                <a:latin typeface="Arial" charset="0"/>
                <a:cs typeface="Arial" charset="0"/>
              </a:rPr>
              <a:t>c)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295400" y="12192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2 x 5 = 10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352800" y="36766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 dirty="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8862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4196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48768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 dirty="0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54102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319463" y="43624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 dirty="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8528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3862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8434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53768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90600" y="40005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Bài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tập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 2.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Tính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382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600" b="1">
                <a:solidFill>
                  <a:srgbClr val="0000CC"/>
                </a:solidFill>
                <a:latin typeface="Arial" charset="0"/>
                <a:cs typeface="Arial" charset="0"/>
              </a:rPr>
              <a:t>a)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3 x 4 =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524000" y="25908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12 : 3 =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24000" y="33528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12 : 4 =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530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600" b="1">
                <a:solidFill>
                  <a:srgbClr val="0000CC"/>
                </a:solidFill>
                <a:latin typeface="Arial" charset="0"/>
                <a:cs typeface="Arial" charset="0"/>
              </a:rPr>
              <a:t>b)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715000" y="18288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4 x 5 =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638800" y="25908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20 : 4 =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638800" y="33528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20 : 5 = 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200400" y="18288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12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276600" y="2514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4 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3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828800"/>
            <a:ext cx="91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20 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91400" y="2514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5 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391400" y="3276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Arial" charset="0"/>
                <a:cs typeface="Arial" charset="0"/>
              </a:rPr>
              <a:t>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allAtOnce"/>
      <p:bldP spid="20483" grpId="0"/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  <p:bldP spid="2049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 - &amp;quot;Chuẩn bị&amp;quot;&quot;/&gt;&lt;property id=&quot;20307&quot; value=&quot;267&quot;/&gt;&lt;/object&gt;&lt;object type=&quot;3&quot; unique_id=&quot;10006&quot;&gt;&lt;property id=&quot;20148&quot; value=&quot;5&quot;/&gt;&lt;property id=&quot;20300&quot; value=&quot;Slide 3&quot;/&gt;&lt;property id=&quot;20307&quot; value=&quot;256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 - &amp;quot;Củng cố, dặn dò&amp;quot;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object type=&quot;3&quot; unique_id=&quot;10039&quot;&gt;&lt;property id=&quot;20148&quot; value=&quot;5&quot;/&gt;&lt;property id=&quot;20300&quot; value=&quot;Slide 4&quot;/&gt;&lt;property id=&quot;20307&quot; value=&quot;269&quot;/&gt;&lt;/object&gt;&lt;object type=&quot;3&quot; unique_id=&quot;10052&quot;&gt;&lt;property id=&quot;20148&quot; value=&quot;5&quot;/&gt;&lt;property id=&quot;20300&quot; value=&quot;Slide 2 - &amp;quot;Kiểm tra bài cũ&amp;quot;&quot;/&gt;&lt;property id=&quot;20307&quot; value=&quot;270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248</TotalTime>
  <Words>266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Trek</vt:lpstr>
      <vt:lpstr>Chuẩn bị</vt:lpstr>
      <vt:lpstr>Kiểm tra bài cũ</vt:lpstr>
      <vt:lpstr>Slide 3</vt:lpstr>
      <vt:lpstr>Slide 4</vt:lpstr>
      <vt:lpstr>Slide 5</vt:lpstr>
      <vt:lpstr>Slide 6</vt:lpstr>
      <vt:lpstr>Slide 7</vt:lpstr>
      <vt:lpstr>Slide 8</vt:lpstr>
      <vt:lpstr>Slide 9</vt:lpstr>
      <vt:lpstr>Củng cố, dặn dò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ba ngaøy 07 thaùng 02 naêm 2012</dc:title>
  <dc:creator>HUY</dc:creator>
  <cp:lastModifiedBy>AutoBVT</cp:lastModifiedBy>
  <cp:revision>25</cp:revision>
  <dcterms:created xsi:type="dcterms:W3CDTF">2012-02-01T17:09:46Z</dcterms:created>
  <dcterms:modified xsi:type="dcterms:W3CDTF">2020-04-14T14:51:01Z</dcterms:modified>
</cp:coreProperties>
</file>