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17.xml" ContentType="application/vnd.openxmlformats-officedocument.presentationml.tags+xml"/>
  <Override PartName="/ppt/media/media1.WAV" ContentType="audio/x-wav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5"/>
  </p:notesMasterIdLst>
  <p:sldIdLst>
    <p:sldId id="256" r:id="rId12"/>
    <p:sldId id="283" r:id="rId13"/>
    <p:sldId id="257" r:id="rId14"/>
    <p:sldId id="259" r:id="rId15"/>
    <p:sldId id="258" r:id="rId16"/>
    <p:sldId id="263" r:id="rId17"/>
    <p:sldId id="266" r:id="rId18"/>
    <p:sldId id="265" r:id="rId19"/>
    <p:sldId id="267" r:id="rId20"/>
    <p:sldId id="269" r:id="rId21"/>
    <p:sldId id="270" r:id="rId22"/>
    <p:sldId id="268" r:id="rId23"/>
    <p:sldId id="273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33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E6DFD-2BC2-4883-A37A-316F1E6091A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D991C-7F0C-4345-9C3B-B69A32267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9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48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48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19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91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312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D991C-7F0C-4345-9C3B-B69A322671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93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4BC6AB-8EE0-4822-AEC2-E777576B11C3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18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999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574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88A0F396-649B-497A-AC80-2FB7ED21848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725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3C2DC-1BBB-45EE-A60D-ACACC01B2763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726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66EC3-83B0-4296-908B-979F65EDD61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80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EEC18-5566-4682-89A6-36DB6EAEF0E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093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89A32-9FDD-41DF-8C53-4A6E4426661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941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15FFF-DF03-4CBD-A39F-A56D0ED62B4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69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73215-8CCD-4DBD-9B24-AE05ED54EE2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648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69360-0437-4F32-8367-16950A7FA26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566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CFD9A-3A4C-4D29-AEE3-B7377C2483C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712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C9AA-6D56-470D-9E19-41A61C3212C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208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541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F7DB6-3D97-44EE-B831-313BB44EC89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045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CB1A63E-64A4-453A-9668-4310D26CC3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693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9DC3D-4155-4D5A-9562-01326F0EE0F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055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7AC2F-BD9B-4CE1-91B0-C9093B75399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868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13C7-3207-4EB1-B7CD-3F1BCC83A1F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704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040AC-0FDB-4AB9-A59A-C475E0FE54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809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0148-B573-46CA-908D-4B8C37A112C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30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8D0D-D6B4-435A-964E-925DC8E9479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965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86FA1-8B72-49CB-91EA-0661E9A16E8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89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03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09A7B-D6A6-4C60-B2F4-CBF3F901F3E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55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63576-C5DB-447E-B8EB-9DE16648452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00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93E0D-B4F6-4336-A1C2-DF8BA6F456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203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2589E08-FEB6-4554-8FD3-4BFFDD6AD50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505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877AA-4234-4068-920C-7745F0EBB10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138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7B3F-692A-4382-B202-41C107C44C4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811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A703A-1EF9-4287-B5E0-E7FAC068BC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636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A3D11-51DC-455E-9871-928D0EB3128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457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AD40-3C4F-4BE6-9C20-18311099749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003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CE691-02B3-4101-8B99-391F72F9208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63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251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8DCFA-1593-40C7-A5FE-2818DCD1EEB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229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5AA8-E521-4EEF-B2C8-83DE34DDDDA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7D826-5922-4F1B-9A81-A65CAC74424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748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5CE0-B469-4B35-AE4F-B8972D81561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452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DEA91EB5-1802-4CBC-965F-A45F597604F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172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BEAFE-F9CC-4FF1-B8B7-76E4790EF0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743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5C2-E03C-48A3-835D-CDDEE9F1566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932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CB79-E0B5-48AD-A6C5-AA83B4D360F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644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04918-5C0D-48FA-92D5-6FDD300B4FA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320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1201D-CDD3-47DD-AA8A-FBFC7638B83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791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572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05952-6B15-484A-9449-FF0E1192B2A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03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0A39A-E66F-450B-AE56-AAC0425B30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49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FA138-55D3-4028-B972-2D6B47970D5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00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E8183-0FC8-424F-AFDE-3CA494AC9A9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285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64330-6BA7-40FB-9AEF-CE51315D2AB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586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88A0F396-649B-497A-AC80-2FB7ED21848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504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3C2DC-1BBB-45EE-A60D-ACACC01B2763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883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66EC3-83B0-4296-908B-979F65EDD61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572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EEC18-5566-4682-89A6-36DB6EAEF0E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44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89A32-9FDD-41DF-8C53-4A6E4426661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553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666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15FFF-DF03-4CBD-A39F-A56D0ED62B4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73215-8CCD-4DBD-9B24-AE05ED54EE2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916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69360-0437-4F32-8367-16950A7FA26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6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CFD9A-3A4C-4D29-AEE3-B7377C2483C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50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C9AA-6D56-470D-9E19-41A61C3212C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014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F7DB6-3D97-44EE-B831-313BB44EC89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866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039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111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267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123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796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973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0470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012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957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242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857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606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CB1A63E-64A4-453A-9668-4310D26CC3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49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9DC3D-4155-4D5A-9562-01326F0EE0F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42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7AC2F-BD9B-4CE1-91B0-C9093B75399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115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919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13C7-3207-4EB1-B7CD-3F1BCC83A1F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037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040AC-0FDB-4AB9-A59A-C475E0FE548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776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0148-B573-46CA-908D-4B8C37A112C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359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8D0D-D6B4-435A-964E-925DC8E9479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117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86FA1-8B72-49CB-91EA-0661E9A16E8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280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09A7B-D6A6-4C60-B2F4-CBF3F901F3E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456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63576-C5DB-447E-B8EB-9DE166484520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55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93E0D-B4F6-4336-A1C2-DF8BA6F456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138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12589E08-FEB6-4554-8FD3-4BFFDD6AD50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649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877AA-4234-4068-920C-7745F0EBB10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25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459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97B3F-692A-4382-B202-41C107C44C4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249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A703A-1EF9-4287-B5E0-E7FAC068BC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817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A3D11-51DC-455E-9871-928D0EB3128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970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AD40-3C4F-4BE6-9C20-18311099749C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927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CE691-02B3-4101-8B99-391F72F9208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074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8DCFA-1593-40C7-A5FE-2818DCD1EEB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693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5AA8-E521-4EEF-B2C8-83DE34DDDDA9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254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7D826-5922-4F1B-9A81-A65CAC744242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716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5CE0-B469-4B35-AE4F-B8972D815614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772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9809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" name="Group 119815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119816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7" name="Freeform 119817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8" name="Freeform 119818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9" name="Group 119819"/>
            <p:cNvGrpSpPr>
              <a:grpSpLocks/>
            </p:cNvGrpSpPr>
            <p:nvPr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19820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1" name="Freeform 119821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19822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19823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4" name="Freeform 119824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119825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19826"/>
            <p:cNvSpPr>
              <a:spLocks noChangeArrowheads="1"/>
            </p:cNvSpPr>
            <p:nvPr/>
          </p:nvSpPr>
          <p:spPr bwMode="auto">
            <a:xfrm rot="7320404">
              <a:off x="4890" y="2917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7" name="Freeform 119827"/>
            <p:cNvSpPr>
              <a:spLocks noChangeArrowheads="1"/>
            </p:cNvSpPr>
            <p:nvPr/>
          </p:nvSpPr>
          <p:spPr bwMode="auto">
            <a:xfrm rot="7320404">
              <a:off x="4874" y="2904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" name="Freeform 119828"/>
            <p:cNvSpPr>
              <a:spLocks noChangeArrowheads="1"/>
            </p:cNvSpPr>
            <p:nvPr/>
          </p:nvSpPr>
          <p:spPr bwMode="auto">
            <a:xfrm rot="7320404">
              <a:off x="4981" y="289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9" name="Group 119829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119830"/>
              <p:cNvSpPr>
                <a:spLocks noChangeArrowheads="1"/>
              </p:cNvSpPr>
              <p:nvPr/>
            </p:nvSpPr>
            <p:spPr bwMode="auto">
              <a:xfrm rot="7320404">
                <a:off x="4968" y="3171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19831"/>
              <p:cNvSpPr>
                <a:spLocks noChangeArrowheads="1"/>
              </p:cNvSpPr>
              <p:nvPr/>
            </p:nvSpPr>
            <p:spPr bwMode="auto">
              <a:xfrm rot="7320404">
                <a:off x="4868" y="2911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19832"/>
              <p:cNvSpPr>
                <a:spLocks noChangeArrowheads="1"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19833"/>
              <p:cNvSpPr>
                <a:spLocks noChangeArrowheads="1"/>
              </p:cNvSpPr>
              <p:nvPr/>
            </p:nvSpPr>
            <p:spPr bwMode="auto">
              <a:xfrm rot="7320404">
                <a:off x="5344" y="2855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4" name="Freeform 119834"/>
              <p:cNvSpPr>
                <a:spLocks noChangeArrowheads="1"/>
              </p:cNvSpPr>
              <p:nvPr/>
            </p:nvSpPr>
            <p:spPr bwMode="auto">
              <a:xfrm rot="7320404">
                <a:off x="5117" y="2981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25" name="Freeform 119835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6" name="Freeform 119836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19811" name="Title 11981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noProof="1"/>
          </a:p>
        </p:txBody>
      </p:sp>
      <p:sp>
        <p:nvSpPr>
          <p:cNvPr id="119812" name="Subtitle 11981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en-US" noProof="1" smtClean="0"/>
              <a:t>Click to edit Master subtitle style</a:t>
            </a:r>
            <a:endParaRPr noProof="1"/>
          </a:p>
        </p:txBody>
      </p:sp>
      <p:sp>
        <p:nvSpPr>
          <p:cNvPr id="27" name="Date Placeholder 11981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anchor="t"/>
          <a:lstStyle>
            <a:lvl1pPr>
              <a:defRPr sz="1400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Footer Placeholder 11981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algn="ctr">
              <a:defRPr sz="1400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11981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algn="r">
              <a:defRPr sz="1400" dirty="0">
                <a:latin typeface="Comic Sans MS" panose="030F0702030302020204" pitchFamily="66" charset="0"/>
              </a:defRPr>
            </a:lvl1pPr>
          </a:lstStyle>
          <a:p>
            <a:fld id="{DEA91EB5-1802-4CBC-965F-A45F597604F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9036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4640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BEAFE-F9CC-4FF1-B8B7-76E4790EF0D8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998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5C2-E03C-48A3-835D-CDDEE9F1566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141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CB79-E0B5-48AD-A6C5-AA83B4D360F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528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04918-5C0D-48FA-92D5-6FDD300B4FA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374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1201D-CDD3-47DD-AA8A-FBFC7638B83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600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05952-6B15-484A-9449-FF0E1192B2AA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20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0A39A-E66F-450B-AE56-AAC0425B30E1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735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FA138-55D3-4028-B972-2D6B47970D5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635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E8183-0FC8-424F-AFDE-3CA494AC9A95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874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8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11878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18790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64330-6BA7-40FB-9AEF-CE51315D2AB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622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27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33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1034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35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6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7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8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9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0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1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2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3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044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5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6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7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8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1049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0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1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52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3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4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5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6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7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8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9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0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061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62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63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1064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65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66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67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68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9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0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1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2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3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4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5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1076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9278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3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2D60FB99-9D71-404D-8E10-7AF4B5C1B8E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8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9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130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2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3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4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5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6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7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8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9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5140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3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4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5145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6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7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48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0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1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2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3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4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5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6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5157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59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5160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63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5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6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7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8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9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0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1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5172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4735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1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2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06020BC1-AD00-485C-B776-8168CCC6F4C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56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7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2058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59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0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1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2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3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4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5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6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7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2068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69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70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1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2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2073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4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5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76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77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8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9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0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1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2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3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4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085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86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87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2088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89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90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91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92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3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4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5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6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7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8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9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2100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4701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75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79B0286C-ACDC-4343-A54C-61AAF54921E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0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81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3082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83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4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5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6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7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8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9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0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1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3092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093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94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5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6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3097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8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9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00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01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2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3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4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5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6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7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8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109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110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111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3112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113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114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15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116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7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8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9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0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1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2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3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3124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140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099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0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E1CFAD54-F1FB-4C22-BF37-84A0A9A73B3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4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105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4106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8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9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0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1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2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3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4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5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4116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19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0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4121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2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3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24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6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7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8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9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0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1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2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4133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35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4136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39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1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2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3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4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5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6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7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4148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5955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3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2D60FB99-9D71-404D-8E10-7AF4B5C1B8EE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128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129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5130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2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3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4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5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6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7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8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39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5140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3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44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5145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6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5147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48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0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1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2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3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4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5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56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5157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5159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5160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5163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5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6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7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8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69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0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171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5172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2481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27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033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1034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35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6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7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8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39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0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1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2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43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1044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5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6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7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48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1049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0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1051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52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3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4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5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6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7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8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59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0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061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62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063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1064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65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66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1067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68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69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0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1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2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3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4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075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1076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756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1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2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06020BC1-AD00-485C-B776-8168CCC6F4CD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56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057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2058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59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0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1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2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3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4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5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6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67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2068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69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70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1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2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2073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4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2075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76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77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8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79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0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1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2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3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84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085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86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2087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2088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89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90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2091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92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3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4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5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6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7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8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2099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2100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665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75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79B0286C-ACDC-4343-A54C-61AAF54921E7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080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3081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3082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83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4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5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6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7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8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89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0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091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3092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093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94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5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096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3097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8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3099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00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01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2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3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4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5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6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7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08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109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110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3111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3112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113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114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3115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116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7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8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19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0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1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2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3123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3124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682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18785"/>
          <p:cNvSpPr>
            <a:spLocks noChangeArrowheads="1"/>
          </p:cNvSpPr>
          <p:nvPr/>
        </p:nvSpPr>
        <p:spPr bwMode="auto">
          <a:xfrm rot="-3172564">
            <a:off x="7777163" y="-14287"/>
            <a:ext cx="1162050" cy="2082800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099" name="Title 1187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0" name="Text Placeholder 11878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9" name="Date Placeholder 11878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8790" name="Footer Placeholder 11878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118791" name="Slide Number Placeholder 11879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Comic Sans MS" panose="030F0702030302020204" pitchFamily="66" charset="0"/>
              </a:defRPr>
            </a:lvl1pPr>
          </a:lstStyle>
          <a:p>
            <a:fld id="{E1CFAD54-F1FB-4C22-BF37-84A0A9A73B3F}" type="slidenum">
              <a:rPr lang="en-US"/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4" name="Freeform 118791"/>
          <p:cNvSpPr>
            <a:spLocks noChangeArrowheads="1"/>
          </p:cNvSpPr>
          <p:nvPr/>
        </p:nvSpPr>
        <p:spPr bwMode="auto">
          <a:xfrm rot="-3172564">
            <a:off x="7862888" y="20638"/>
            <a:ext cx="1165225" cy="2098675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105" name="Freeform 118792"/>
          <p:cNvSpPr>
            <a:spLocks noChangeArrowheads="1"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4106" name="Group 118793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8794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8" name="Freeform 118795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09" name="Freeform 118796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0" name="Freeform 118797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1" name="Freeform 118798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2" name="Freeform 118799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3" name="Freeform 118800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4" name="Freeform 118801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15" name="Freeform 118802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grpSp>
          <p:nvGrpSpPr>
            <p:cNvPr id="4116" name="Group 118803"/>
            <p:cNvGrpSpPr>
              <a:grpSpLocks/>
            </p:cNvGrpSpPr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118804"/>
              <p:cNvGrpSpPr>
                <a:grpSpLocks/>
              </p:cNvGrpSpPr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118805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19" name="Freeform 118806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0" name="Freeform 118807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  <p:sp>
            <p:nvSpPr>
              <p:cNvPr id="4121" name="Freeform 118808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2" name="Freeform 118809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sp>
            <p:nvSpPr>
              <p:cNvPr id="4123" name="Freeform 118810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24" name="Group 118811"/>
              <p:cNvGrpSpPr>
                <a:grpSpLocks/>
              </p:cNvGrpSpPr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118812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6" name="Freeform 118813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7" name="Freeform 118814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8" name="Freeform 118815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29" name="Freeform 118816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0" name="Freeform 118817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1" name="Freeform 118818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32" name="Freeform 118819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4133" name="Group 118820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118821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35" name="Freeform 118822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4136" name="Group 118823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118824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118825"/>
              <p:cNvSpPr>
                <a:spLocks noChangeArrowheads="1"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>
                  <a:ea typeface="SimSun" panose="02010600030101010101" pitchFamily="2" charset="-122"/>
                </a:endParaRPr>
              </a:p>
            </p:txBody>
          </p:sp>
          <p:grpSp>
            <p:nvGrpSpPr>
              <p:cNvPr id="4139" name="Group 118826"/>
              <p:cNvGrpSpPr>
                <a:grpSpLocks/>
              </p:cNvGrpSpPr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118827"/>
                <p:cNvSpPr>
                  <a:spLocks noChangeArrowheads="1"/>
                </p:cNvSpPr>
                <p:nvPr/>
              </p:nvSpPr>
              <p:spPr bwMode="auto">
                <a:xfrm rot="-3172564">
                  <a:off x="4947" y="52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1" name="Freeform 118828"/>
                <p:cNvSpPr>
                  <a:spLocks noChangeArrowheads="1"/>
                </p:cNvSpPr>
                <p:nvPr/>
              </p:nvSpPr>
              <p:spPr bwMode="auto">
                <a:xfrm rot="-3172564">
                  <a:off x="5029" y="313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2" name="Freeform 118829"/>
                <p:cNvSpPr>
                  <a:spLocks noChangeArrowheads="1"/>
                </p:cNvSpPr>
                <p:nvPr/>
              </p:nvSpPr>
              <p:spPr bwMode="auto">
                <a:xfrm rot="-3172564">
                  <a:off x="4839" y="163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3" name="Freeform 118830"/>
                <p:cNvSpPr>
                  <a:spLocks noChangeArrowheads="1"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4" name="Freeform 118831"/>
                <p:cNvSpPr>
                  <a:spLocks noChangeArrowheads="1"/>
                </p:cNvSpPr>
                <p:nvPr/>
              </p:nvSpPr>
              <p:spPr bwMode="auto">
                <a:xfrm rot="-3172564">
                  <a:off x="5278" y="878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5" name="Freeform 118832"/>
                <p:cNvSpPr>
                  <a:spLocks noChangeArrowheads="1"/>
                </p:cNvSpPr>
                <p:nvPr/>
              </p:nvSpPr>
              <p:spPr bwMode="auto">
                <a:xfrm rot="-3172564">
                  <a:off x="5234" y="787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6" name="Freeform 118833"/>
                <p:cNvSpPr>
                  <a:spLocks noChangeArrowheads="1"/>
                </p:cNvSpPr>
                <p:nvPr/>
              </p:nvSpPr>
              <p:spPr bwMode="auto">
                <a:xfrm rot="-3172564">
                  <a:off x="4966" y="191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4147" name="Freeform 118834"/>
                <p:cNvSpPr>
                  <a:spLocks noChangeArrowheads="1"/>
                </p:cNvSpPr>
                <p:nvPr/>
              </p:nvSpPr>
              <p:spPr bwMode="auto">
                <a:xfrm rot="-3172564">
                  <a:off x="4929" y="123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altLang="zh-CN"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4148" name="Straight Connector 118835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265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image" Target="../media/image11.png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6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8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17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lors_1280x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9" y="-49327"/>
            <a:ext cx="9253538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143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  <a:p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103155"/>
      </p:ext>
    </p:extLst>
  </p:cSld>
  <p:clrMapOvr>
    <a:masterClrMapping/>
  </p:clrMapOvr>
  <p:transition advClick="0" advTm="11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72234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19510"/>
    </mc:Choice>
    <mc:Fallback>
      <p:transition advTm="195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066800"/>
            <a:ext cx="7926916" cy="175260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Nó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bèn kiếm một cặp kính đeo lên 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mắt, một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ống nghe cặp vào cổ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, một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áo choàng khoác lên người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,  </a:t>
            </a:r>
            <a:r>
              <a:rPr lang="nl-NL" sz="2800" dirty="0">
                <a:solidFill>
                  <a:schemeClr val="tx1"/>
                </a:solidFill>
                <a:latin typeface="Times New Roman" pitchFamily="18" charset="0"/>
              </a:rPr>
              <a:t>một chiếc mũ thêu chữ thập đỏ chụp lên đầu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686746" y="1266335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048000" y="1685827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058551" y="1676400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886281" y="2095108"/>
            <a:ext cx="158291" cy="439130"/>
            <a:chOff x="6886281" y="1866508"/>
            <a:chExt cx="158291" cy="43913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886281" y="1866508"/>
              <a:ext cx="95054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958159" y="1886146"/>
              <a:ext cx="86413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3585747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4800" y="1028308"/>
            <a:ext cx="7926916" cy="1752600"/>
            <a:chOff x="304800" y="838200"/>
            <a:chExt cx="7926916" cy="17526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838200"/>
              <a:ext cx="7926916" cy="1752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Nó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bèn kiếm một cặp kính đeo lên 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mắt, một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ống nghe cặp vào cổ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, một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áo choàng khoác lên người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,  </a:t>
              </a:r>
              <a:r>
                <a:rPr lang="nl-NL" sz="2800" dirty="0">
                  <a:solidFill>
                    <a:schemeClr val="tx1"/>
                  </a:solidFill>
                  <a:latin typeface="Times New Roman" pitchFamily="18" charset="0"/>
                </a:rPr>
                <a:t>một chiếc mũ thêu chữ thập đỏ chụp lên đầu</a:t>
              </a:r>
              <a:r>
                <a:rPr lang="nl-NL" sz="2800" dirty="0" smtClean="0">
                  <a:solidFill>
                    <a:schemeClr val="tx1"/>
                  </a:solidFill>
                  <a:latin typeface="Times New Roman" pitchFamily="18" charset="0"/>
                </a:rPr>
                <a:t>. 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686746" y="1037735"/>
              <a:ext cx="95054" cy="419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048000" y="1457227"/>
              <a:ext cx="95054" cy="419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8058551" y="1447800"/>
              <a:ext cx="95054" cy="4194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6886281" y="1866508"/>
              <a:ext cx="158291" cy="439130"/>
              <a:chOff x="6886281" y="1866508"/>
              <a:chExt cx="158291" cy="43913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6886281" y="1866508"/>
                <a:ext cx="95054" cy="4194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6958159" y="1886146"/>
                <a:ext cx="86413" cy="4194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304799" y="3124200"/>
            <a:ext cx="8229601" cy="1447800"/>
            <a:chOff x="838200" y="4495800"/>
            <a:chExt cx="8229600" cy="1143000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4495800"/>
              <a:ext cx="8229600" cy="11430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47"/>
            <p:cNvSpPr txBox="1">
              <a:spLocks noChangeArrowheads="1"/>
            </p:cNvSpPr>
            <p:nvPr/>
          </p:nvSpPr>
          <p:spPr bwMode="auto">
            <a:xfrm>
              <a:off x="914400" y="4590246"/>
              <a:ext cx="8077200" cy="650528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Sói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mừng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rơn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mon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men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lại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phía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sau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định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lựa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miếng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đớp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sâu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vào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đùi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Ngựa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cho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Ngựa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hết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đường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chạy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</a:rPr>
                <a:t>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67600" y="3727207"/>
            <a:ext cx="158291" cy="439130"/>
            <a:chOff x="6886281" y="1866508"/>
            <a:chExt cx="158291" cy="43913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6886281" y="1866508"/>
              <a:ext cx="95054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958159" y="1886146"/>
              <a:ext cx="86413" cy="41949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H="1">
            <a:off x="2610438" y="3268221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19800" y="3280922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373357" y="3280922"/>
            <a:ext cx="95054" cy="4194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743020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41530"/>
    </mc:Choice>
    <mc:Fallback>
      <p:transition advTm="4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53" y="5473303"/>
            <a:ext cx="365522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89755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424716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thuồng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9389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rỏ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031641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1524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" y="12954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mpimage15.tiff"/>
          <p:cNvPicPr>
            <a:picLocks/>
          </p:cNvPicPr>
          <p:nvPr/>
        </p:nvPicPr>
        <p:blipFill rotWithShape="1">
          <a:blip r:embed="rId4">
            <a:lum bright="-18000" contrast="54000"/>
          </a:blip>
          <a:srcRect l="78982" t="7720" r="2433" b="57903"/>
          <a:stretch/>
        </p:blipFill>
        <p:spPr bwMode="auto">
          <a:xfrm>
            <a:off x="3352800" y="2362200"/>
            <a:ext cx="2590800" cy="3460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160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943908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" y="1219200"/>
            <a:ext cx="78486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mpimage15.tiff"/>
          <p:cNvPicPr>
            <a:picLocks/>
          </p:cNvPicPr>
          <p:nvPr/>
        </p:nvPicPr>
        <p:blipFill rotWithShape="1">
          <a:blip r:embed="rId4">
            <a:lum bright="-20000" contrast="54000"/>
          </a:blip>
          <a:srcRect l="4339" t="44503" r="53747" b="3179"/>
          <a:stretch/>
        </p:blipFill>
        <p:spPr bwMode="auto">
          <a:xfrm>
            <a:off x="1219200" y="2514599"/>
            <a:ext cx="6705599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971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39882"/>
            <a:ext cx="4200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i="1" dirty="0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876800" y="1102043"/>
            <a:ext cx="3616284" cy="4765357"/>
            <a:chOff x="1008" y="672"/>
            <a:chExt cx="2592" cy="3360"/>
          </a:xfrm>
        </p:grpSpPr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008" y="672"/>
              <a:ext cx="2592" cy="3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pic>
          <p:nvPicPr>
            <p:cNvPr id="10" name="Ảnh 11" descr="Bac si So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2496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757215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51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57313" y="1600200"/>
            <a:ext cx="52720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Sói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i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minh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962" y="1600200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Sói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1389" y="2246531"/>
            <a:ext cx="4620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lừa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8861" y="2883435"/>
            <a:ext cx="3980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Ngựa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altLang="zh-CN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minh.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080081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4" grpId="0"/>
      <p:bldP spid="4" grpId="1"/>
      <p:bldP spid="4" grpId="2"/>
      <p:bldP spid="8" grpId="0"/>
      <p:bldP spid="8" grpId="1"/>
      <p:bldP spid="8" grpId="2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002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780635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lors_1280x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9" y="-49327"/>
            <a:ext cx="9253538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DẠY HỌC TRỰC TUYẾN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258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LỚP 2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3124200"/>
            <a:ext cx="44195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Bác</a:t>
            </a:r>
            <a:r>
              <a:rPr lang="en-US" sz="6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sĩ</a:t>
            </a:r>
            <a:r>
              <a:rPr lang="en-US" sz="6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Sói</a:t>
            </a:r>
            <a:endParaRPr lang="en-US" sz="60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209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23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103155"/>
      </p:ext>
    </p:extLst>
  </p:cSld>
  <p:clrMapOvr>
    <a:masterClrMapping/>
  </p:clrMapOvr>
  <p:transition advClick="0" advTm="39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" y="228600"/>
            <a:ext cx="877728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60048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191000"/>
            <a:ext cx="78486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764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94714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hình nền PP\Ảnh nền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10391"/>
            <a:ext cx="9163282" cy="6837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49370" y="1844535"/>
            <a:ext cx="8864541" cy="986213"/>
            <a:chOff x="228600" y="1422818"/>
            <a:chExt cx="8077200" cy="986213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422818"/>
              <a:ext cx="8077200" cy="685800"/>
              <a:chOff x="3810000" y="2362200"/>
              <a:chExt cx="4343400" cy="685800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3810000" y="2362200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24300" y="243406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58041" y="1454924"/>
              <a:ext cx="68008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thong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khoan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thai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28600" y="3657600"/>
            <a:ext cx="9062993" cy="1004628"/>
            <a:chOff x="237894" y="4043302"/>
            <a:chExt cx="8382346" cy="1004628"/>
          </a:xfrm>
        </p:grpSpPr>
        <p:grpSp>
          <p:nvGrpSpPr>
            <p:cNvPr id="14" name="Group 13"/>
            <p:cNvGrpSpPr/>
            <p:nvPr/>
          </p:nvGrpSpPr>
          <p:grpSpPr>
            <a:xfrm>
              <a:off x="237894" y="4043302"/>
              <a:ext cx="8382346" cy="704739"/>
              <a:chOff x="3783335" y="2537148"/>
              <a:chExt cx="4507488" cy="742288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3947423" y="2593636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83335" y="2537148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12618" y="4093823"/>
              <a:ext cx="77240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vờ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lễ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tĩnh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74182" y="152400"/>
            <a:ext cx="306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4591" y="1072875"/>
            <a:ext cx="2133600" cy="537316"/>
            <a:chOff x="381000" y="1354229"/>
            <a:chExt cx="2133600" cy="537316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381000" y="1368325"/>
              <a:ext cx="2133600" cy="5232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131" y="1354229"/>
              <a:ext cx="193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020" y="2741388"/>
            <a:ext cx="8921240" cy="702947"/>
            <a:chOff x="121020" y="2882064"/>
            <a:chExt cx="8921240" cy="1121295"/>
          </a:xfrm>
        </p:grpSpPr>
        <p:grpSp>
          <p:nvGrpSpPr>
            <p:cNvPr id="20" name="Group 19"/>
            <p:cNvGrpSpPr/>
            <p:nvPr/>
          </p:nvGrpSpPr>
          <p:grpSpPr>
            <a:xfrm>
              <a:off x="121020" y="2882064"/>
              <a:ext cx="8921240" cy="1121295"/>
              <a:chOff x="427451" y="2497270"/>
              <a:chExt cx="8120348" cy="11212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70599" y="2497270"/>
                <a:ext cx="8077200" cy="1121295"/>
                <a:chOff x="3924300" y="2384931"/>
                <a:chExt cx="4343400" cy="685800"/>
              </a:xfrm>
            </p:grpSpPr>
            <p:sp>
              <p:nvSpPr>
                <p:cNvPr id="11" name="Flowchart: Alternate Process 10"/>
                <p:cNvSpPr/>
                <p:nvPr/>
              </p:nvSpPr>
              <p:spPr>
                <a:xfrm>
                  <a:off x="3924300" y="2384931"/>
                  <a:ext cx="4343400" cy="685800"/>
                </a:xfrm>
                <a:prstGeom prst="flowChartAlternateProcess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924300" y="2434066"/>
                  <a:ext cx="411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27451" y="2561986"/>
                <a:ext cx="80351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45283" y="2967335"/>
              <a:ext cx="87034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Sói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410" name="Picture 2" descr="D:\Dropbox\hình nền PP\đọc sá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635369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2C74ECC-829A-4966-B46D-506B11E451E7}"/>
              </a:ext>
            </a:extLst>
          </p:cNvPr>
          <p:cNvGrpSpPr/>
          <p:nvPr/>
        </p:nvGrpSpPr>
        <p:grpSpPr>
          <a:xfrm>
            <a:off x="228600" y="4495800"/>
            <a:ext cx="2133600" cy="537316"/>
            <a:chOff x="381000" y="1354229"/>
            <a:chExt cx="2133600" cy="537316"/>
          </a:xfrm>
        </p:grpSpPr>
        <p:sp>
          <p:nvSpPr>
            <p:cNvPr id="36" name="Flowchart: Alternate Process 35">
              <a:extLst>
                <a:ext uri="{FF2B5EF4-FFF2-40B4-BE49-F238E27FC236}">
                  <a16:creationId xmlns="" xmlns:a16="http://schemas.microsoft.com/office/drawing/2014/main" id="{B21B48DC-473E-4AD9-97D2-9A8CE28816EF}"/>
                </a:ext>
              </a:extLst>
            </p:cNvPr>
            <p:cNvSpPr/>
            <p:nvPr/>
          </p:nvSpPr>
          <p:spPr>
            <a:xfrm>
              <a:off x="381000" y="1368325"/>
              <a:ext cx="2133600" cy="5232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6338A94-CE30-40DA-8DAA-4B5FA87B0B3D}"/>
                </a:ext>
              </a:extLst>
            </p:cNvPr>
            <p:cNvSpPr txBox="1"/>
            <p:nvPr/>
          </p:nvSpPr>
          <p:spPr>
            <a:xfrm>
              <a:off x="479131" y="1354229"/>
              <a:ext cx="193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Nhấn giọng</a:t>
              </a:r>
              <a:endParaRPr lang="en-US" sz="28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C8F96A1-930F-4211-B33C-DA1ACC3AE579}"/>
              </a:ext>
            </a:extLst>
          </p:cNvPr>
          <p:cNvGrpSpPr/>
          <p:nvPr/>
        </p:nvGrpSpPr>
        <p:grpSpPr>
          <a:xfrm>
            <a:off x="898927" y="5262969"/>
            <a:ext cx="8142073" cy="604430"/>
            <a:chOff x="543039" y="4093823"/>
            <a:chExt cx="8587192" cy="654216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0847BF62-3B35-4DF9-B867-41743E4406B5}"/>
                </a:ext>
              </a:extLst>
            </p:cNvPr>
            <p:cNvGrpSpPr/>
            <p:nvPr/>
          </p:nvGrpSpPr>
          <p:grpSpPr>
            <a:xfrm>
              <a:off x="543039" y="4096931"/>
              <a:ext cx="8077199" cy="651108"/>
              <a:chOff x="3947423" y="2593636"/>
              <a:chExt cx="4343400" cy="685800"/>
            </a:xfrm>
          </p:grpSpPr>
          <p:sp>
            <p:nvSpPr>
              <p:cNvPr id="42" name="Flowchart: Alternate Process 41">
                <a:extLst>
                  <a:ext uri="{FF2B5EF4-FFF2-40B4-BE49-F238E27FC236}">
                    <a16:creationId xmlns="" xmlns:a16="http://schemas.microsoft.com/office/drawing/2014/main" id="{7664F9B3-E1D7-40F0-AB18-F761B70F024E}"/>
                  </a:ext>
                </a:extLst>
              </p:cNvPr>
              <p:cNvSpPr/>
              <p:nvPr/>
            </p:nvSpPr>
            <p:spPr>
              <a:xfrm>
                <a:off x="3947423" y="2593636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135A53D0-8D22-4885-BD09-8B3B9B594225}"/>
                  </a:ext>
                </a:extLst>
              </p:cNvPr>
              <p:cNvSpPr txBox="1"/>
              <p:nvPr/>
            </p:nvSpPr>
            <p:spPr>
              <a:xfrm>
                <a:off x="4033308" y="2596074"/>
                <a:ext cx="4114800" cy="596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hoan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thai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phát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tĩnh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phúc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…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A7B46FD1-A5E1-44C8-944B-334796F84687}"/>
                </a:ext>
              </a:extLst>
            </p:cNvPr>
            <p:cNvSpPr/>
            <p:nvPr/>
          </p:nvSpPr>
          <p:spPr>
            <a:xfrm>
              <a:off x="804330" y="4093823"/>
              <a:ext cx="8325901" cy="566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1825894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81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81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67580"/>
            <a:ext cx="3429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2046" y="2067580"/>
            <a:ext cx="4835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1509237"/>
            <a:ext cx="0" cy="3748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67200" y="3058180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3608466"/>
            <a:ext cx="4541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396805"/>
            <a:ext cx="7772400" cy="138499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191946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2225"/>
            <a:ext cx="9271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6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914900"/>
            <a:ext cx="9144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" descr="070417011147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885950"/>
            <a:ext cx="2228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14900"/>
            <a:ext cx="1143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6"/>
          <p:cNvSpPr>
            <a:spLocks noTextEdit="1"/>
          </p:cNvSpPr>
          <p:nvPr/>
        </p:nvSpPr>
        <p:spPr>
          <a:xfrm>
            <a:off x="1600200" y="1600200"/>
            <a:ext cx="5922169" cy="55435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3"/>
              </a:avLst>
            </a:prstTxWarp>
            <a:normAutofit/>
          </a:bodyPr>
          <a:lstStyle/>
          <a:p>
            <a:pPr algn="ctr" eaLnBrk="0" hangingPunct="0"/>
            <a:r>
              <a:rPr lang="en-US" sz="45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45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sz="4500" b="1" noProof="1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45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SINH </a:t>
            </a:r>
          </a:p>
          <a:p>
            <a:pPr algn="ctr" eaLnBrk="0" hangingPunct="0"/>
            <a:r>
              <a:rPr lang="en-US" sz="4500" b="1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VUI- KHỎE - HỌC TẬP TỐT.</a:t>
            </a:r>
          </a:p>
        </p:txBody>
      </p:sp>
      <p:sp>
        <p:nvSpPr>
          <p:cNvPr id="29703" name="Title 1"/>
          <p:cNvSpPr txBox="1">
            <a:spLocks noChangeArrowheads="1"/>
          </p:cNvSpPr>
          <p:nvPr/>
        </p:nvSpPr>
        <p:spPr bwMode="auto">
          <a:xfrm>
            <a:off x="1133475" y="857250"/>
            <a:ext cx="686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6" tIns="34283" rIns="68566" bIns="34283"/>
          <a:lstStyle/>
          <a:p>
            <a:pPr algn="ctr"/>
            <a:endParaRPr lang="en-US" altLang="zh-CN" sz="300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1466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124200" y="228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7936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858809"/>
            <a:ext cx="7936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088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1646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245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lorful bird perched on a tree branch&#10;&#10;Description automatically generated">
            <a:extLst>
              <a:ext uri="{FF2B5EF4-FFF2-40B4-BE49-F238E27FC236}">
                <a16:creationId xmlns="" xmlns:a16="http://schemas.microsoft.com/office/drawing/2014/main" id="{FA728A8F-75CD-4256-A664-63F7A2616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2236787" cy="125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Khacha-2016\Desktop\Con chồn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08630"/>
            <a:ext cx="2129824" cy="114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762000" y="2819399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821838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1200" y="751438"/>
            <a:ext cx="4876800" cy="5872681"/>
            <a:chOff x="1600200" y="268587"/>
            <a:chExt cx="5562600" cy="6400799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600200" y="268587"/>
              <a:ext cx="5562600" cy="6400799"/>
              <a:chOff x="1200" y="1056"/>
              <a:chExt cx="3312" cy="2976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1200" y="1056"/>
                <a:ext cx="3312" cy="2976"/>
                <a:chOff x="192" y="1008"/>
                <a:chExt cx="3264" cy="2832"/>
              </a:xfrm>
            </p:grpSpPr>
            <p:sp>
              <p:nvSpPr>
                <p:cNvPr id="5" name="Rectangle 3"/>
                <p:cNvSpPr>
                  <a:spLocks noChangeArrowheads="1"/>
                </p:cNvSpPr>
                <p:nvPr/>
              </p:nvSpPr>
              <p:spPr bwMode="auto">
                <a:xfrm>
                  <a:off x="192" y="1008"/>
                  <a:ext cx="3264" cy="28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6" name="Nơi giữ chỗ cho Nội dung 3" descr="Muong thu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056"/>
                  <a:ext cx="3072" cy="26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" name="Rectangle 17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1824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813946" y="1489036"/>
              <a:ext cx="2971800" cy="51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500" b="1" dirty="0" smtClean="0">
                  <a:solidFill>
                    <a:srgbClr val="000000"/>
                  </a:solidFill>
                  <a:latin typeface="Times New Roman" pitchFamily="18" charset="0"/>
                </a:rPr>
                <a:t>MUÔNG THÚ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981200" y="751438"/>
            <a:ext cx="4953000" cy="6083173"/>
            <a:chOff x="1008" y="672"/>
            <a:chExt cx="2592" cy="3360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1008" y="672"/>
              <a:ext cx="2592" cy="3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Ảnh 11" descr="Bac si So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2496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705099" y="-49935"/>
            <a:ext cx="3429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Bác</a:t>
            </a:r>
            <a:r>
              <a:rPr lang="en-US" sz="5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sĩ</a:t>
            </a:r>
            <a:r>
              <a:rPr lang="en-US" sz="50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000" b="1" cap="none" spc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Sói</a:t>
            </a:r>
            <a:endParaRPr lang="en-US" sz="50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~PP4057.WAV">
            <a:hlinkClick r:id="" action="ppaction://media"/>
          </p:cNvPr>
          <p:cNvPicPr>
            <a:picLocks noRot="1" noChangeAspect="1"/>
          </p:cNvPicPr>
          <p:nvPr>
            <a:wavAudioFile r:embed="rId1" name="~PP405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8976783"/>
      </p:ext>
    </p:extLst>
  </p:cSld>
  <p:clrMapOvr>
    <a:masterClrMapping/>
  </p:clrMapOvr>
  <p:transition advClick="0" advTm="112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5435" y="115669"/>
            <a:ext cx="431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2803" y="1752600"/>
            <a:ext cx="4826597" cy="76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58009" y="2590800"/>
            <a:ext cx="4800600" cy="76200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4600" y="3505200"/>
            <a:ext cx="4800600" cy="762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5600" y="4419600"/>
            <a:ext cx="4800600" cy="76200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huơ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57065" y="914400"/>
            <a:ext cx="4891335" cy="68580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dãi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2390" y="838200"/>
            <a:ext cx="876300" cy="838200"/>
          </a:xfrm>
          <a:prstGeom prst="ellipse">
            <a:avLst/>
          </a:prstGeom>
          <a:solidFill>
            <a:srgbClr val="0033CC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53390" y="1752600"/>
            <a:ext cx="876300" cy="83820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99755" y="2590800"/>
            <a:ext cx="876300" cy="838200"/>
          </a:xfrm>
          <a:prstGeom prst="ellipse">
            <a:avLst/>
          </a:prstGeom>
          <a:solidFill>
            <a:srgbClr val="0033CC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80745" y="3505200"/>
            <a:ext cx="876300" cy="83820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84155" y="4419600"/>
            <a:ext cx="876300" cy="838200"/>
          </a:xfrm>
          <a:prstGeom prst="ellipse">
            <a:avLst/>
          </a:prstGeom>
          <a:solidFill>
            <a:srgbClr val="0033CC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220438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0" y="76200"/>
            <a:ext cx="325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762001"/>
            <a:ext cx="2926765" cy="6858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828800"/>
            <a:ext cx="3104914" cy="7827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209" y="2895600"/>
            <a:ext cx="2937171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9319" y="4114800"/>
            <a:ext cx="2843645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175260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5870" y="5410200"/>
            <a:ext cx="579813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9000" y="286789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Thong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691615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" y="5257800"/>
            <a:ext cx="2926764" cy="990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4183394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7699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0" y="76200"/>
            <a:ext cx="325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762001"/>
            <a:ext cx="2926765" cy="6858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828800"/>
            <a:ext cx="3104914" cy="7827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209" y="2895600"/>
            <a:ext cx="2937171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9319" y="4114800"/>
            <a:ext cx="2843645" cy="858985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175260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4142505"/>
            <a:ext cx="579813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637305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Thong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2895600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" y="5257800"/>
            <a:ext cx="2926764" cy="9906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5285505"/>
            <a:ext cx="5715000" cy="88669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67386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8070"/>
    </mc:Choice>
    <mc:Fallback>
      <p:transition advTm="28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371600"/>
            <a:ext cx="8382000" cy="3407112"/>
            <a:chOff x="381000" y="1371600"/>
            <a:chExt cx="8382000" cy="3407112"/>
          </a:xfrm>
          <a:noFill/>
        </p:grpSpPr>
        <p:sp>
          <p:nvSpPr>
            <p:cNvPr id="4" name="Flowchart: Alternate Process 3"/>
            <p:cNvSpPr/>
            <p:nvPr/>
          </p:nvSpPr>
          <p:spPr>
            <a:xfrm>
              <a:off x="381000" y="1371600"/>
              <a:ext cx="8382000" cy="3352800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514" y="1454725"/>
              <a:ext cx="8153400" cy="33239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1: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……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Sói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……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Phiền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3: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Sói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…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văng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049505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20030"/>
    </mc:Choice>
    <mc:Fallback>
      <p:transition advTm="20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3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6&quot;/&gt;&lt;/object&gt;&lt;object type=&quot;3&quot; unique_id=&quot;10021&quot;&gt;&lt;property id=&quot;20148&quot; value=&quot;5&quot;/&gt;&lt;property id=&quot;20300&quot; value=&quot;Slide 18&quot;/&gt;&lt;property id=&quot;20307&quot; value=&quot;277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281&quot;/&gt;&lt;/object&gt;&lt;object type=&quot;3&quot; unique_id=&quot;10026&quot;&gt;&lt;property id=&quot;20148&quot; value=&quot;5&quot;/&gt;&lt;property id=&quot;20300&quot; value=&quot;Slide 23&quot;/&gt;&lt;property id=&quot;20307&quot; value=&quot;28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7.4|9|8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6|2.2|2.9|3.2|5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5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6|3.3|3.5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|1.3|1.6|1.6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|4.1|5.5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681523A-9CCA-49D5-A5D6-BEED70DF4088}"/>
  <p:tag name="GENSWF_ADVANCE_TIME" val="10.501"/>
  <p:tag name="ISPRING_CUSTOM_TIMING_USED" val="1"/>
  <p:tag name="TIMING" val="|3|4.4"/>
</p:tagLst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3071D192-8321-46E5-8C30-6EFF73CE68B4}" vid="{1069A6AB-FE7E-4EBE-A9B2-464BD730BC9B}"/>
    </a:ext>
  </a:extLst>
</a:theme>
</file>

<file path=ppt/theme/theme10.xml><?xml version="1.0" encoding="utf-8"?>
<a:theme xmlns:a="http://schemas.openxmlformats.org/drawingml/2006/main" name="8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eme1" id="{3071D192-8321-46E5-8C30-6EFF73CE68B4}" vid="{1069A6AB-FE7E-4EBE-A9B2-464BD730BC9B}"/>
    </a:ext>
  </a:extLst>
</a:theme>
</file>

<file path=ppt/theme/theme7.xml><?xml version="1.0" encoding="utf-8"?>
<a:theme xmlns:a="http://schemas.openxmlformats.org/drawingml/2006/main" name="5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885</TotalTime>
  <Words>890</Words>
  <Application>Microsoft Office PowerPoint</Application>
  <PresentationFormat>On-screen Show (4:3)</PresentationFormat>
  <Paragraphs>125</Paragraphs>
  <Slides>23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Theme1</vt:lpstr>
      <vt:lpstr>1_Crayons</vt:lpstr>
      <vt:lpstr>2_Crayons</vt:lpstr>
      <vt:lpstr>3_Crayons</vt:lpstr>
      <vt:lpstr>4_Crayons</vt:lpstr>
      <vt:lpstr>1_Theme1</vt:lpstr>
      <vt:lpstr>5_Crayons</vt:lpstr>
      <vt:lpstr>6_Crayons</vt:lpstr>
      <vt:lpstr>7_Crayons</vt:lpstr>
      <vt:lpstr>8_Crayons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HuongTuyet</dc:creator>
  <cp:lastModifiedBy>AutoBVT</cp:lastModifiedBy>
  <cp:revision>62</cp:revision>
  <dcterms:created xsi:type="dcterms:W3CDTF">2006-08-16T00:00:00Z</dcterms:created>
  <dcterms:modified xsi:type="dcterms:W3CDTF">2020-04-20T12:45:56Z</dcterms:modified>
</cp:coreProperties>
</file>