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.gif"/><Relationship Id="rId18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5" Type="http://schemas.openxmlformats.org/officeDocument/2006/relationships/slide" Target="slide5.xml"/><Relationship Id="rId10" Type="http://schemas.openxmlformats.org/officeDocument/2006/relationships/image" Target="../media/image8.gif"/><Relationship Id="rId4" Type="http://schemas.openxmlformats.org/officeDocument/2006/relationships/image" Target="../media/image3.gif"/><Relationship Id="rId9" Type="http://schemas.openxmlformats.org/officeDocument/2006/relationships/image" Target="../media/image7.gif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ungee Inline" pitchFamily="2" charset="0"/>
              </a:rPr>
              <a:t>GIÚP MÈO CON BẮT CHUỘT</a:t>
            </a:r>
            <a:endParaRPr lang="en-US" sz="6000" dirty="0">
              <a:solidFill>
                <a:schemeClr val="bg1"/>
              </a:solidFill>
              <a:latin typeface="Bungee Inli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4406" y="4055523"/>
            <a:ext cx="584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Great Vibes" panose="02000507080000020002" pitchFamily="2" charset="0"/>
              </a:rPr>
              <a:t>Bài:</a:t>
            </a:r>
          </a:p>
          <a:p>
            <a:r>
              <a:rPr lang="en-US" sz="4800" b="1" smtClean="0">
                <a:solidFill>
                  <a:schemeClr val="bg1"/>
                </a:solidFill>
                <a:latin typeface="Great Vibes" panose="02000507080000020002" pitchFamily="2" charset="0"/>
              </a:rPr>
              <a:t>PowerSkills</a:t>
            </a:r>
            <a:endParaRPr lang="en-US" sz="4800" b="1" dirty="0">
              <a:solidFill>
                <a:schemeClr val="bg1"/>
              </a:solidFill>
              <a:latin typeface="Great Vibes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</a:rPr>
              <a:t>1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</a:rPr>
              <a:t>2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</a:rPr>
              <a:t>3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</a:rPr>
              <a:t>4</a:t>
            </a:r>
            <a:endParaRPr lang="en-US" sz="4400" dirty="0">
              <a:latin typeface=".VnBlack" panose="020B7200000000000000" pitchFamily="34" charset="0"/>
            </a:endParaRP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.VnBlack" panose="020B7200000000000000" pitchFamily="34" charset="0"/>
              </a:rPr>
              <a:t>5</a:t>
            </a:r>
            <a:endParaRPr lang="en-US" sz="4400" dirty="0">
              <a:latin typeface=".VnBlack" panose="020B7200000000000000" pitchFamily="34" charset="0"/>
            </a:endParaRP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48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.VnBlack</vt:lpstr>
      <vt:lpstr>Arial</vt:lpstr>
      <vt:lpstr>Bungee Inline</vt:lpstr>
      <vt:lpstr>Calibri</vt:lpstr>
      <vt:lpstr>Calibri Light</vt:lpstr>
      <vt:lpstr>Great Vibes</vt:lpstr>
      <vt:lpstr>Montserrat Alternates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</cp:revision>
  <dcterms:created xsi:type="dcterms:W3CDTF">2020-05-02T09:26:31Z</dcterms:created>
  <dcterms:modified xsi:type="dcterms:W3CDTF">2020-11-27T02:43:04Z</dcterms:modified>
</cp:coreProperties>
</file>