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5836" r:id="rId2"/>
    <p:sldMasterId id="2147485872" r:id="rId3"/>
    <p:sldMasterId id="2147486426" r:id="rId4"/>
    <p:sldMasterId id="2147486689" r:id="rId5"/>
  </p:sldMasterIdLst>
  <p:notesMasterIdLst>
    <p:notesMasterId r:id="rId48"/>
  </p:notesMasterIdLst>
  <p:sldIdLst>
    <p:sldId id="393" r:id="rId6"/>
    <p:sldId id="394" r:id="rId7"/>
    <p:sldId id="395" r:id="rId8"/>
    <p:sldId id="396" r:id="rId9"/>
    <p:sldId id="397" r:id="rId10"/>
    <p:sldId id="392" r:id="rId11"/>
    <p:sldId id="386" r:id="rId12"/>
    <p:sldId id="292" r:id="rId13"/>
    <p:sldId id="380" r:id="rId14"/>
    <p:sldId id="378" r:id="rId15"/>
    <p:sldId id="379" r:id="rId16"/>
    <p:sldId id="351" r:id="rId17"/>
    <p:sldId id="376" r:id="rId18"/>
    <p:sldId id="387" r:id="rId19"/>
    <p:sldId id="398" r:id="rId20"/>
    <p:sldId id="352" r:id="rId21"/>
    <p:sldId id="389" r:id="rId22"/>
    <p:sldId id="391" r:id="rId23"/>
    <p:sldId id="354" r:id="rId24"/>
    <p:sldId id="399" r:id="rId25"/>
    <p:sldId id="415" r:id="rId26"/>
    <p:sldId id="416" r:id="rId27"/>
    <p:sldId id="400" r:id="rId28"/>
    <p:sldId id="357" r:id="rId29"/>
    <p:sldId id="418" r:id="rId30"/>
    <p:sldId id="419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08" r:id="rId39"/>
    <p:sldId id="409" r:id="rId40"/>
    <p:sldId id="410" r:id="rId41"/>
    <p:sldId id="411" r:id="rId42"/>
    <p:sldId id="412" r:id="rId43"/>
    <p:sldId id="413" r:id="rId44"/>
    <p:sldId id="375" r:id="rId45"/>
    <p:sldId id="372" r:id="rId46"/>
    <p:sldId id="420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Cooper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Cooper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Cooper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Cooper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Cooper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Cooper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Cooper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Cooper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Cooper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0000FF"/>
    <a:srgbClr val="D60093"/>
    <a:srgbClr val="FFCC66"/>
    <a:srgbClr val="FF0000"/>
    <a:srgbClr val="00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51" d="100"/>
          <a:sy n="51" d="100"/>
        </p:scale>
        <p:origin x="-3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wmf"/><Relationship Id="rId7" Type="http://schemas.openxmlformats.org/officeDocument/2006/relationships/image" Target="../media/image44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452C50-A5E5-4A61-9B93-7536036D7A36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4FA4076-E75A-46C5-A0F4-7689A5557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88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6D8506C8-5817-44AD-AE4E-433FCC224211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860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6D787D8D-3D80-4E44-8233-481867D19EA9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25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870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00E6813D-0893-4A0B-9ABC-8FCC3C7E2107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26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Google Shape;913;ge4b7ac326b_0_1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Google Shape;914;ge4b7ac326b_0_1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A3A35CCE-5978-4C08-979C-A9753DFFBD46}" type="slidenum">
              <a:rPr lang="vi-VN" smtClean="0">
                <a:solidFill>
                  <a:srgbClr val="000000"/>
                </a:solidFill>
              </a:rPr>
              <a:pPr eaLnBrk="1" hangingPunct="1"/>
              <a:t>41</a:t>
            </a:fld>
            <a:endParaRPr lang="vi-VN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1032;ge4b7ac326b_0_20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Google Shape;1033;ge4b7ac326b_0_209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Google Shape;899;ge4b7ac326b_0_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Google Shape;900;ge4b7ac326b_0_1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7987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DFF6AD2B-B0EC-43DA-9AEE-965DE9F81F1D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12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3F2F4680-603A-463C-82D5-A0102EDEF48C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13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819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7DCEBD8D-A35D-4A3E-99D6-945FE4F08BE9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17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829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A4C9CF1C-F409-44D4-B4F3-D30EA1F8F1EF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18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839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C5CA095B-C81A-48AA-8C05-2C328A3623EB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21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cs typeface="等线"/>
            </a:endParaRPr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fld id="{22792F9C-C207-4771-BCCB-9428471EE795}" type="slidenum">
              <a:rPr lang="zh-CN" altLang="en-US" smtClean="0">
                <a:solidFill>
                  <a:srgbClr val="000000"/>
                </a:solidFill>
                <a:latin typeface="Arial" pitchFamily="34" charset="0"/>
                <a:cs typeface="等线"/>
              </a:rPr>
              <a:pPr eaLnBrk="1" hangingPunct="1"/>
              <a:t>22</a:t>
            </a:fld>
            <a:endParaRPr lang="zh-CN" altLang="en-US" smtClean="0">
              <a:solidFill>
                <a:srgbClr val="000000"/>
              </a:solidFill>
              <a:latin typeface="Arial" pitchFamily="34" charset="0"/>
              <a:cs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1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01BF5-4485-4AD8-B33D-8D1AF79AC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7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FD1CD-607E-40C8-874D-EED1FD1F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2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F0DBD-65F9-43CA-A9A0-A46F62E0D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19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0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77589-4904-431E-9981-C049CA13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9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68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681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8364E-6A75-4C61-AB6E-6A2D0140D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8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4AC93-D54E-4892-8BAE-728534622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8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19CD8-091D-4ADF-AE81-1477497DD884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A9008-5723-40AC-A793-45A88E6017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92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EFF54-7F17-447F-B8B2-41D414D4D12A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3E648-ED12-4AE2-BBF4-A77E4F66F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834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A7A00-4A13-44EC-82EA-38D86B0625F7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925BA-D398-4F27-82BE-38B6707C6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738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53D8E-26AB-42C3-8B48-8EA2F5D9DD88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85CC0-BDB8-444F-9E7C-31DC33236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92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E97C3-CA78-488B-9BC0-1C257D4DA4C5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5A7AB-A6F8-4F12-B222-768EA33E79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85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E7917-FDE7-4698-89D5-F8A43EE0A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5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BC63B-E74F-4CC4-9DE6-28F0EDE873D1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D211E-9A3D-44D2-97C1-CCA53DF44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184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F1F9E-5CF9-4D5C-8FEB-15F8F8018321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DDCEF-CE36-4012-BB58-8C1D79806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276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7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F6C9-57C3-47E3-9C5F-715DAC61379D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4692F-A7EB-44E0-89B1-61462FAA77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636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9CA38-75C2-4FCD-AB7E-38D44806F61B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CEDE7-1C93-4E5F-8B2E-ABD118726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606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279A8-BA25-4D62-AD1C-DBF54F885E39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86539-7B98-40C2-856D-767099BA4F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03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32082-9DEA-4A51-A8D0-BC6736DED7E0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76E84-B576-4E84-B282-9C2079AC13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514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94CCEFFC-8210-45E2-AD5C-D29F1F00E336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6B529918-B6D0-4C3F-A3D3-FC45881C1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46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E91FB23C-E5A7-4056-9C0D-CB2BC1EA2835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17D93839-C238-4693-BD06-C36135EB2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18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02536D52-8B09-44B4-983B-4A32EBFCEA1B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7855766D-03E9-4941-9CFE-E540D1BDB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02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5F9641CE-31A0-45A1-926D-3592143B80D8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A7C113A4-5ED9-4578-9373-E3B703491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8EE9B-9D9F-4409-900C-DA4B948CC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76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EEC93A8A-5706-4CD7-B070-811C52F6D7AF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AA712FA5-EC40-47B8-A15D-5EAD6B9F9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99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7B3CED05-6C25-4E8E-8090-F84BA3F4D684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CFF5E0DD-88BB-472E-8263-0394F1C27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3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D74B3143-4D7F-4EF5-A300-457A60C1ED1F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22C371D4-2BAD-45E5-A665-91F14678F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69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43BA171A-FE1D-4140-A871-CDA1F99D3F94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ABD7A737-E818-4ACB-9764-AD3646A89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34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9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1762D219-990D-4E37-85FD-9044E1D6F560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1A4E7B9F-13B5-4EC5-B27C-3C5F562C6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1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00DAA75F-74EB-46D1-A937-68CA11FB387E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056FE860-2EC9-4957-9CF7-C1A1D15D0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04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6" y="36513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F630EB1F-9EFD-4627-8F3C-38C79B76E21A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BF7119AA-6E76-41C0-A878-F91068592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98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C0334FB4-902B-4B7F-A7F3-9C89AF820245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B439BFCA-3F9D-4F1F-8B2B-72D2C3BC942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173458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32B05352-38D2-40C0-A7D3-60D850B73964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63DC900F-5D38-4019-B2E9-F879449970B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791194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DB6D4F90-A594-40AF-A95E-C1CD47954467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854D3174-B1A9-4430-8842-A9BF06FC75A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87342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F74B-1CF2-416A-9C5F-EA2C6B90E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345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298954C9-A310-4987-A294-5B33A92D9832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B7C882BF-D837-437C-8E3D-D7F8D3A6AB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68000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05158E5F-D3B9-4A91-A99F-9E58A84FC066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7D08E5F0-7549-4F0C-8B7B-AFB77088C30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667201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E4EB5A0A-9E65-4CFC-8AA9-D69ECD6D9B2D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98B23598-41CE-42F1-8C96-4AF0A92888E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283646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2C838F9D-F52D-469B-9F43-234C965126DD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D4ADE886-5954-49B5-A254-643E4C32E2B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52236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1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1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73B6E0C3-7D8D-4481-BA86-AD2DA2F8BBED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CC7706AF-AF93-4897-B9C3-65EF389BF2B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372916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EFBFAAA7-1DC5-4260-9060-81A445E56698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57580DDC-995D-4286-BBCF-407F9143D29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45974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AC176659-891A-4E46-86D1-E6639CAC0674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4A2BCDF2-3700-4CCA-9757-D402AF25D61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68583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30C583A9-A9CC-4564-92AB-60830843F011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.VnCooper" pitchFamily="34" charset="0"/>
              </a:defRPr>
            </a:lvl1pPr>
          </a:lstStyle>
          <a:p>
            <a:pPr>
              <a:defRPr/>
            </a:pPr>
            <a:fld id="{7997048C-B61C-43B1-A4AC-6CBCB4B7D84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411568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7;p4"/>
          <p:cNvGrpSpPr>
            <a:grpSpLocks/>
          </p:cNvGrpSpPr>
          <p:nvPr/>
        </p:nvGrpSpPr>
        <p:grpSpPr bwMode="auto">
          <a:xfrm>
            <a:off x="0" y="-101600"/>
            <a:ext cx="9144000" cy="6959600"/>
            <a:chOff x="-43" y="-76200"/>
            <a:chExt cx="9144000" cy="5219700"/>
          </a:xfrm>
        </p:grpSpPr>
        <p:cxnSp>
          <p:nvCxnSpPr>
            <p:cNvPr id="5" name="Google Shape;68;p4"/>
            <p:cNvCxnSpPr>
              <a:cxnSpLocks noChangeShapeType="1"/>
            </p:cNvCxnSpPr>
            <p:nvPr/>
          </p:nvCxnSpPr>
          <p:spPr bwMode="auto"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Google Shape;69;p4"/>
            <p:cNvCxnSpPr>
              <a:cxnSpLocks noChangeShapeType="1"/>
            </p:cNvCxnSpPr>
            <p:nvPr/>
          </p:nvCxnSpPr>
          <p:spPr bwMode="auto"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Google Shape;70;p4"/>
            <p:cNvCxnSpPr>
              <a:cxnSpLocks noChangeShapeType="1"/>
            </p:cNvCxnSpPr>
            <p:nvPr/>
          </p:nvCxnSpPr>
          <p:spPr bwMode="auto"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Google Shape;71;p4"/>
            <p:cNvCxnSpPr>
              <a:cxnSpLocks noChangeShapeType="1"/>
            </p:cNvCxnSpPr>
            <p:nvPr/>
          </p:nvCxnSpPr>
          <p:spPr bwMode="auto"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Google Shape;72;p4"/>
            <p:cNvCxnSpPr>
              <a:cxnSpLocks noChangeShapeType="1"/>
            </p:cNvCxnSpPr>
            <p:nvPr/>
          </p:nvCxnSpPr>
          <p:spPr bwMode="auto"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Google Shape;73;p4"/>
            <p:cNvCxnSpPr>
              <a:cxnSpLocks noChangeShapeType="1"/>
            </p:cNvCxnSpPr>
            <p:nvPr/>
          </p:nvCxnSpPr>
          <p:spPr bwMode="auto"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Google Shape;74;p4"/>
            <p:cNvCxnSpPr>
              <a:cxnSpLocks noChangeShapeType="1"/>
            </p:cNvCxnSpPr>
            <p:nvPr/>
          </p:nvCxnSpPr>
          <p:spPr bwMode="auto"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Google Shape;75;p4"/>
            <p:cNvCxnSpPr>
              <a:cxnSpLocks noChangeShapeType="1"/>
            </p:cNvCxnSpPr>
            <p:nvPr/>
          </p:nvCxnSpPr>
          <p:spPr bwMode="auto"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oogle Shape;76;p4"/>
            <p:cNvCxnSpPr>
              <a:cxnSpLocks noChangeShapeType="1"/>
            </p:cNvCxnSpPr>
            <p:nvPr/>
          </p:nvCxnSpPr>
          <p:spPr bwMode="auto"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77;p4"/>
            <p:cNvCxnSpPr>
              <a:cxnSpLocks noChangeShapeType="1"/>
            </p:cNvCxnSpPr>
            <p:nvPr/>
          </p:nvCxnSpPr>
          <p:spPr bwMode="auto"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oogle Shape;78;p4"/>
            <p:cNvCxnSpPr>
              <a:cxnSpLocks noChangeShapeType="1"/>
            </p:cNvCxnSpPr>
            <p:nvPr/>
          </p:nvCxnSpPr>
          <p:spPr bwMode="auto"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oogle Shape;79;p4"/>
            <p:cNvCxnSpPr>
              <a:cxnSpLocks noChangeShapeType="1"/>
            </p:cNvCxnSpPr>
            <p:nvPr/>
          </p:nvCxnSpPr>
          <p:spPr bwMode="auto"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oogle Shape;80;p4"/>
            <p:cNvCxnSpPr>
              <a:cxnSpLocks noChangeShapeType="1"/>
            </p:cNvCxnSpPr>
            <p:nvPr/>
          </p:nvCxnSpPr>
          <p:spPr bwMode="auto"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oogle Shape;81;p4"/>
            <p:cNvCxnSpPr>
              <a:cxnSpLocks noChangeShapeType="1"/>
            </p:cNvCxnSpPr>
            <p:nvPr/>
          </p:nvCxnSpPr>
          <p:spPr bwMode="auto"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oogle Shape;82;p4"/>
            <p:cNvCxnSpPr>
              <a:cxnSpLocks noChangeShapeType="1"/>
            </p:cNvCxnSpPr>
            <p:nvPr/>
          </p:nvCxnSpPr>
          <p:spPr bwMode="auto"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oogle Shape;83;p4"/>
            <p:cNvCxnSpPr>
              <a:cxnSpLocks noChangeShapeType="1"/>
            </p:cNvCxnSpPr>
            <p:nvPr/>
          </p:nvCxnSpPr>
          <p:spPr bwMode="auto">
            <a:xfrm>
              <a:off x="-43" y="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oogle Shape;84;p4"/>
            <p:cNvCxnSpPr>
              <a:cxnSpLocks noChangeShapeType="1"/>
            </p:cNvCxnSpPr>
            <p:nvPr/>
          </p:nvCxnSpPr>
          <p:spPr bwMode="auto"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oogle Shape;85;p4"/>
            <p:cNvCxnSpPr>
              <a:cxnSpLocks noChangeShapeType="1"/>
            </p:cNvCxnSpPr>
            <p:nvPr/>
          </p:nvCxnSpPr>
          <p:spPr bwMode="auto"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oogle Shape;86;p4"/>
            <p:cNvCxnSpPr>
              <a:cxnSpLocks noChangeShapeType="1"/>
            </p:cNvCxnSpPr>
            <p:nvPr/>
          </p:nvCxnSpPr>
          <p:spPr bwMode="auto"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oogle Shape;87;p4"/>
            <p:cNvCxnSpPr>
              <a:cxnSpLocks noChangeShapeType="1"/>
            </p:cNvCxnSpPr>
            <p:nvPr/>
          </p:nvCxnSpPr>
          <p:spPr bwMode="auto"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Google Shape;88;p4"/>
            <p:cNvCxnSpPr>
              <a:cxnSpLocks noChangeShapeType="1"/>
            </p:cNvCxnSpPr>
            <p:nvPr/>
          </p:nvCxnSpPr>
          <p:spPr bwMode="auto"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Google Shape;89;p4"/>
            <p:cNvCxnSpPr>
              <a:cxnSpLocks noChangeShapeType="1"/>
            </p:cNvCxnSpPr>
            <p:nvPr/>
          </p:nvCxnSpPr>
          <p:spPr bwMode="auto"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Google Shape;90;p4"/>
            <p:cNvCxnSpPr>
              <a:cxnSpLocks noChangeShapeType="1"/>
            </p:cNvCxnSpPr>
            <p:nvPr/>
          </p:nvCxnSpPr>
          <p:spPr bwMode="auto"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Google Shape;91;p4"/>
            <p:cNvCxnSpPr>
              <a:cxnSpLocks noChangeShapeType="1"/>
            </p:cNvCxnSpPr>
            <p:nvPr/>
          </p:nvCxnSpPr>
          <p:spPr bwMode="auto"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53575" y="762000"/>
            <a:ext cx="78387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653650" y="1524467"/>
            <a:ext cx="7836000" cy="457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appy Monkey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590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5;p5"/>
          <p:cNvGrpSpPr>
            <a:grpSpLocks/>
          </p:cNvGrpSpPr>
          <p:nvPr/>
        </p:nvGrpSpPr>
        <p:grpSpPr bwMode="auto">
          <a:xfrm>
            <a:off x="0" y="-101600"/>
            <a:ext cx="9144000" cy="6959600"/>
            <a:chOff x="-43" y="-76200"/>
            <a:chExt cx="9144000" cy="5219700"/>
          </a:xfrm>
        </p:grpSpPr>
        <p:cxnSp>
          <p:nvCxnSpPr>
            <p:cNvPr id="8" name="Google Shape;96;p5"/>
            <p:cNvCxnSpPr>
              <a:cxnSpLocks noChangeShapeType="1"/>
            </p:cNvCxnSpPr>
            <p:nvPr/>
          </p:nvCxnSpPr>
          <p:spPr bwMode="auto"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Google Shape;97;p5"/>
            <p:cNvCxnSpPr>
              <a:cxnSpLocks noChangeShapeType="1"/>
            </p:cNvCxnSpPr>
            <p:nvPr/>
          </p:nvCxnSpPr>
          <p:spPr bwMode="auto"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Google Shape;98;p5"/>
            <p:cNvCxnSpPr>
              <a:cxnSpLocks noChangeShapeType="1"/>
            </p:cNvCxnSpPr>
            <p:nvPr/>
          </p:nvCxnSpPr>
          <p:spPr bwMode="auto"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Google Shape;99;p5"/>
            <p:cNvCxnSpPr>
              <a:cxnSpLocks noChangeShapeType="1"/>
            </p:cNvCxnSpPr>
            <p:nvPr/>
          </p:nvCxnSpPr>
          <p:spPr bwMode="auto"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Google Shape;100;p5"/>
            <p:cNvCxnSpPr>
              <a:cxnSpLocks noChangeShapeType="1"/>
            </p:cNvCxnSpPr>
            <p:nvPr/>
          </p:nvCxnSpPr>
          <p:spPr bwMode="auto"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oogle Shape;101;p5"/>
            <p:cNvCxnSpPr>
              <a:cxnSpLocks noChangeShapeType="1"/>
            </p:cNvCxnSpPr>
            <p:nvPr/>
          </p:nvCxnSpPr>
          <p:spPr bwMode="auto"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102;p5"/>
            <p:cNvCxnSpPr>
              <a:cxnSpLocks noChangeShapeType="1"/>
            </p:cNvCxnSpPr>
            <p:nvPr/>
          </p:nvCxnSpPr>
          <p:spPr bwMode="auto"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oogle Shape;103;p5"/>
            <p:cNvCxnSpPr>
              <a:cxnSpLocks noChangeShapeType="1"/>
            </p:cNvCxnSpPr>
            <p:nvPr/>
          </p:nvCxnSpPr>
          <p:spPr bwMode="auto"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oogle Shape;104;p5"/>
            <p:cNvCxnSpPr>
              <a:cxnSpLocks noChangeShapeType="1"/>
            </p:cNvCxnSpPr>
            <p:nvPr/>
          </p:nvCxnSpPr>
          <p:spPr bwMode="auto"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oogle Shape;105;p5"/>
            <p:cNvCxnSpPr>
              <a:cxnSpLocks noChangeShapeType="1"/>
            </p:cNvCxnSpPr>
            <p:nvPr/>
          </p:nvCxnSpPr>
          <p:spPr bwMode="auto"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oogle Shape;106;p5"/>
            <p:cNvCxnSpPr>
              <a:cxnSpLocks noChangeShapeType="1"/>
            </p:cNvCxnSpPr>
            <p:nvPr/>
          </p:nvCxnSpPr>
          <p:spPr bwMode="auto"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oogle Shape;107;p5"/>
            <p:cNvCxnSpPr>
              <a:cxnSpLocks noChangeShapeType="1"/>
            </p:cNvCxnSpPr>
            <p:nvPr/>
          </p:nvCxnSpPr>
          <p:spPr bwMode="auto"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oogle Shape;108;p5"/>
            <p:cNvCxnSpPr>
              <a:cxnSpLocks noChangeShapeType="1"/>
            </p:cNvCxnSpPr>
            <p:nvPr/>
          </p:nvCxnSpPr>
          <p:spPr bwMode="auto"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oogle Shape;109;p5"/>
            <p:cNvCxnSpPr>
              <a:cxnSpLocks noChangeShapeType="1"/>
            </p:cNvCxnSpPr>
            <p:nvPr/>
          </p:nvCxnSpPr>
          <p:spPr bwMode="auto"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oogle Shape;110;p5"/>
            <p:cNvCxnSpPr>
              <a:cxnSpLocks noChangeShapeType="1"/>
            </p:cNvCxnSpPr>
            <p:nvPr/>
          </p:nvCxnSpPr>
          <p:spPr bwMode="auto"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oogle Shape;111;p5"/>
            <p:cNvCxnSpPr>
              <a:cxnSpLocks noChangeShapeType="1"/>
            </p:cNvCxnSpPr>
            <p:nvPr/>
          </p:nvCxnSpPr>
          <p:spPr bwMode="auto">
            <a:xfrm>
              <a:off x="-43" y="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oogle Shape;112;p5"/>
            <p:cNvCxnSpPr>
              <a:cxnSpLocks noChangeShapeType="1"/>
            </p:cNvCxnSpPr>
            <p:nvPr/>
          </p:nvCxnSpPr>
          <p:spPr bwMode="auto"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Google Shape;113;p5"/>
            <p:cNvCxnSpPr>
              <a:cxnSpLocks noChangeShapeType="1"/>
            </p:cNvCxnSpPr>
            <p:nvPr/>
          </p:nvCxnSpPr>
          <p:spPr bwMode="auto"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Google Shape;114;p5"/>
            <p:cNvCxnSpPr>
              <a:cxnSpLocks noChangeShapeType="1"/>
            </p:cNvCxnSpPr>
            <p:nvPr/>
          </p:nvCxnSpPr>
          <p:spPr bwMode="auto"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Google Shape;115;p5"/>
            <p:cNvCxnSpPr>
              <a:cxnSpLocks noChangeShapeType="1"/>
            </p:cNvCxnSpPr>
            <p:nvPr/>
          </p:nvCxnSpPr>
          <p:spPr bwMode="auto"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Google Shape;116;p5"/>
            <p:cNvCxnSpPr>
              <a:cxnSpLocks noChangeShapeType="1"/>
            </p:cNvCxnSpPr>
            <p:nvPr/>
          </p:nvCxnSpPr>
          <p:spPr bwMode="auto"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Google Shape;117;p5"/>
            <p:cNvCxnSpPr>
              <a:cxnSpLocks noChangeShapeType="1"/>
            </p:cNvCxnSpPr>
            <p:nvPr/>
          </p:nvCxnSpPr>
          <p:spPr bwMode="auto"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Google Shape;118;p5"/>
            <p:cNvCxnSpPr>
              <a:cxnSpLocks noChangeShapeType="1"/>
            </p:cNvCxnSpPr>
            <p:nvPr/>
          </p:nvCxnSpPr>
          <p:spPr bwMode="auto"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Google Shape;119;p5"/>
            <p:cNvCxnSpPr>
              <a:cxnSpLocks noChangeShapeType="1"/>
            </p:cNvCxnSpPr>
            <p:nvPr/>
          </p:nvCxnSpPr>
          <p:spPr bwMode="auto"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2" name="Google Shape;120;p5"/>
          <p:cNvSpPr>
            <a:spLocks noChangeArrowheads="1"/>
          </p:cNvSpPr>
          <p:nvPr/>
        </p:nvSpPr>
        <p:spPr bwMode="auto">
          <a:xfrm>
            <a:off x="652463" y="762000"/>
            <a:ext cx="7839075" cy="53355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pitchFamily="34" charset="0"/>
              <a:buNone/>
            </a:pPr>
            <a:endParaRPr lang="en-US" sz="14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653575" y="762000"/>
            <a:ext cx="7837500" cy="762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1"/>
          </p:nvPr>
        </p:nvSpPr>
        <p:spPr>
          <a:xfrm>
            <a:off x="1520713" y="3477233"/>
            <a:ext cx="2447700" cy="4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2"/>
          </p:nvPr>
        </p:nvSpPr>
        <p:spPr>
          <a:xfrm>
            <a:off x="5175588" y="3477233"/>
            <a:ext cx="2447700" cy="4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3"/>
          </p:nvPr>
        </p:nvSpPr>
        <p:spPr>
          <a:xfrm>
            <a:off x="1520713" y="3940433"/>
            <a:ext cx="2447700" cy="130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4"/>
          </p:nvPr>
        </p:nvSpPr>
        <p:spPr>
          <a:xfrm>
            <a:off x="5175588" y="3940333"/>
            <a:ext cx="2447700" cy="13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8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D2C94-DDF5-4A53-BD15-A7D099272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93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775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97;p26"/>
          <p:cNvGrpSpPr>
            <a:grpSpLocks/>
          </p:cNvGrpSpPr>
          <p:nvPr/>
        </p:nvGrpSpPr>
        <p:grpSpPr bwMode="auto">
          <a:xfrm>
            <a:off x="0" y="-101600"/>
            <a:ext cx="9144000" cy="6959600"/>
            <a:chOff x="-43" y="-76200"/>
            <a:chExt cx="9144000" cy="5219700"/>
          </a:xfrm>
        </p:grpSpPr>
        <p:cxnSp>
          <p:nvCxnSpPr>
            <p:cNvPr id="5" name="Google Shape;698;p26"/>
            <p:cNvCxnSpPr>
              <a:cxnSpLocks noChangeShapeType="1"/>
            </p:cNvCxnSpPr>
            <p:nvPr/>
          </p:nvCxnSpPr>
          <p:spPr bwMode="auto"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Google Shape;699;p26"/>
            <p:cNvCxnSpPr>
              <a:cxnSpLocks noChangeShapeType="1"/>
            </p:cNvCxnSpPr>
            <p:nvPr/>
          </p:nvCxnSpPr>
          <p:spPr bwMode="auto"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Google Shape;700;p26"/>
            <p:cNvCxnSpPr>
              <a:cxnSpLocks noChangeShapeType="1"/>
            </p:cNvCxnSpPr>
            <p:nvPr/>
          </p:nvCxnSpPr>
          <p:spPr bwMode="auto"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Google Shape;701;p26"/>
            <p:cNvCxnSpPr>
              <a:cxnSpLocks noChangeShapeType="1"/>
            </p:cNvCxnSpPr>
            <p:nvPr/>
          </p:nvCxnSpPr>
          <p:spPr bwMode="auto"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Google Shape;702;p26"/>
            <p:cNvCxnSpPr>
              <a:cxnSpLocks noChangeShapeType="1"/>
            </p:cNvCxnSpPr>
            <p:nvPr/>
          </p:nvCxnSpPr>
          <p:spPr bwMode="auto"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Google Shape;703;p26"/>
            <p:cNvCxnSpPr>
              <a:cxnSpLocks noChangeShapeType="1"/>
            </p:cNvCxnSpPr>
            <p:nvPr/>
          </p:nvCxnSpPr>
          <p:spPr bwMode="auto"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Google Shape;704;p26"/>
            <p:cNvCxnSpPr>
              <a:cxnSpLocks noChangeShapeType="1"/>
            </p:cNvCxnSpPr>
            <p:nvPr/>
          </p:nvCxnSpPr>
          <p:spPr bwMode="auto"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Google Shape;705;p26"/>
            <p:cNvCxnSpPr>
              <a:cxnSpLocks noChangeShapeType="1"/>
            </p:cNvCxnSpPr>
            <p:nvPr/>
          </p:nvCxnSpPr>
          <p:spPr bwMode="auto"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oogle Shape;706;p26"/>
            <p:cNvCxnSpPr>
              <a:cxnSpLocks noChangeShapeType="1"/>
            </p:cNvCxnSpPr>
            <p:nvPr/>
          </p:nvCxnSpPr>
          <p:spPr bwMode="auto"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707;p26"/>
            <p:cNvCxnSpPr>
              <a:cxnSpLocks noChangeShapeType="1"/>
            </p:cNvCxnSpPr>
            <p:nvPr/>
          </p:nvCxnSpPr>
          <p:spPr bwMode="auto"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oogle Shape;708;p26"/>
            <p:cNvCxnSpPr>
              <a:cxnSpLocks noChangeShapeType="1"/>
            </p:cNvCxnSpPr>
            <p:nvPr/>
          </p:nvCxnSpPr>
          <p:spPr bwMode="auto"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oogle Shape;709;p26"/>
            <p:cNvCxnSpPr>
              <a:cxnSpLocks noChangeShapeType="1"/>
            </p:cNvCxnSpPr>
            <p:nvPr/>
          </p:nvCxnSpPr>
          <p:spPr bwMode="auto"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oogle Shape;710;p26"/>
            <p:cNvCxnSpPr>
              <a:cxnSpLocks noChangeShapeType="1"/>
            </p:cNvCxnSpPr>
            <p:nvPr/>
          </p:nvCxnSpPr>
          <p:spPr bwMode="auto"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oogle Shape;711;p26"/>
            <p:cNvCxnSpPr>
              <a:cxnSpLocks noChangeShapeType="1"/>
            </p:cNvCxnSpPr>
            <p:nvPr/>
          </p:nvCxnSpPr>
          <p:spPr bwMode="auto"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oogle Shape;712;p26"/>
            <p:cNvCxnSpPr>
              <a:cxnSpLocks noChangeShapeType="1"/>
            </p:cNvCxnSpPr>
            <p:nvPr/>
          </p:nvCxnSpPr>
          <p:spPr bwMode="auto"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oogle Shape;713;p26"/>
            <p:cNvCxnSpPr>
              <a:cxnSpLocks noChangeShapeType="1"/>
            </p:cNvCxnSpPr>
            <p:nvPr/>
          </p:nvCxnSpPr>
          <p:spPr bwMode="auto">
            <a:xfrm>
              <a:off x="-43" y="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oogle Shape;714;p26"/>
            <p:cNvCxnSpPr>
              <a:cxnSpLocks noChangeShapeType="1"/>
            </p:cNvCxnSpPr>
            <p:nvPr/>
          </p:nvCxnSpPr>
          <p:spPr bwMode="auto"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oogle Shape;715;p26"/>
            <p:cNvCxnSpPr>
              <a:cxnSpLocks noChangeShapeType="1"/>
            </p:cNvCxnSpPr>
            <p:nvPr/>
          </p:nvCxnSpPr>
          <p:spPr bwMode="auto"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oogle Shape;716;p26"/>
            <p:cNvCxnSpPr>
              <a:cxnSpLocks noChangeShapeType="1"/>
            </p:cNvCxnSpPr>
            <p:nvPr/>
          </p:nvCxnSpPr>
          <p:spPr bwMode="auto"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oogle Shape;717;p26"/>
            <p:cNvCxnSpPr>
              <a:cxnSpLocks noChangeShapeType="1"/>
            </p:cNvCxnSpPr>
            <p:nvPr/>
          </p:nvCxnSpPr>
          <p:spPr bwMode="auto"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Google Shape;718;p26"/>
            <p:cNvCxnSpPr>
              <a:cxnSpLocks noChangeShapeType="1"/>
            </p:cNvCxnSpPr>
            <p:nvPr/>
          </p:nvCxnSpPr>
          <p:spPr bwMode="auto"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Google Shape;719;p26"/>
            <p:cNvCxnSpPr>
              <a:cxnSpLocks noChangeShapeType="1"/>
            </p:cNvCxnSpPr>
            <p:nvPr/>
          </p:nvCxnSpPr>
          <p:spPr bwMode="auto"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Google Shape;720;p26"/>
            <p:cNvCxnSpPr>
              <a:cxnSpLocks noChangeShapeType="1"/>
            </p:cNvCxnSpPr>
            <p:nvPr/>
          </p:nvCxnSpPr>
          <p:spPr bwMode="auto"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Google Shape;721;p26"/>
            <p:cNvCxnSpPr>
              <a:cxnSpLocks noChangeShapeType="1"/>
            </p:cNvCxnSpPr>
            <p:nvPr/>
          </p:nvCxnSpPr>
          <p:spPr bwMode="auto"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22" name="Google Shape;722;p26"/>
          <p:cNvSpPr txBox="1">
            <a:spLocks noGrp="1"/>
          </p:cNvSpPr>
          <p:nvPr>
            <p:ph type="title"/>
          </p:nvPr>
        </p:nvSpPr>
        <p:spPr>
          <a:xfrm>
            <a:off x="1308075" y="1526367"/>
            <a:ext cx="6528600" cy="2284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"/>
          </p:nvPr>
        </p:nvSpPr>
        <p:spPr>
          <a:xfrm>
            <a:off x="1959350" y="4571167"/>
            <a:ext cx="5224800" cy="1526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47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5;p31"/>
          <p:cNvGrpSpPr>
            <a:grpSpLocks/>
          </p:cNvGrpSpPr>
          <p:nvPr/>
        </p:nvGrpSpPr>
        <p:grpSpPr bwMode="auto">
          <a:xfrm>
            <a:off x="0" y="-101600"/>
            <a:ext cx="9144000" cy="6959600"/>
            <a:chOff x="-43" y="-76200"/>
            <a:chExt cx="9144000" cy="5219700"/>
          </a:xfrm>
        </p:grpSpPr>
        <p:cxnSp>
          <p:nvCxnSpPr>
            <p:cNvPr id="3" name="Google Shape;846;p31"/>
            <p:cNvCxnSpPr>
              <a:cxnSpLocks noChangeShapeType="1"/>
            </p:cNvCxnSpPr>
            <p:nvPr/>
          </p:nvCxnSpPr>
          <p:spPr bwMode="auto">
            <a:xfrm>
              <a:off x="-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Google Shape;847;p31"/>
            <p:cNvCxnSpPr>
              <a:cxnSpLocks noChangeShapeType="1"/>
            </p:cNvCxnSpPr>
            <p:nvPr/>
          </p:nvCxnSpPr>
          <p:spPr bwMode="auto">
            <a:xfrm>
              <a:off x="653133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Google Shape;848;p31"/>
            <p:cNvCxnSpPr>
              <a:cxnSpLocks noChangeShapeType="1"/>
            </p:cNvCxnSpPr>
            <p:nvPr/>
          </p:nvCxnSpPr>
          <p:spPr bwMode="auto">
            <a:xfrm>
              <a:off x="130627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Google Shape;849;p31"/>
            <p:cNvCxnSpPr>
              <a:cxnSpLocks noChangeShapeType="1"/>
            </p:cNvCxnSpPr>
            <p:nvPr/>
          </p:nvCxnSpPr>
          <p:spPr bwMode="auto">
            <a:xfrm>
              <a:off x="1959412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Google Shape;850;p31"/>
            <p:cNvCxnSpPr>
              <a:cxnSpLocks noChangeShapeType="1"/>
            </p:cNvCxnSpPr>
            <p:nvPr/>
          </p:nvCxnSpPr>
          <p:spPr bwMode="auto">
            <a:xfrm>
              <a:off x="2612551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Google Shape;851;p31"/>
            <p:cNvCxnSpPr>
              <a:cxnSpLocks noChangeShapeType="1"/>
            </p:cNvCxnSpPr>
            <p:nvPr/>
          </p:nvCxnSpPr>
          <p:spPr bwMode="auto">
            <a:xfrm>
              <a:off x="3265690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Google Shape;852;p31"/>
            <p:cNvCxnSpPr>
              <a:cxnSpLocks noChangeShapeType="1"/>
            </p:cNvCxnSpPr>
            <p:nvPr/>
          </p:nvCxnSpPr>
          <p:spPr bwMode="auto">
            <a:xfrm>
              <a:off x="391882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Google Shape;853;p31"/>
            <p:cNvCxnSpPr>
              <a:cxnSpLocks noChangeShapeType="1"/>
            </p:cNvCxnSpPr>
            <p:nvPr/>
          </p:nvCxnSpPr>
          <p:spPr bwMode="auto">
            <a:xfrm>
              <a:off x="4571969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Google Shape;854;p31"/>
            <p:cNvCxnSpPr>
              <a:cxnSpLocks noChangeShapeType="1"/>
            </p:cNvCxnSpPr>
            <p:nvPr/>
          </p:nvCxnSpPr>
          <p:spPr bwMode="auto">
            <a:xfrm>
              <a:off x="5225108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Google Shape;855;p31"/>
            <p:cNvCxnSpPr>
              <a:cxnSpLocks noChangeShapeType="1"/>
            </p:cNvCxnSpPr>
            <p:nvPr/>
          </p:nvCxnSpPr>
          <p:spPr bwMode="auto">
            <a:xfrm>
              <a:off x="587824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Google Shape;856;p31"/>
            <p:cNvCxnSpPr>
              <a:cxnSpLocks noChangeShapeType="1"/>
            </p:cNvCxnSpPr>
            <p:nvPr/>
          </p:nvCxnSpPr>
          <p:spPr bwMode="auto">
            <a:xfrm>
              <a:off x="6531387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Google Shape;857;p31"/>
            <p:cNvCxnSpPr>
              <a:cxnSpLocks noChangeShapeType="1"/>
            </p:cNvCxnSpPr>
            <p:nvPr/>
          </p:nvCxnSpPr>
          <p:spPr bwMode="auto">
            <a:xfrm>
              <a:off x="7184526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Google Shape;858;p31"/>
            <p:cNvCxnSpPr>
              <a:cxnSpLocks noChangeShapeType="1"/>
            </p:cNvCxnSpPr>
            <p:nvPr/>
          </p:nvCxnSpPr>
          <p:spPr bwMode="auto">
            <a:xfrm>
              <a:off x="7837665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Google Shape;859;p31"/>
            <p:cNvCxnSpPr>
              <a:cxnSpLocks noChangeShapeType="1"/>
            </p:cNvCxnSpPr>
            <p:nvPr/>
          </p:nvCxnSpPr>
          <p:spPr bwMode="auto">
            <a:xfrm>
              <a:off x="849080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Google Shape;860;p31"/>
            <p:cNvCxnSpPr>
              <a:cxnSpLocks noChangeShapeType="1"/>
            </p:cNvCxnSpPr>
            <p:nvPr/>
          </p:nvCxnSpPr>
          <p:spPr bwMode="auto">
            <a:xfrm>
              <a:off x="9143944" y="-76200"/>
              <a:ext cx="0" cy="52197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Google Shape;861;p31"/>
            <p:cNvCxnSpPr>
              <a:cxnSpLocks noChangeShapeType="1"/>
            </p:cNvCxnSpPr>
            <p:nvPr/>
          </p:nvCxnSpPr>
          <p:spPr bwMode="auto">
            <a:xfrm>
              <a:off x="-43" y="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Google Shape;862;p31"/>
            <p:cNvCxnSpPr>
              <a:cxnSpLocks noChangeShapeType="1"/>
            </p:cNvCxnSpPr>
            <p:nvPr/>
          </p:nvCxnSpPr>
          <p:spPr bwMode="auto">
            <a:xfrm>
              <a:off x="-43" y="571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Google Shape;863;p31"/>
            <p:cNvCxnSpPr>
              <a:cxnSpLocks noChangeShapeType="1"/>
            </p:cNvCxnSpPr>
            <p:nvPr/>
          </p:nvCxnSpPr>
          <p:spPr bwMode="auto">
            <a:xfrm>
              <a:off x="-43" y="1143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Google Shape;864;p31"/>
            <p:cNvCxnSpPr>
              <a:cxnSpLocks noChangeShapeType="1"/>
            </p:cNvCxnSpPr>
            <p:nvPr/>
          </p:nvCxnSpPr>
          <p:spPr bwMode="auto">
            <a:xfrm>
              <a:off x="-43" y="1714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Google Shape;865;p31"/>
            <p:cNvCxnSpPr>
              <a:cxnSpLocks noChangeShapeType="1"/>
            </p:cNvCxnSpPr>
            <p:nvPr/>
          </p:nvCxnSpPr>
          <p:spPr bwMode="auto">
            <a:xfrm>
              <a:off x="-43" y="2286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Google Shape;866;p31"/>
            <p:cNvCxnSpPr>
              <a:cxnSpLocks noChangeShapeType="1"/>
            </p:cNvCxnSpPr>
            <p:nvPr/>
          </p:nvCxnSpPr>
          <p:spPr bwMode="auto">
            <a:xfrm>
              <a:off x="-43" y="2857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Google Shape;867;p31"/>
            <p:cNvCxnSpPr>
              <a:cxnSpLocks noChangeShapeType="1"/>
            </p:cNvCxnSpPr>
            <p:nvPr/>
          </p:nvCxnSpPr>
          <p:spPr bwMode="auto">
            <a:xfrm>
              <a:off x="-43" y="3429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Google Shape;868;p31"/>
            <p:cNvCxnSpPr>
              <a:cxnSpLocks noChangeShapeType="1"/>
            </p:cNvCxnSpPr>
            <p:nvPr/>
          </p:nvCxnSpPr>
          <p:spPr bwMode="auto">
            <a:xfrm>
              <a:off x="-43" y="40005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Google Shape;869;p31"/>
            <p:cNvCxnSpPr>
              <a:cxnSpLocks noChangeShapeType="1"/>
            </p:cNvCxnSpPr>
            <p:nvPr/>
          </p:nvCxnSpPr>
          <p:spPr bwMode="auto">
            <a:xfrm>
              <a:off x="-43" y="4572000"/>
              <a:ext cx="91440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903999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4699-5DAE-4EBD-BE68-833E9738F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0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78506-325D-471A-847C-1057B964C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6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7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E3DCB-E4D2-40C4-994B-DB5ADAA0A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8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F3ED0-4B04-45E3-BC04-1C7C0E7B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56DE739-C398-45F1-8EFC-BAA4DCF575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54" r:id="rId1"/>
    <p:sldLayoutId id="2147487555" r:id="rId2"/>
    <p:sldLayoutId id="2147487556" r:id="rId3"/>
    <p:sldLayoutId id="2147487557" r:id="rId4"/>
    <p:sldLayoutId id="2147487558" r:id="rId5"/>
    <p:sldLayoutId id="2147487559" r:id="rId6"/>
    <p:sldLayoutId id="2147487560" r:id="rId7"/>
    <p:sldLayoutId id="2147487561" r:id="rId8"/>
    <p:sldLayoutId id="2147487562" r:id="rId9"/>
    <p:sldLayoutId id="2147487563" r:id="rId10"/>
    <p:sldLayoutId id="2147487564" r:id="rId11"/>
    <p:sldLayoutId id="2147487565" r:id="rId12"/>
    <p:sldLayoutId id="2147487566" r:id="rId13"/>
    <p:sldLayoutId id="21474875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4A23B2-9EB5-4182-A2FE-7565EF6B4B81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6D0B81-FD5E-4B16-966E-F5CF34A0A7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68" r:id="rId1"/>
    <p:sldLayoutId id="2147487569" r:id="rId2"/>
    <p:sldLayoutId id="2147487570" r:id="rId3"/>
    <p:sldLayoutId id="2147487571" r:id="rId4"/>
    <p:sldLayoutId id="2147487572" r:id="rId5"/>
    <p:sldLayoutId id="2147487573" r:id="rId6"/>
    <p:sldLayoutId id="2147487574" r:id="rId7"/>
    <p:sldLayoutId id="2147487575" r:id="rId8"/>
    <p:sldLayoutId id="2147487576" r:id="rId9"/>
    <p:sldLayoutId id="2147487577" r:id="rId10"/>
    <p:sldLayoutId id="21474875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BAA5410-BA88-4944-BA8C-6723BAAA3128}" type="datetimeFigureOut">
              <a:rPr lang="en-US"/>
              <a:pPr>
                <a:defRPr/>
              </a:pPr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9CAD257-B6EE-4C6B-B9AE-6BA775486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80" r:id="rId1"/>
    <p:sldLayoutId id="2147487581" r:id="rId2"/>
    <p:sldLayoutId id="2147487582" r:id="rId3"/>
    <p:sldLayoutId id="2147487583" r:id="rId4"/>
    <p:sldLayoutId id="2147487584" r:id="rId5"/>
    <p:sldLayoutId id="2147487585" r:id="rId6"/>
    <p:sldLayoutId id="2147487586" r:id="rId7"/>
    <p:sldLayoutId id="2147487587" r:id="rId8"/>
    <p:sldLayoutId id="2147487588" r:id="rId9"/>
    <p:sldLayoutId id="2147487589" r:id="rId10"/>
    <p:sldLayoutId id="214748759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346500E-A437-4B53-8D99-89BD2C14651C}" type="datetimeFigureOut">
              <a:rPr lang="es-ES"/>
              <a:pPr>
                <a:defRPr/>
              </a:pPr>
              <a:t>20/10/2021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26355D4-3A9C-4591-B78A-C511D65DF99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591" r:id="rId1"/>
    <p:sldLayoutId id="2147487592" r:id="rId2"/>
    <p:sldLayoutId id="2147487593" r:id="rId3"/>
    <p:sldLayoutId id="2147487594" r:id="rId4"/>
    <p:sldLayoutId id="2147487595" r:id="rId5"/>
    <p:sldLayoutId id="2147487596" r:id="rId6"/>
    <p:sldLayoutId id="2147487597" r:id="rId7"/>
    <p:sldLayoutId id="2147487598" r:id="rId8"/>
    <p:sldLayoutId id="2147487599" r:id="rId9"/>
    <p:sldLayoutId id="2147487600" r:id="rId10"/>
    <p:sldLayoutId id="214748760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-92075"/>
            <a:ext cx="9144000" cy="695007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171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150" y="593725"/>
            <a:ext cx="85217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pitchFamily="34" charset="0"/>
            </a:endParaRPr>
          </a:p>
        </p:txBody>
      </p:sp>
      <p:sp>
        <p:nvSpPr>
          <p:cNvPr id="7172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150" y="1536700"/>
            <a:ext cx="85217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/>
            </a:extLst>
          </p:cNvPr>
          <p:cNvSpPr/>
          <p:nvPr userDrawn="1"/>
        </p:nvSpPr>
        <p:spPr>
          <a:xfrm>
            <a:off x="-1712913" y="503238"/>
            <a:ext cx="1271588" cy="1697037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7602" r:id="rId1"/>
    <p:sldLayoutId id="2147487603" r:id="rId2"/>
    <p:sldLayoutId id="2147487579" r:id="rId3"/>
    <p:sldLayoutId id="2147487604" r:id="rId4"/>
    <p:sldLayoutId id="214748760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11" Type="http://schemas.openxmlformats.org/officeDocument/2006/relationships/image" Target="../media/image9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.png"/><Relationship Id="rId4" Type="http://schemas.openxmlformats.org/officeDocument/2006/relationships/image" Target="../media/image27.wm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11.png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9.png"/><Relationship Id="rId4" Type="http://schemas.openxmlformats.org/officeDocument/2006/relationships/image" Target="../media/image36.wmf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45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4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41.wmf"/><Relationship Id="rId19" Type="http://schemas.openxmlformats.org/officeDocument/2006/relationships/image" Target="../media/image8.png"/><Relationship Id="rId4" Type="http://schemas.openxmlformats.org/officeDocument/2006/relationships/image" Target="../media/image38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35.xml"/><Relationship Id="rId12" Type="http://schemas.openxmlformats.org/officeDocument/2006/relationships/image" Target="../media/image5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slide" Target="slide38.xml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slide" Target="slide34.xml"/><Relationship Id="rId5" Type="http://schemas.openxmlformats.org/officeDocument/2006/relationships/image" Target="../media/image56.png"/><Relationship Id="rId10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slide" Target="slide35.xml"/><Relationship Id="rId5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slide" Target="slide36.xml"/><Relationship Id="rId5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0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6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1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63.png"/><Relationship Id="rId4" Type="http://schemas.openxmlformats.org/officeDocument/2006/relationships/slide" Target="slide4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oleObject" Target="../embeddings/oleObject25.bin"/><Relationship Id="rId3" Type="http://schemas.openxmlformats.org/officeDocument/2006/relationships/audio" Target="../media/media3.wma"/><Relationship Id="rId7" Type="http://schemas.openxmlformats.org/officeDocument/2006/relationships/image" Target="../media/image68.png"/><Relationship Id="rId12" Type="http://schemas.openxmlformats.org/officeDocument/2006/relationships/image" Target="../media/image65.wmf"/><Relationship Id="rId17" Type="http://schemas.openxmlformats.org/officeDocument/2006/relationships/image" Target="../media/image69.png"/><Relationship Id="rId2" Type="http://schemas.microsoft.com/office/2007/relationships/media" Target="../media/media3.wma"/><Relationship Id="rId16" Type="http://schemas.openxmlformats.org/officeDocument/2006/relationships/image" Target="../media/image67.wmf"/><Relationship Id="rId1" Type="http://schemas.openxmlformats.org/officeDocument/2006/relationships/vmlDrawing" Target="../drawings/vmlDrawing6.vml"/><Relationship Id="rId6" Type="http://schemas.openxmlformats.org/officeDocument/2006/relationships/slide" Target="slide30.xml"/><Relationship Id="rId11" Type="http://schemas.openxmlformats.org/officeDocument/2006/relationships/oleObject" Target="../embeddings/oleObject24.bin"/><Relationship Id="rId5" Type="http://schemas.openxmlformats.org/officeDocument/2006/relationships/audio" Target="../media/audio1.wav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64.wmf"/><Relationship Id="rId4" Type="http://schemas.openxmlformats.org/officeDocument/2006/relationships/slideLayout" Target="../slideLayouts/slideLayout32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66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3.wma"/><Relationship Id="rId7" Type="http://schemas.openxmlformats.org/officeDocument/2006/relationships/image" Target="../media/image68.png"/><Relationship Id="rId2" Type="http://schemas.microsoft.com/office/2007/relationships/media" Target="../media/media3.wma"/><Relationship Id="rId1" Type="http://schemas.openxmlformats.org/officeDocument/2006/relationships/vmlDrawing" Target="../drawings/vmlDrawing7.vml"/><Relationship Id="rId6" Type="http://schemas.openxmlformats.org/officeDocument/2006/relationships/slide" Target="slide31.xml"/><Relationship Id="rId11" Type="http://schemas.openxmlformats.org/officeDocument/2006/relationships/image" Target="../media/image69.png"/><Relationship Id="rId5" Type="http://schemas.openxmlformats.org/officeDocument/2006/relationships/audio" Target="../media/audio1.wav"/><Relationship Id="rId10" Type="http://schemas.openxmlformats.org/officeDocument/2006/relationships/image" Target="../media/image70.wmf"/><Relationship Id="rId4" Type="http://schemas.openxmlformats.org/officeDocument/2006/relationships/slideLayout" Target="../slideLayouts/slideLayout32.xml"/><Relationship Id="rId9" Type="http://schemas.openxmlformats.org/officeDocument/2006/relationships/oleObject" Target="../embeddings/oleObject27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png"/><Relationship Id="rId5" Type="http://schemas.openxmlformats.org/officeDocument/2006/relationships/slide" Target="slide32.xml"/><Relationship Id="rId4" Type="http://schemas.openxmlformats.org/officeDocument/2006/relationships/image" Target="../media/image72.png"/><Relationship Id="rId9" Type="http://schemas.openxmlformats.org/officeDocument/2006/relationships/image" Target="../media/image71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oleObject" Target="../embeddings/oleObject31.bin"/><Relationship Id="rId3" Type="http://schemas.openxmlformats.org/officeDocument/2006/relationships/audio" Target="../media/media3.wma"/><Relationship Id="rId7" Type="http://schemas.openxmlformats.org/officeDocument/2006/relationships/image" Target="../media/image68.png"/><Relationship Id="rId12" Type="http://schemas.openxmlformats.org/officeDocument/2006/relationships/image" Target="../media/image74.wmf"/><Relationship Id="rId17" Type="http://schemas.openxmlformats.org/officeDocument/2006/relationships/image" Target="../media/image69.png"/><Relationship Id="rId2" Type="http://schemas.microsoft.com/office/2007/relationships/media" Target="../media/media3.wma"/><Relationship Id="rId16" Type="http://schemas.openxmlformats.org/officeDocument/2006/relationships/image" Target="../media/image76.wmf"/><Relationship Id="rId1" Type="http://schemas.openxmlformats.org/officeDocument/2006/relationships/vmlDrawing" Target="../drawings/vmlDrawing9.vml"/><Relationship Id="rId6" Type="http://schemas.openxmlformats.org/officeDocument/2006/relationships/slide" Target="slide39.xml"/><Relationship Id="rId11" Type="http://schemas.openxmlformats.org/officeDocument/2006/relationships/oleObject" Target="../embeddings/oleObject30.bin"/><Relationship Id="rId5" Type="http://schemas.openxmlformats.org/officeDocument/2006/relationships/audio" Target="../media/audio1.wav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3.wmf"/><Relationship Id="rId4" Type="http://schemas.openxmlformats.org/officeDocument/2006/relationships/slideLayout" Target="../slideLayouts/slideLayout32.xml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5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oleObject" Target="../embeddings/oleObject35.bin"/><Relationship Id="rId3" Type="http://schemas.openxmlformats.org/officeDocument/2006/relationships/audio" Target="../media/media3.wma"/><Relationship Id="rId7" Type="http://schemas.openxmlformats.org/officeDocument/2006/relationships/image" Target="../media/image68.png"/><Relationship Id="rId12" Type="http://schemas.openxmlformats.org/officeDocument/2006/relationships/image" Target="../media/image78.wmf"/><Relationship Id="rId17" Type="http://schemas.openxmlformats.org/officeDocument/2006/relationships/image" Target="../media/image69.png"/><Relationship Id="rId2" Type="http://schemas.microsoft.com/office/2007/relationships/media" Target="../media/media3.wma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10.vml"/><Relationship Id="rId6" Type="http://schemas.openxmlformats.org/officeDocument/2006/relationships/slide" Target="slide33.xml"/><Relationship Id="rId11" Type="http://schemas.openxmlformats.org/officeDocument/2006/relationships/oleObject" Target="../embeddings/oleObject34.bin"/><Relationship Id="rId5" Type="http://schemas.openxmlformats.org/officeDocument/2006/relationships/audio" Target="../media/audio1.wav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77.wmf"/><Relationship Id="rId4" Type="http://schemas.openxmlformats.org/officeDocument/2006/relationships/slideLayout" Target="../slideLayouts/slideLayout32.xml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79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32.xml"/><Relationship Id="rId7" Type="http://schemas.openxmlformats.org/officeDocument/2006/relationships/slide" Target="slide35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54.png"/><Relationship Id="rId5" Type="http://schemas.openxmlformats.org/officeDocument/2006/relationships/slide" Target="slide38.xml"/><Relationship Id="rId10" Type="http://schemas.openxmlformats.org/officeDocument/2006/relationships/image" Target="../media/image59.png"/><Relationship Id="rId4" Type="http://schemas.openxmlformats.org/officeDocument/2006/relationships/image" Target="../media/image48.png"/><Relationship Id="rId9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28738"/>
            <a:ext cx="7518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76325"/>
            <a:ext cx="71691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653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317500" y="1544638"/>
            <a:ext cx="891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822" name="TextBox 3"/>
          <p:cNvSpPr txBox="1">
            <a:spLocks noChangeArrowheads="1"/>
          </p:cNvSpPr>
          <p:nvPr/>
        </p:nvSpPr>
        <p:spPr bwMode="auto">
          <a:xfrm>
            <a:off x="1806485" y="5935663"/>
            <a:ext cx="6100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r>
              <a:rPr lang="en-US" sz="3200" b="1" i="1" dirty="0" smtClean="0">
                <a:solidFill>
                  <a:srgbClr val="1A72CB"/>
                </a:solidFill>
                <a:latin typeface="Times New Roman" pitchFamily="18" charset="0"/>
                <a:cs typeface="Times New Roman" pitchFamily="18" charset="0"/>
              </a:rPr>
              <a:t>TRƯỜNG TIỂU HỌC GIA THỤY</a:t>
            </a:r>
            <a:endParaRPr lang="en-US" sz="3200" b="1" i="1" dirty="0">
              <a:solidFill>
                <a:srgbClr val="1A72C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191919"/>
              </a:solidFill>
              <a:sym typeface="Arial"/>
            </a:endParaRPr>
          </a:p>
        </p:txBody>
      </p:sp>
      <p:grpSp>
        <p:nvGrpSpPr>
          <p:cNvPr id="41987" name="Google Shape;1066;p42"/>
          <p:cNvGrpSpPr>
            <a:grpSpLocks/>
          </p:cNvGrpSpPr>
          <p:nvPr/>
        </p:nvGrpSpPr>
        <p:grpSpPr bwMode="auto">
          <a:xfrm>
            <a:off x="8110538" y="1682750"/>
            <a:ext cx="827087" cy="1439863"/>
            <a:chOff x="6015500" y="3528850"/>
            <a:chExt cx="827325" cy="1079650"/>
          </a:xfrm>
        </p:grpSpPr>
        <p:sp>
          <p:nvSpPr>
            <p:cNvPr id="1067" name="Google Shape;1067;p42"/>
            <p:cNvSpPr/>
            <p:nvPr/>
          </p:nvSpPr>
          <p:spPr>
            <a:xfrm>
              <a:off x="6015500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395" y="0"/>
                  </a:moveTo>
                  <a:cubicBezTo>
                    <a:pt x="1" y="0"/>
                    <a:pt x="1" y="9670"/>
                    <a:pt x="1" y="21596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3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2"/>
            <p:cNvSpPr/>
            <p:nvPr/>
          </p:nvSpPr>
          <p:spPr>
            <a:xfrm>
              <a:off x="6353734" y="3746685"/>
              <a:ext cx="208023" cy="180934"/>
            </a:xfrm>
            <a:custGeom>
              <a:avLst/>
              <a:gdLst/>
              <a:ahLst/>
              <a:cxnLst/>
              <a:rect l="l" t="t" r="r" b="b"/>
              <a:pathLst>
                <a:path w="8351" h="7258" extrusionOk="0">
                  <a:moveTo>
                    <a:pt x="3270" y="0"/>
                  </a:moveTo>
                  <a:cubicBezTo>
                    <a:pt x="1158" y="0"/>
                    <a:pt x="0" y="287"/>
                    <a:pt x="0" y="3779"/>
                  </a:cubicBezTo>
                  <a:cubicBezTo>
                    <a:pt x="0" y="6851"/>
                    <a:pt x="1184" y="7257"/>
                    <a:pt x="2793" y="7257"/>
                  </a:cubicBezTo>
                  <a:cubicBezTo>
                    <a:pt x="3373" y="7257"/>
                    <a:pt x="4007" y="7204"/>
                    <a:pt x="4662" y="7204"/>
                  </a:cubicBezTo>
                  <a:cubicBezTo>
                    <a:pt x="7133" y="7204"/>
                    <a:pt x="8350" y="6995"/>
                    <a:pt x="8350" y="3779"/>
                  </a:cubicBezTo>
                  <a:cubicBezTo>
                    <a:pt x="8350" y="1176"/>
                    <a:pt x="7587" y="12"/>
                    <a:pt x="4626" y="12"/>
                  </a:cubicBezTo>
                  <a:cubicBezTo>
                    <a:pt x="4138" y="12"/>
                    <a:pt x="3685" y="0"/>
                    <a:pt x="3270" y="0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2"/>
            <p:cNvSpPr/>
            <p:nvPr/>
          </p:nvSpPr>
          <p:spPr>
            <a:xfrm>
              <a:off x="6125069" y="3976423"/>
              <a:ext cx="665354" cy="294017"/>
            </a:xfrm>
            <a:custGeom>
              <a:avLst/>
              <a:gdLst/>
              <a:ahLst/>
              <a:cxnLst/>
              <a:rect l="l" t="t" r="r" b="b"/>
              <a:pathLst>
                <a:path w="26594" h="11738" extrusionOk="0">
                  <a:moveTo>
                    <a:pt x="11636" y="0"/>
                  </a:moveTo>
                  <a:cubicBezTo>
                    <a:pt x="4959" y="0"/>
                    <a:pt x="1" y="463"/>
                    <a:pt x="1" y="6112"/>
                  </a:cubicBezTo>
                  <a:cubicBezTo>
                    <a:pt x="1" y="11079"/>
                    <a:pt x="4671" y="11737"/>
                    <a:pt x="10004" y="11737"/>
                  </a:cubicBezTo>
                  <a:cubicBezTo>
                    <a:pt x="11927" y="11737"/>
                    <a:pt x="13935" y="11652"/>
                    <a:pt x="15842" y="11652"/>
                  </a:cubicBezTo>
                  <a:cubicBezTo>
                    <a:pt x="23048" y="11652"/>
                    <a:pt x="26593" y="11324"/>
                    <a:pt x="26593" y="6112"/>
                  </a:cubicBezTo>
                  <a:cubicBezTo>
                    <a:pt x="26593" y="1905"/>
                    <a:pt x="24373" y="18"/>
                    <a:pt x="15735" y="18"/>
                  </a:cubicBezTo>
                  <a:cubicBezTo>
                    <a:pt x="14319" y="18"/>
                    <a:pt x="12944" y="0"/>
                    <a:pt x="116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2"/>
            <p:cNvSpPr/>
            <p:nvPr/>
          </p:nvSpPr>
          <p:spPr>
            <a:xfrm>
              <a:off x="6058374" y="3908573"/>
              <a:ext cx="687586" cy="316634"/>
            </a:xfrm>
            <a:custGeom>
              <a:avLst/>
              <a:gdLst/>
              <a:ahLst/>
              <a:cxnLst/>
              <a:rect l="l" t="t" r="r" b="b"/>
              <a:pathLst>
                <a:path w="27524" h="12674" extrusionOk="0">
                  <a:moveTo>
                    <a:pt x="12105" y="940"/>
                  </a:moveTo>
                  <a:cubicBezTo>
                    <a:pt x="12744" y="940"/>
                    <a:pt x="13394" y="946"/>
                    <a:pt x="14058" y="951"/>
                  </a:cubicBezTo>
                  <a:cubicBezTo>
                    <a:pt x="14761" y="951"/>
                    <a:pt x="15472" y="957"/>
                    <a:pt x="16199" y="957"/>
                  </a:cubicBezTo>
                  <a:cubicBezTo>
                    <a:pt x="24927" y="957"/>
                    <a:pt x="26585" y="2933"/>
                    <a:pt x="26585" y="6580"/>
                  </a:cubicBezTo>
                  <a:cubicBezTo>
                    <a:pt x="26585" y="11213"/>
                    <a:pt x="23769" y="11648"/>
                    <a:pt x="16307" y="11648"/>
                  </a:cubicBezTo>
                  <a:cubicBezTo>
                    <a:pt x="15353" y="11648"/>
                    <a:pt x="14356" y="11671"/>
                    <a:pt x="13389" y="11695"/>
                  </a:cubicBezTo>
                  <a:cubicBezTo>
                    <a:pt x="12426" y="11716"/>
                    <a:pt x="11456" y="11737"/>
                    <a:pt x="10506" y="11737"/>
                  </a:cubicBezTo>
                  <a:cubicBezTo>
                    <a:pt x="7010" y="11737"/>
                    <a:pt x="3780" y="11455"/>
                    <a:pt x="2137" y="9845"/>
                  </a:cubicBezTo>
                  <a:cubicBezTo>
                    <a:pt x="1331" y="9057"/>
                    <a:pt x="937" y="7989"/>
                    <a:pt x="937" y="6580"/>
                  </a:cubicBezTo>
                  <a:cubicBezTo>
                    <a:pt x="937" y="4981"/>
                    <a:pt x="1355" y="3786"/>
                    <a:pt x="2209" y="2933"/>
                  </a:cubicBezTo>
                  <a:cubicBezTo>
                    <a:pt x="4011" y="1142"/>
                    <a:pt x="7700" y="940"/>
                    <a:pt x="12105" y="940"/>
                  </a:cubicBezTo>
                  <a:close/>
                  <a:moveTo>
                    <a:pt x="12117" y="0"/>
                  </a:moveTo>
                  <a:cubicBezTo>
                    <a:pt x="7495" y="0"/>
                    <a:pt x="3603" y="224"/>
                    <a:pt x="1546" y="2271"/>
                  </a:cubicBezTo>
                  <a:cubicBezTo>
                    <a:pt x="507" y="3304"/>
                    <a:pt x="0" y="4718"/>
                    <a:pt x="0" y="6580"/>
                  </a:cubicBezTo>
                  <a:cubicBezTo>
                    <a:pt x="0" y="8233"/>
                    <a:pt x="496" y="9558"/>
                    <a:pt x="1480" y="10519"/>
                  </a:cubicBezTo>
                  <a:cubicBezTo>
                    <a:pt x="3361" y="12364"/>
                    <a:pt x="6810" y="12674"/>
                    <a:pt x="10499" y="12674"/>
                  </a:cubicBezTo>
                  <a:cubicBezTo>
                    <a:pt x="11461" y="12674"/>
                    <a:pt x="12439" y="12657"/>
                    <a:pt x="13413" y="12632"/>
                  </a:cubicBezTo>
                  <a:cubicBezTo>
                    <a:pt x="14367" y="12615"/>
                    <a:pt x="15364" y="12591"/>
                    <a:pt x="16307" y="12591"/>
                  </a:cubicBezTo>
                  <a:cubicBezTo>
                    <a:pt x="23470" y="12591"/>
                    <a:pt x="27524" y="12310"/>
                    <a:pt x="27524" y="6580"/>
                  </a:cubicBezTo>
                  <a:cubicBezTo>
                    <a:pt x="27524" y="1734"/>
                    <a:pt x="24563" y="20"/>
                    <a:pt x="16199" y="20"/>
                  </a:cubicBezTo>
                  <a:cubicBezTo>
                    <a:pt x="15477" y="20"/>
                    <a:pt x="14761" y="14"/>
                    <a:pt x="14063" y="9"/>
                  </a:cubicBezTo>
                  <a:cubicBezTo>
                    <a:pt x="13403" y="4"/>
                    <a:pt x="12753" y="0"/>
                    <a:pt x="1211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2"/>
            <p:cNvSpPr/>
            <p:nvPr/>
          </p:nvSpPr>
          <p:spPr>
            <a:xfrm>
              <a:off x="6285453" y="3678834"/>
              <a:ext cx="231842" cy="204741"/>
            </a:xfrm>
            <a:custGeom>
              <a:avLst/>
              <a:gdLst/>
              <a:ahLst/>
              <a:cxnLst/>
              <a:rect l="l" t="t" r="r" b="b"/>
              <a:pathLst>
                <a:path w="9282" h="8196" extrusionOk="0">
                  <a:moveTo>
                    <a:pt x="3731" y="942"/>
                  </a:moveTo>
                  <a:cubicBezTo>
                    <a:pt x="3927" y="942"/>
                    <a:pt x="4136" y="942"/>
                    <a:pt x="4351" y="948"/>
                  </a:cubicBezTo>
                  <a:cubicBezTo>
                    <a:pt x="4590" y="948"/>
                    <a:pt x="4835" y="955"/>
                    <a:pt x="5091" y="955"/>
                  </a:cubicBezTo>
                  <a:cubicBezTo>
                    <a:pt x="7873" y="955"/>
                    <a:pt x="8345" y="1969"/>
                    <a:pt x="8345" y="4250"/>
                  </a:cubicBezTo>
                  <a:cubicBezTo>
                    <a:pt x="8345" y="7061"/>
                    <a:pt x="7515" y="7204"/>
                    <a:pt x="5127" y="7204"/>
                  </a:cubicBezTo>
                  <a:cubicBezTo>
                    <a:pt x="4781" y="7204"/>
                    <a:pt x="4447" y="7215"/>
                    <a:pt x="4119" y="7228"/>
                  </a:cubicBezTo>
                  <a:cubicBezTo>
                    <a:pt x="3813" y="7242"/>
                    <a:pt x="3520" y="7255"/>
                    <a:pt x="3244" y="7255"/>
                  </a:cubicBezTo>
                  <a:cubicBezTo>
                    <a:pt x="2553" y="7255"/>
                    <a:pt x="1975" y="7173"/>
                    <a:pt x="1599" y="6810"/>
                  </a:cubicBezTo>
                  <a:cubicBezTo>
                    <a:pt x="1152" y="6386"/>
                    <a:pt x="937" y="5545"/>
                    <a:pt x="937" y="4250"/>
                  </a:cubicBezTo>
                  <a:cubicBezTo>
                    <a:pt x="937" y="2769"/>
                    <a:pt x="1146" y="1873"/>
                    <a:pt x="1593" y="1426"/>
                  </a:cubicBezTo>
                  <a:cubicBezTo>
                    <a:pt x="2023" y="1002"/>
                    <a:pt x="2745" y="942"/>
                    <a:pt x="3731" y="942"/>
                  </a:cubicBezTo>
                  <a:close/>
                  <a:moveTo>
                    <a:pt x="3756" y="0"/>
                  </a:moveTo>
                  <a:cubicBezTo>
                    <a:pt x="2572" y="0"/>
                    <a:pt x="1618" y="86"/>
                    <a:pt x="937" y="757"/>
                  </a:cubicBezTo>
                  <a:cubicBezTo>
                    <a:pt x="287" y="1402"/>
                    <a:pt x="0" y="2476"/>
                    <a:pt x="0" y="4250"/>
                  </a:cubicBezTo>
                  <a:cubicBezTo>
                    <a:pt x="0" y="5837"/>
                    <a:pt x="298" y="6870"/>
                    <a:pt x="949" y="7490"/>
                  </a:cubicBezTo>
                  <a:cubicBezTo>
                    <a:pt x="1557" y="8075"/>
                    <a:pt x="2370" y="8195"/>
                    <a:pt x="3259" y="8195"/>
                  </a:cubicBezTo>
                  <a:cubicBezTo>
                    <a:pt x="3551" y="8195"/>
                    <a:pt x="3849" y="8182"/>
                    <a:pt x="4155" y="8171"/>
                  </a:cubicBezTo>
                  <a:cubicBezTo>
                    <a:pt x="4471" y="8159"/>
                    <a:pt x="4799" y="8141"/>
                    <a:pt x="5127" y="8141"/>
                  </a:cubicBezTo>
                  <a:cubicBezTo>
                    <a:pt x="7712" y="8141"/>
                    <a:pt x="9282" y="7879"/>
                    <a:pt x="9282" y="4250"/>
                  </a:cubicBezTo>
                  <a:cubicBezTo>
                    <a:pt x="9282" y="1707"/>
                    <a:pt x="8571" y="11"/>
                    <a:pt x="5091" y="11"/>
                  </a:cubicBezTo>
                  <a:cubicBezTo>
                    <a:pt x="4841" y="11"/>
                    <a:pt x="4596" y="11"/>
                    <a:pt x="4364" y="5"/>
                  </a:cubicBezTo>
                  <a:cubicBezTo>
                    <a:pt x="4155" y="3"/>
                    <a:pt x="3953" y="0"/>
                    <a:pt x="3756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2"/>
            <p:cNvSpPr/>
            <p:nvPr/>
          </p:nvSpPr>
          <p:spPr>
            <a:xfrm>
              <a:off x="6366438" y="4319244"/>
              <a:ext cx="209610" cy="182124"/>
            </a:xfrm>
            <a:custGeom>
              <a:avLst/>
              <a:gdLst/>
              <a:ahLst/>
              <a:cxnLst/>
              <a:rect l="l" t="t" r="r" b="b"/>
              <a:pathLst>
                <a:path w="8345" h="7256" extrusionOk="0">
                  <a:moveTo>
                    <a:pt x="3276" y="1"/>
                  </a:moveTo>
                  <a:cubicBezTo>
                    <a:pt x="1162" y="1"/>
                    <a:pt x="0" y="286"/>
                    <a:pt x="0" y="3778"/>
                  </a:cubicBezTo>
                  <a:cubicBezTo>
                    <a:pt x="0" y="6849"/>
                    <a:pt x="1184" y="7256"/>
                    <a:pt x="2794" y="7256"/>
                  </a:cubicBezTo>
                  <a:cubicBezTo>
                    <a:pt x="3373" y="7256"/>
                    <a:pt x="4008" y="7203"/>
                    <a:pt x="4662" y="7203"/>
                  </a:cubicBezTo>
                  <a:cubicBezTo>
                    <a:pt x="7133" y="7203"/>
                    <a:pt x="8345" y="6995"/>
                    <a:pt x="8345" y="3778"/>
                  </a:cubicBezTo>
                  <a:cubicBezTo>
                    <a:pt x="8345" y="1175"/>
                    <a:pt x="7587" y="11"/>
                    <a:pt x="4620" y="11"/>
                  </a:cubicBezTo>
                  <a:cubicBezTo>
                    <a:pt x="4137" y="11"/>
                    <a:pt x="3689" y="1"/>
                    <a:pt x="3276" y="1"/>
                  </a:cubicBezTo>
                  <a:close/>
                </a:path>
              </a:pathLst>
            </a:custGeom>
            <a:solidFill>
              <a:srgbClr val="7FB5E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2"/>
            <p:cNvSpPr/>
            <p:nvPr/>
          </p:nvSpPr>
          <p:spPr>
            <a:xfrm>
              <a:off x="6298156" y="4251394"/>
              <a:ext cx="233429" cy="204741"/>
            </a:xfrm>
            <a:custGeom>
              <a:avLst/>
              <a:gdLst/>
              <a:ahLst/>
              <a:cxnLst/>
              <a:rect l="l" t="t" r="r" b="b"/>
              <a:pathLst>
                <a:path w="9288" h="8190" extrusionOk="0">
                  <a:moveTo>
                    <a:pt x="3731" y="937"/>
                  </a:moveTo>
                  <a:cubicBezTo>
                    <a:pt x="3927" y="937"/>
                    <a:pt x="4136" y="944"/>
                    <a:pt x="4357" y="944"/>
                  </a:cubicBezTo>
                  <a:cubicBezTo>
                    <a:pt x="4591" y="950"/>
                    <a:pt x="4841" y="950"/>
                    <a:pt x="5092" y="950"/>
                  </a:cubicBezTo>
                  <a:cubicBezTo>
                    <a:pt x="7880" y="950"/>
                    <a:pt x="8351" y="1969"/>
                    <a:pt x="8351" y="4244"/>
                  </a:cubicBezTo>
                  <a:cubicBezTo>
                    <a:pt x="8351" y="7055"/>
                    <a:pt x="7522" y="7198"/>
                    <a:pt x="5133" y="7198"/>
                  </a:cubicBezTo>
                  <a:cubicBezTo>
                    <a:pt x="4787" y="7198"/>
                    <a:pt x="4447" y="7211"/>
                    <a:pt x="4119" y="7228"/>
                  </a:cubicBezTo>
                  <a:cubicBezTo>
                    <a:pt x="3825" y="7240"/>
                    <a:pt x="3542" y="7251"/>
                    <a:pt x="3275" y="7251"/>
                  </a:cubicBezTo>
                  <a:cubicBezTo>
                    <a:pt x="2572" y="7251"/>
                    <a:pt x="1980" y="7172"/>
                    <a:pt x="1599" y="6804"/>
                  </a:cubicBezTo>
                  <a:cubicBezTo>
                    <a:pt x="1158" y="6380"/>
                    <a:pt x="943" y="5545"/>
                    <a:pt x="943" y="4244"/>
                  </a:cubicBezTo>
                  <a:cubicBezTo>
                    <a:pt x="943" y="2763"/>
                    <a:pt x="1152" y="1868"/>
                    <a:pt x="1599" y="1427"/>
                  </a:cubicBezTo>
                  <a:cubicBezTo>
                    <a:pt x="2029" y="1003"/>
                    <a:pt x="2751" y="937"/>
                    <a:pt x="3731" y="937"/>
                  </a:cubicBezTo>
                  <a:close/>
                  <a:moveTo>
                    <a:pt x="3737" y="0"/>
                  </a:moveTo>
                  <a:cubicBezTo>
                    <a:pt x="2560" y="0"/>
                    <a:pt x="1619" y="86"/>
                    <a:pt x="938" y="758"/>
                  </a:cubicBezTo>
                  <a:cubicBezTo>
                    <a:pt x="293" y="1396"/>
                    <a:pt x="1" y="2471"/>
                    <a:pt x="1" y="4244"/>
                  </a:cubicBezTo>
                  <a:cubicBezTo>
                    <a:pt x="1" y="5837"/>
                    <a:pt x="304" y="6865"/>
                    <a:pt x="949" y="7485"/>
                  </a:cubicBezTo>
                  <a:cubicBezTo>
                    <a:pt x="1564" y="8076"/>
                    <a:pt x="2376" y="8190"/>
                    <a:pt x="3265" y="8190"/>
                  </a:cubicBezTo>
                  <a:cubicBezTo>
                    <a:pt x="3558" y="8190"/>
                    <a:pt x="3856" y="8178"/>
                    <a:pt x="4161" y="8165"/>
                  </a:cubicBezTo>
                  <a:cubicBezTo>
                    <a:pt x="4477" y="8154"/>
                    <a:pt x="4800" y="8142"/>
                    <a:pt x="5133" y="8142"/>
                  </a:cubicBezTo>
                  <a:cubicBezTo>
                    <a:pt x="7718" y="8142"/>
                    <a:pt x="9288" y="7879"/>
                    <a:pt x="9288" y="4244"/>
                  </a:cubicBezTo>
                  <a:cubicBezTo>
                    <a:pt x="9288" y="1702"/>
                    <a:pt x="8577" y="13"/>
                    <a:pt x="5092" y="13"/>
                  </a:cubicBezTo>
                  <a:cubicBezTo>
                    <a:pt x="4841" y="13"/>
                    <a:pt x="4602" y="5"/>
                    <a:pt x="4370" y="5"/>
                  </a:cubicBezTo>
                  <a:cubicBezTo>
                    <a:pt x="4152" y="3"/>
                    <a:pt x="3941" y="0"/>
                    <a:pt x="3737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988" name="Google Shape;1074;p42"/>
          <p:cNvGrpSpPr>
            <a:grpSpLocks/>
          </p:cNvGrpSpPr>
          <p:nvPr/>
        </p:nvGrpSpPr>
        <p:grpSpPr bwMode="auto">
          <a:xfrm>
            <a:off x="82550" y="5411788"/>
            <a:ext cx="790575" cy="1381125"/>
            <a:chOff x="933800" y="2100775"/>
            <a:chExt cx="827325" cy="1108500"/>
          </a:xfrm>
        </p:grpSpPr>
        <p:sp>
          <p:nvSpPr>
            <p:cNvPr id="1075" name="Google Shape;1075;p42"/>
            <p:cNvSpPr/>
            <p:nvPr/>
          </p:nvSpPr>
          <p:spPr>
            <a:xfrm>
              <a:off x="933800" y="2100775"/>
              <a:ext cx="827325" cy="1079194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2"/>
            <p:cNvSpPr/>
            <p:nvPr/>
          </p:nvSpPr>
          <p:spPr>
            <a:xfrm>
              <a:off x="1005236" y="2201431"/>
              <a:ext cx="717680" cy="1007844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2"/>
            <p:cNvSpPr/>
            <p:nvPr/>
          </p:nvSpPr>
          <p:spPr>
            <a:xfrm>
              <a:off x="952075" y="2132628"/>
              <a:ext cx="725985" cy="1032052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>
            <a:extLst>
              <a:ext uri="{FF2B5EF4-FFF2-40B4-BE49-F238E27FC236}"/>
            </a:extLst>
          </p:cNvPr>
          <p:cNvSpPr txBox="1"/>
          <p:nvPr/>
        </p:nvSpPr>
        <p:spPr>
          <a:xfrm>
            <a:off x="4765675" y="433388"/>
            <a:ext cx="21336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2000" b="1" ker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56</a:t>
            </a:r>
          </a:p>
        </p:txBody>
      </p:sp>
      <p:sp>
        <p:nvSpPr>
          <p:cNvPr id="38" name="Left Brace 37">
            <a:extLst>
              <a:ext uri="{FF2B5EF4-FFF2-40B4-BE49-F238E27FC236}"/>
            </a:extLst>
          </p:cNvPr>
          <p:cNvSpPr/>
          <p:nvPr/>
        </p:nvSpPr>
        <p:spPr>
          <a:xfrm rot="16200000">
            <a:off x="5349875" y="2063751"/>
            <a:ext cx="619125" cy="1676400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191919"/>
              </a:solidFill>
              <a:sym typeface="Arial"/>
            </a:endParaRPr>
          </a:p>
        </p:txBody>
      </p:sp>
      <p:sp>
        <p:nvSpPr>
          <p:cNvPr id="39" name="Left Brace 38">
            <a:extLst>
              <a:ext uri="{FF2B5EF4-FFF2-40B4-BE49-F238E27FC236}"/>
            </a:extLst>
          </p:cNvPr>
          <p:cNvSpPr/>
          <p:nvPr/>
        </p:nvSpPr>
        <p:spPr>
          <a:xfrm rot="16200000">
            <a:off x="3394076" y="2436812"/>
            <a:ext cx="546100" cy="1031875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191919"/>
              </a:solidFill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/>
            </a:extLst>
          </p:cNvPr>
          <p:cNvSpPr txBox="1"/>
          <p:nvPr/>
        </p:nvSpPr>
        <p:spPr>
          <a:xfrm>
            <a:off x="3297238" y="433388"/>
            <a:ext cx="9906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2000" b="1" kern="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/>
            </a:extLst>
          </p:cNvPr>
          <p:cNvSpPr txBox="1"/>
          <p:nvPr/>
        </p:nvSpPr>
        <p:spPr>
          <a:xfrm>
            <a:off x="4189413" y="228600"/>
            <a:ext cx="8382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2000" ker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42" name="Rounded Rectangle 15">
            <a:extLst>
              <a:ext uri="{FF2B5EF4-FFF2-40B4-BE49-F238E27FC236}"/>
            </a:extLst>
          </p:cNvPr>
          <p:cNvSpPr/>
          <p:nvPr/>
        </p:nvSpPr>
        <p:spPr>
          <a:xfrm>
            <a:off x="1011238" y="3549650"/>
            <a:ext cx="3276600" cy="123825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3" name="Rounded Rectangle 16">
            <a:extLst>
              <a:ext uri="{FF2B5EF4-FFF2-40B4-BE49-F238E27FC236}"/>
            </a:extLst>
          </p:cNvPr>
          <p:cNvSpPr/>
          <p:nvPr/>
        </p:nvSpPr>
        <p:spPr>
          <a:xfrm>
            <a:off x="4821238" y="3522663"/>
            <a:ext cx="3276600" cy="1236662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4" name="TextBox 43">
            <a:extLst>
              <a:ext uri="{FF2B5EF4-FFF2-40B4-BE49-F238E27FC236}"/>
            </a:extLst>
          </p:cNvPr>
          <p:cNvSpPr txBox="1"/>
          <p:nvPr/>
        </p:nvSpPr>
        <p:spPr>
          <a:xfrm>
            <a:off x="1011238" y="5105400"/>
            <a:ext cx="7772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6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8,56 </a:t>
            </a:r>
            <a:r>
              <a:rPr lang="en-US" sz="36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 là: </a:t>
            </a:r>
            <a:r>
              <a:rPr lang="en-US" sz="36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tám phẩy năm mươi sáu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9" grpId="0" animBg="1"/>
      <p:bldP spid="40" grpId="0"/>
      <p:bldP spid="40" grpId="1"/>
      <p:bldP spid="42" grpId="0" animBg="1"/>
      <p:bldP spid="43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/>
            </a:extLst>
          </p:cNvPr>
          <p:cNvSpPr/>
          <p:nvPr/>
        </p:nvSpPr>
        <p:spPr>
          <a:xfrm>
            <a:off x="617538" y="466725"/>
            <a:ext cx="7869237" cy="5992813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191919"/>
              </a:solidFill>
              <a:sym typeface="Arial"/>
            </a:endParaRPr>
          </a:p>
        </p:txBody>
      </p:sp>
      <p:grpSp>
        <p:nvGrpSpPr>
          <p:cNvPr id="43011" name="Google Shape;973;p38"/>
          <p:cNvGrpSpPr>
            <a:grpSpLocks/>
          </p:cNvGrpSpPr>
          <p:nvPr/>
        </p:nvGrpSpPr>
        <p:grpSpPr bwMode="auto">
          <a:xfrm>
            <a:off x="290513" y="220663"/>
            <a:ext cx="654050" cy="1136650"/>
            <a:chOff x="2124625" y="3528850"/>
            <a:chExt cx="827500" cy="1079650"/>
          </a:xfrm>
        </p:grpSpPr>
        <p:sp>
          <p:nvSpPr>
            <p:cNvPr id="30" name="Google Shape;974;p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124625" y="3528850"/>
              <a:ext cx="827500" cy="1079650"/>
            </a:xfrm>
            <a:custGeom>
              <a:avLst/>
              <a:gdLst/>
              <a:ahLst/>
              <a:cxnLst/>
              <a:rect l="l" t="t" r="r" b="b"/>
              <a:pathLst>
                <a:path w="33100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100" y="43186"/>
                    <a:pt x="30795" y="33516"/>
                    <a:pt x="30795" y="21596"/>
                  </a:cubicBezTo>
                  <a:cubicBezTo>
                    <a:pt x="30795" y="9670"/>
                    <a:pt x="30795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75;p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231075" y="3788207"/>
              <a:ext cx="678871" cy="633314"/>
            </a:xfrm>
            <a:custGeom>
              <a:avLst/>
              <a:gdLst/>
              <a:ahLst/>
              <a:cxnLst/>
              <a:rect l="l" t="t" r="r" b="b"/>
              <a:pathLst>
                <a:path w="27136" h="25305" extrusionOk="0">
                  <a:moveTo>
                    <a:pt x="7350" y="0"/>
                  </a:moveTo>
                  <a:cubicBezTo>
                    <a:pt x="5539" y="0"/>
                    <a:pt x="4018" y="834"/>
                    <a:pt x="2829" y="2957"/>
                  </a:cubicBezTo>
                  <a:cubicBezTo>
                    <a:pt x="430" y="7231"/>
                    <a:pt x="4054" y="10071"/>
                    <a:pt x="8625" y="12657"/>
                  </a:cubicBezTo>
                  <a:cubicBezTo>
                    <a:pt x="3410" y="15128"/>
                    <a:pt x="0" y="17581"/>
                    <a:pt x="2113" y="22272"/>
                  </a:cubicBezTo>
                  <a:cubicBezTo>
                    <a:pt x="3111" y="24488"/>
                    <a:pt x="4705" y="25304"/>
                    <a:pt x="6641" y="25304"/>
                  </a:cubicBezTo>
                  <a:cubicBezTo>
                    <a:pt x="10090" y="25304"/>
                    <a:pt x="14628" y="22714"/>
                    <a:pt x="18832" y="20823"/>
                  </a:cubicBezTo>
                  <a:cubicBezTo>
                    <a:pt x="22116" y="19341"/>
                    <a:pt x="27135" y="17557"/>
                    <a:pt x="27004" y="13116"/>
                  </a:cubicBezTo>
                  <a:cubicBezTo>
                    <a:pt x="26986" y="12435"/>
                    <a:pt x="26807" y="11726"/>
                    <a:pt x="26438" y="11003"/>
                  </a:cubicBezTo>
                  <a:cubicBezTo>
                    <a:pt x="25106" y="8388"/>
                    <a:pt x="21967" y="6705"/>
                    <a:pt x="19526" y="5338"/>
                  </a:cubicBezTo>
                  <a:cubicBezTo>
                    <a:pt x="14704" y="2634"/>
                    <a:pt x="10568" y="0"/>
                    <a:pt x="73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76;p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160778" y="3720352"/>
              <a:ext cx="704981" cy="655933"/>
            </a:xfrm>
            <a:custGeom>
              <a:avLst/>
              <a:gdLst/>
              <a:ahLst/>
              <a:cxnLst/>
              <a:rect l="l" t="t" r="r" b="b"/>
              <a:pathLst>
                <a:path w="28198" h="26240" extrusionOk="0">
                  <a:moveTo>
                    <a:pt x="7940" y="942"/>
                  </a:moveTo>
                  <a:cubicBezTo>
                    <a:pt x="10613" y="942"/>
                    <a:pt x="14087" y="2919"/>
                    <a:pt x="18026" y="5162"/>
                  </a:cubicBezTo>
                  <a:cubicBezTo>
                    <a:pt x="18635" y="5509"/>
                    <a:pt x="19257" y="5861"/>
                    <a:pt x="19889" y="6220"/>
                  </a:cubicBezTo>
                  <a:lnTo>
                    <a:pt x="20169" y="6374"/>
                  </a:lnTo>
                  <a:cubicBezTo>
                    <a:pt x="22497" y="7675"/>
                    <a:pt x="25393" y="9300"/>
                    <a:pt x="26610" y="11686"/>
                  </a:cubicBezTo>
                  <a:cubicBezTo>
                    <a:pt x="26933" y="12314"/>
                    <a:pt x="27106" y="12958"/>
                    <a:pt x="27123" y="13603"/>
                  </a:cubicBezTo>
                  <a:cubicBezTo>
                    <a:pt x="27236" y="17345"/>
                    <a:pt x="23280" y="19082"/>
                    <a:pt x="20098" y="20473"/>
                  </a:cubicBezTo>
                  <a:cubicBezTo>
                    <a:pt x="19800" y="20604"/>
                    <a:pt x="19513" y="20736"/>
                    <a:pt x="19233" y="20862"/>
                  </a:cubicBezTo>
                  <a:cubicBezTo>
                    <a:pt x="18362" y="21256"/>
                    <a:pt x="17459" y="21685"/>
                    <a:pt x="16588" y="22097"/>
                  </a:cubicBezTo>
                  <a:cubicBezTo>
                    <a:pt x="13269" y="23678"/>
                    <a:pt x="9863" y="25303"/>
                    <a:pt x="7230" y="25303"/>
                  </a:cubicBezTo>
                  <a:cubicBezTo>
                    <a:pt x="6633" y="25303"/>
                    <a:pt x="6076" y="25220"/>
                    <a:pt x="5569" y="25033"/>
                  </a:cubicBezTo>
                  <a:cubicBezTo>
                    <a:pt x="4507" y="24645"/>
                    <a:pt x="3714" y="23834"/>
                    <a:pt x="3134" y="22551"/>
                  </a:cubicBezTo>
                  <a:cubicBezTo>
                    <a:pt x="1265" y="18396"/>
                    <a:pt x="4023" y="16104"/>
                    <a:pt x="9420" y="13549"/>
                  </a:cubicBezTo>
                  <a:cubicBezTo>
                    <a:pt x="9574" y="13477"/>
                    <a:pt x="9682" y="13316"/>
                    <a:pt x="9687" y="13143"/>
                  </a:cubicBezTo>
                  <a:cubicBezTo>
                    <a:pt x="9695" y="12964"/>
                    <a:pt x="9599" y="12804"/>
                    <a:pt x="9450" y="12713"/>
                  </a:cubicBezTo>
                  <a:cubicBezTo>
                    <a:pt x="4573" y="9961"/>
                    <a:pt x="1750" y="7366"/>
                    <a:pt x="3827" y="3652"/>
                  </a:cubicBezTo>
                  <a:cubicBezTo>
                    <a:pt x="4615" y="2256"/>
                    <a:pt x="5557" y="1421"/>
                    <a:pt x="6722" y="1098"/>
                  </a:cubicBezTo>
                  <a:cubicBezTo>
                    <a:pt x="7103" y="991"/>
                    <a:pt x="7510" y="942"/>
                    <a:pt x="7940" y="942"/>
                  </a:cubicBezTo>
                  <a:close/>
                  <a:moveTo>
                    <a:pt x="7928" y="0"/>
                  </a:moveTo>
                  <a:cubicBezTo>
                    <a:pt x="7423" y="0"/>
                    <a:pt x="6937" y="61"/>
                    <a:pt x="6471" y="190"/>
                  </a:cubicBezTo>
                  <a:cubicBezTo>
                    <a:pt x="5056" y="584"/>
                    <a:pt x="3921" y="1570"/>
                    <a:pt x="3009" y="3193"/>
                  </a:cubicBezTo>
                  <a:cubicBezTo>
                    <a:pt x="549" y="7581"/>
                    <a:pt x="3916" y="10559"/>
                    <a:pt x="8208" y="13090"/>
                  </a:cubicBezTo>
                  <a:cubicBezTo>
                    <a:pt x="3803" y="15250"/>
                    <a:pt x="1" y="17882"/>
                    <a:pt x="2274" y="22932"/>
                  </a:cubicBezTo>
                  <a:cubicBezTo>
                    <a:pt x="2954" y="24436"/>
                    <a:pt x="3952" y="25446"/>
                    <a:pt x="5241" y="25917"/>
                  </a:cubicBezTo>
                  <a:cubicBezTo>
                    <a:pt x="5855" y="26143"/>
                    <a:pt x="6519" y="26239"/>
                    <a:pt x="7216" y="26239"/>
                  </a:cubicBezTo>
                  <a:cubicBezTo>
                    <a:pt x="10081" y="26239"/>
                    <a:pt x="13585" y="24573"/>
                    <a:pt x="16994" y="22945"/>
                  </a:cubicBezTo>
                  <a:cubicBezTo>
                    <a:pt x="17860" y="22532"/>
                    <a:pt x="18756" y="22108"/>
                    <a:pt x="19621" y="21714"/>
                  </a:cubicBezTo>
                  <a:cubicBezTo>
                    <a:pt x="19894" y="21595"/>
                    <a:pt x="20181" y="21463"/>
                    <a:pt x="20480" y="21339"/>
                  </a:cubicBezTo>
                  <a:cubicBezTo>
                    <a:pt x="23734" y="19906"/>
                    <a:pt x="28198" y="17954"/>
                    <a:pt x="28067" y="13573"/>
                  </a:cubicBezTo>
                  <a:cubicBezTo>
                    <a:pt x="28043" y="12791"/>
                    <a:pt x="27834" y="12016"/>
                    <a:pt x="27445" y="11256"/>
                  </a:cubicBezTo>
                  <a:cubicBezTo>
                    <a:pt x="26097" y="8619"/>
                    <a:pt x="23065" y="6917"/>
                    <a:pt x="20629" y="5551"/>
                  </a:cubicBezTo>
                  <a:lnTo>
                    <a:pt x="20349" y="5396"/>
                  </a:lnTo>
                  <a:cubicBezTo>
                    <a:pt x="19715" y="5043"/>
                    <a:pt x="19101" y="4691"/>
                    <a:pt x="18492" y="4344"/>
                  </a:cubicBezTo>
                  <a:cubicBezTo>
                    <a:pt x="14443" y="2038"/>
                    <a:pt x="10863" y="0"/>
                    <a:pt x="7928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012" name="Google Shape;977;p38"/>
          <p:cNvGrpSpPr>
            <a:grpSpLocks/>
          </p:cNvGrpSpPr>
          <p:nvPr/>
        </p:nvGrpSpPr>
        <p:grpSpPr bwMode="auto">
          <a:xfrm>
            <a:off x="8131175" y="5265738"/>
            <a:ext cx="788988" cy="1439862"/>
            <a:chOff x="7225875" y="658100"/>
            <a:chExt cx="854050" cy="1121550"/>
          </a:xfrm>
        </p:grpSpPr>
        <p:sp>
          <p:nvSpPr>
            <p:cNvPr id="34" name="Google Shape;978;p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225875" y="658100"/>
              <a:ext cx="826555" cy="1079507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7698" y="0"/>
                  </a:moveTo>
                  <a:cubicBezTo>
                    <a:pt x="0" y="0"/>
                    <a:pt x="2304" y="9670"/>
                    <a:pt x="2304" y="21596"/>
                  </a:cubicBezTo>
                  <a:cubicBezTo>
                    <a:pt x="2304" y="33516"/>
                    <a:pt x="2304" y="43186"/>
                    <a:pt x="17698" y="43186"/>
                  </a:cubicBezTo>
                  <a:cubicBezTo>
                    <a:pt x="33092" y="43186"/>
                    <a:pt x="33092" y="33516"/>
                    <a:pt x="33092" y="21596"/>
                  </a:cubicBezTo>
                  <a:cubicBezTo>
                    <a:pt x="33092" y="9670"/>
                    <a:pt x="33092" y="0"/>
                    <a:pt x="176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9;p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368504" y="742185"/>
              <a:ext cx="711421" cy="1037465"/>
            </a:xfrm>
            <a:custGeom>
              <a:avLst/>
              <a:gdLst/>
              <a:ahLst/>
              <a:cxnLst/>
              <a:rect l="l" t="t" r="r" b="b"/>
              <a:pathLst>
                <a:path w="28426" h="41482" extrusionOk="0">
                  <a:moveTo>
                    <a:pt x="14209" y="23120"/>
                  </a:moveTo>
                  <a:cubicBezTo>
                    <a:pt x="14929" y="23120"/>
                    <a:pt x="15654" y="23395"/>
                    <a:pt x="16171" y="23897"/>
                  </a:cubicBezTo>
                  <a:cubicBezTo>
                    <a:pt x="16995" y="24698"/>
                    <a:pt x="17268" y="25987"/>
                    <a:pt x="16887" y="27068"/>
                  </a:cubicBezTo>
                  <a:cubicBezTo>
                    <a:pt x="16508" y="28145"/>
                    <a:pt x="15453" y="28984"/>
                    <a:pt x="14321" y="28984"/>
                  </a:cubicBezTo>
                  <a:cubicBezTo>
                    <a:pt x="14293" y="28984"/>
                    <a:pt x="14265" y="28984"/>
                    <a:pt x="14237" y="28983"/>
                  </a:cubicBezTo>
                  <a:cubicBezTo>
                    <a:pt x="11425" y="28870"/>
                    <a:pt x="10518" y="24698"/>
                    <a:pt x="13001" y="23409"/>
                  </a:cubicBezTo>
                  <a:cubicBezTo>
                    <a:pt x="13374" y="23213"/>
                    <a:pt x="13790" y="23120"/>
                    <a:pt x="14209" y="23120"/>
                  </a:cubicBezTo>
                  <a:close/>
                  <a:moveTo>
                    <a:pt x="14920" y="0"/>
                  </a:moveTo>
                  <a:cubicBezTo>
                    <a:pt x="14097" y="0"/>
                    <a:pt x="13273" y="76"/>
                    <a:pt x="12464" y="232"/>
                  </a:cubicBezTo>
                  <a:cubicBezTo>
                    <a:pt x="10017" y="703"/>
                    <a:pt x="7725" y="1891"/>
                    <a:pt x="5898" y="3579"/>
                  </a:cubicBezTo>
                  <a:cubicBezTo>
                    <a:pt x="794" y="8318"/>
                    <a:pt x="0" y="16598"/>
                    <a:pt x="485" y="23181"/>
                  </a:cubicBezTo>
                  <a:cubicBezTo>
                    <a:pt x="920" y="29103"/>
                    <a:pt x="2741" y="36558"/>
                    <a:pt x="8177" y="39895"/>
                  </a:cubicBezTo>
                  <a:cubicBezTo>
                    <a:pt x="10412" y="41262"/>
                    <a:pt x="12717" y="41481"/>
                    <a:pt x="13951" y="41481"/>
                  </a:cubicBezTo>
                  <a:cubicBezTo>
                    <a:pt x="14274" y="41481"/>
                    <a:pt x="14523" y="41467"/>
                    <a:pt x="14678" y="41453"/>
                  </a:cubicBezTo>
                  <a:cubicBezTo>
                    <a:pt x="21345" y="40873"/>
                    <a:pt x="26210" y="35830"/>
                    <a:pt x="27577" y="29448"/>
                  </a:cubicBezTo>
                  <a:cubicBezTo>
                    <a:pt x="28329" y="25927"/>
                    <a:pt x="28425" y="20007"/>
                    <a:pt x="24420" y="18329"/>
                  </a:cubicBezTo>
                  <a:cubicBezTo>
                    <a:pt x="22557" y="17553"/>
                    <a:pt x="20439" y="17988"/>
                    <a:pt x="18571" y="17230"/>
                  </a:cubicBezTo>
                  <a:cubicBezTo>
                    <a:pt x="17788" y="16914"/>
                    <a:pt x="17072" y="16359"/>
                    <a:pt x="16725" y="15596"/>
                  </a:cubicBezTo>
                  <a:cubicBezTo>
                    <a:pt x="16392" y="14849"/>
                    <a:pt x="16445" y="13960"/>
                    <a:pt x="16756" y="13208"/>
                  </a:cubicBezTo>
                  <a:cubicBezTo>
                    <a:pt x="17108" y="12354"/>
                    <a:pt x="17675" y="11799"/>
                    <a:pt x="18361" y="11393"/>
                  </a:cubicBezTo>
                  <a:cubicBezTo>
                    <a:pt x="20497" y="10128"/>
                    <a:pt x="23756" y="10354"/>
                    <a:pt x="25004" y="7943"/>
                  </a:cubicBezTo>
                  <a:cubicBezTo>
                    <a:pt x="25506" y="6976"/>
                    <a:pt x="25381" y="5770"/>
                    <a:pt x="24885" y="4803"/>
                  </a:cubicBezTo>
                  <a:cubicBezTo>
                    <a:pt x="24390" y="3836"/>
                    <a:pt x="23566" y="3078"/>
                    <a:pt x="22676" y="2445"/>
                  </a:cubicBezTo>
                  <a:cubicBezTo>
                    <a:pt x="20430" y="852"/>
                    <a:pt x="17674" y="0"/>
                    <a:pt x="14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80;p3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303204" y="674175"/>
              <a:ext cx="733760" cy="1060959"/>
            </a:xfrm>
            <a:custGeom>
              <a:avLst/>
              <a:gdLst/>
              <a:ahLst/>
              <a:cxnLst/>
              <a:rect l="l" t="t" r="r" b="b"/>
              <a:pathLst>
                <a:path w="29327" h="42422" extrusionOk="0">
                  <a:moveTo>
                    <a:pt x="14565" y="24060"/>
                  </a:moveTo>
                  <a:cubicBezTo>
                    <a:pt x="15161" y="24060"/>
                    <a:pt x="15776" y="24287"/>
                    <a:pt x="16212" y="24705"/>
                  </a:cubicBezTo>
                  <a:cubicBezTo>
                    <a:pt x="16886" y="25361"/>
                    <a:pt x="17131" y="26460"/>
                    <a:pt x="16808" y="27380"/>
                  </a:cubicBezTo>
                  <a:cubicBezTo>
                    <a:pt x="16480" y="28304"/>
                    <a:pt x="15579" y="28978"/>
                    <a:pt x="14684" y="28978"/>
                  </a:cubicBezTo>
                  <a:lnTo>
                    <a:pt x="14618" y="28978"/>
                  </a:lnTo>
                  <a:cubicBezTo>
                    <a:pt x="13334" y="28931"/>
                    <a:pt x="12654" y="27892"/>
                    <a:pt x="12458" y="27014"/>
                  </a:cubicBezTo>
                  <a:cubicBezTo>
                    <a:pt x="12260" y="26132"/>
                    <a:pt x="12433" y="24890"/>
                    <a:pt x="13579" y="24292"/>
                  </a:cubicBezTo>
                  <a:cubicBezTo>
                    <a:pt x="13877" y="24138"/>
                    <a:pt x="14218" y="24060"/>
                    <a:pt x="14565" y="24060"/>
                  </a:cubicBezTo>
                  <a:close/>
                  <a:moveTo>
                    <a:pt x="14570" y="23118"/>
                  </a:moveTo>
                  <a:cubicBezTo>
                    <a:pt x="14075" y="23118"/>
                    <a:pt x="13583" y="23229"/>
                    <a:pt x="13144" y="23457"/>
                  </a:cubicBezTo>
                  <a:cubicBezTo>
                    <a:pt x="11628" y="24245"/>
                    <a:pt x="11246" y="25917"/>
                    <a:pt x="11538" y="27223"/>
                  </a:cubicBezTo>
                  <a:cubicBezTo>
                    <a:pt x="11896" y="28799"/>
                    <a:pt x="13089" y="29862"/>
                    <a:pt x="14582" y="29915"/>
                  </a:cubicBezTo>
                  <a:cubicBezTo>
                    <a:pt x="14618" y="29922"/>
                    <a:pt x="14648" y="29922"/>
                    <a:pt x="14684" y="29922"/>
                  </a:cubicBezTo>
                  <a:cubicBezTo>
                    <a:pt x="15979" y="29922"/>
                    <a:pt x="17232" y="28997"/>
                    <a:pt x="17698" y="27689"/>
                  </a:cubicBezTo>
                  <a:cubicBezTo>
                    <a:pt x="18146" y="26418"/>
                    <a:pt x="17811" y="24944"/>
                    <a:pt x="16863" y="24030"/>
                  </a:cubicBezTo>
                  <a:cubicBezTo>
                    <a:pt x="16252" y="23434"/>
                    <a:pt x="15407" y="23118"/>
                    <a:pt x="14570" y="23118"/>
                  </a:cubicBezTo>
                  <a:close/>
                  <a:moveTo>
                    <a:pt x="15263" y="936"/>
                  </a:moveTo>
                  <a:cubicBezTo>
                    <a:pt x="17924" y="936"/>
                    <a:pt x="20610" y="1766"/>
                    <a:pt x="22766" y="3294"/>
                  </a:cubicBezTo>
                  <a:cubicBezTo>
                    <a:pt x="23762" y="4005"/>
                    <a:pt x="24437" y="4715"/>
                    <a:pt x="24831" y="5485"/>
                  </a:cubicBezTo>
                  <a:cubicBezTo>
                    <a:pt x="25296" y="6398"/>
                    <a:pt x="25345" y="7431"/>
                    <a:pt x="24951" y="8195"/>
                  </a:cubicBezTo>
                  <a:cubicBezTo>
                    <a:pt x="24246" y="9550"/>
                    <a:pt x="22766" y="9974"/>
                    <a:pt x="21202" y="10421"/>
                  </a:cubicBezTo>
                  <a:cubicBezTo>
                    <a:pt x="20271" y="10690"/>
                    <a:pt x="19310" y="10964"/>
                    <a:pt x="18486" y="11454"/>
                  </a:cubicBezTo>
                  <a:cubicBezTo>
                    <a:pt x="17632" y="11961"/>
                    <a:pt x="17042" y="12624"/>
                    <a:pt x="16684" y="13495"/>
                  </a:cubicBezTo>
                  <a:cubicBezTo>
                    <a:pt x="16301" y="14426"/>
                    <a:pt x="16290" y="15429"/>
                    <a:pt x="16659" y="16253"/>
                  </a:cubicBezTo>
                  <a:cubicBezTo>
                    <a:pt x="17023" y="17065"/>
                    <a:pt x="17770" y="17733"/>
                    <a:pt x="18755" y="18132"/>
                  </a:cubicBezTo>
                  <a:cubicBezTo>
                    <a:pt x="19751" y="18534"/>
                    <a:pt x="20789" y="18622"/>
                    <a:pt x="21799" y="18705"/>
                  </a:cubicBezTo>
                  <a:cubicBezTo>
                    <a:pt x="22789" y="18790"/>
                    <a:pt x="23733" y="18867"/>
                    <a:pt x="24599" y="19231"/>
                  </a:cubicBezTo>
                  <a:cubicBezTo>
                    <a:pt x="29189" y="21148"/>
                    <a:pt x="27666" y="28937"/>
                    <a:pt x="27481" y="29815"/>
                  </a:cubicBezTo>
                  <a:cubicBezTo>
                    <a:pt x="26084" y="36344"/>
                    <a:pt x="21183" y="40910"/>
                    <a:pt x="15001" y="41454"/>
                  </a:cubicBezTo>
                  <a:cubicBezTo>
                    <a:pt x="14878" y="41465"/>
                    <a:pt x="14643" y="41480"/>
                    <a:pt x="14321" y="41480"/>
                  </a:cubicBezTo>
                  <a:cubicBezTo>
                    <a:pt x="13179" y="41480"/>
                    <a:pt x="10942" y="41284"/>
                    <a:pt x="8786" y="39962"/>
                  </a:cubicBezTo>
                  <a:cubicBezTo>
                    <a:pt x="3074" y="36458"/>
                    <a:pt x="1653" y="28215"/>
                    <a:pt x="1314" y="23619"/>
                  </a:cubicBezTo>
                  <a:cubicBezTo>
                    <a:pt x="949" y="18605"/>
                    <a:pt x="1141" y="9437"/>
                    <a:pt x="6584" y="4393"/>
                  </a:cubicBezTo>
                  <a:cubicBezTo>
                    <a:pt x="8351" y="2751"/>
                    <a:pt x="10601" y="1605"/>
                    <a:pt x="12918" y="1157"/>
                  </a:cubicBezTo>
                  <a:cubicBezTo>
                    <a:pt x="13687" y="1014"/>
                    <a:pt x="14475" y="936"/>
                    <a:pt x="15263" y="936"/>
                  </a:cubicBezTo>
                  <a:close/>
                  <a:moveTo>
                    <a:pt x="15262" y="0"/>
                  </a:moveTo>
                  <a:cubicBezTo>
                    <a:pt x="14413" y="0"/>
                    <a:pt x="13567" y="78"/>
                    <a:pt x="12739" y="239"/>
                  </a:cubicBezTo>
                  <a:cubicBezTo>
                    <a:pt x="10249" y="716"/>
                    <a:pt x="7838" y="1945"/>
                    <a:pt x="5945" y="3700"/>
                  </a:cubicBezTo>
                  <a:cubicBezTo>
                    <a:pt x="215" y="9019"/>
                    <a:pt x="0" y="18503"/>
                    <a:pt x="376" y="23684"/>
                  </a:cubicBezTo>
                  <a:cubicBezTo>
                    <a:pt x="728" y="28465"/>
                    <a:pt x="2226" y="37036"/>
                    <a:pt x="8298" y="40761"/>
                  </a:cubicBezTo>
                  <a:cubicBezTo>
                    <a:pt x="10648" y="42206"/>
                    <a:pt x="13084" y="42421"/>
                    <a:pt x="14337" y="42421"/>
                  </a:cubicBezTo>
                  <a:cubicBezTo>
                    <a:pt x="14690" y="42421"/>
                    <a:pt x="14946" y="42403"/>
                    <a:pt x="15084" y="42391"/>
                  </a:cubicBezTo>
                  <a:cubicBezTo>
                    <a:pt x="21685" y="41812"/>
                    <a:pt x="26914" y="36953"/>
                    <a:pt x="28401" y="30011"/>
                  </a:cubicBezTo>
                  <a:cubicBezTo>
                    <a:pt x="29326" y="25689"/>
                    <a:pt x="28979" y="20043"/>
                    <a:pt x="24962" y="18366"/>
                  </a:cubicBezTo>
                  <a:cubicBezTo>
                    <a:pt x="23960" y="17942"/>
                    <a:pt x="22897" y="17853"/>
                    <a:pt x="21877" y="17769"/>
                  </a:cubicBezTo>
                  <a:cubicBezTo>
                    <a:pt x="20897" y="17686"/>
                    <a:pt x="19973" y="17608"/>
                    <a:pt x="19113" y="17261"/>
                  </a:cubicBezTo>
                  <a:cubicBezTo>
                    <a:pt x="18348" y="16951"/>
                    <a:pt x="17781" y="16456"/>
                    <a:pt x="17519" y="15865"/>
                  </a:cubicBezTo>
                  <a:cubicBezTo>
                    <a:pt x="17257" y="15280"/>
                    <a:pt x="17268" y="14545"/>
                    <a:pt x="17555" y="13853"/>
                  </a:cubicBezTo>
                  <a:cubicBezTo>
                    <a:pt x="17836" y="13173"/>
                    <a:pt x="18282" y="12666"/>
                    <a:pt x="18963" y="12259"/>
                  </a:cubicBezTo>
                  <a:cubicBezTo>
                    <a:pt x="19679" y="11836"/>
                    <a:pt x="20546" y="11591"/>
                    <a:pt x="21458" y="11328"/>
                  </a:cubicBezTo>
                  <a:cubicBezTo>
                    <a:pt x="23147" y="10845"/>
                    <a:pt x="24897" y="10344"/>
                    <a:pt x="25786" y="8625"/>
                  </a:cubicBezTo>
                  <a:cubicBezTo>
                    <a:pt x="26323" y="7586"/>
                    <a:pt x="26282" y="6249"/>
                    <a:pt x="25667" y="5055"/>
                  </a:cubicBezTo>
                  <a:cubicBezTo>
                    <a:pt x="25202" y="4154"/>
                    <a:pt x="24431" y="3324"/>
                    <a:pt x="23309" y="2531"/>
                  </a:cubicBezTo>
                  <a:cubicBezTo>
                    <a:pt x="20995" y="887"/>
                    <a:pt x="18116" y="0"/>
                    <a:pt x="1526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/>
            </a:extLst>
          </p:cNvPr>
          <p:cNvSpPr txBox="1"/>
          <p:nvPr/>
        </p:nvSpPr>
        <p:spPr>
          <a:xfrm>
            <a:off x="4330700" y="601663"/>
            <a:ext cx="270192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2000" b="1" ker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638</a:t>
            </a:r>
          </a:p>
        </p:txBody>
      </p:sp>
      <p:sp>
        <p:nvSpPr>
          <p:cNvPr id="26" name="Left Brace 25">
            <a:extLst>
              <a:ext uri="{FF2B5EF4-FFF2-40B4-BE49-F238E27FC236}"/>
            </a:extLst>
          </p:cNvPr>
          <p:cNvSpPr/>
          <p:nvPr/>
        </p:nvSpPr>
        <p:spPr>
          <a:xfrm rot="16200000">
            <a:off x="5371306" y="1951832"/>
            <a:ext cx="619125" cy="2265362"/>
          </a:xfrm>
          <a:prstGeom prst="leftBrace">
            <a:avLst>
              <a:gd name="adj1" fmla="val 8333"/>
              <a:gd name="adj2" fmla="val 54363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191919"/>
              </a:solidFill>
              <a:sym typeface="Arial"/>
            </a:endParaRPr>
          </a:p>
        </p:txBody>
      </p:sp>
      <p:sp>
        <p:nvSpPr>
          <p:cNvPr id="27" name="Left Brace 26">
            <a:extLst>
              <a:ext uri="{FF2B5EF4-FFF2-40B4-BE49-F238E27FC236}"/>
            </a:extLst>
          </p:cNvPr>
          <p:cNvSpPr/>
          <p:nvPr/>
        </p:nvSpPr>
        <p:spPr>
          <a:xfrm rot="16200000">
            <a:off x="2638426" y="2403475"/>
            <a:ext cx="544512" cy="1468437"/>
          </a:xfrm>
          <a:prstGeom prst="leftBrace">
            <a:avLst>
              <a:gd name="adj1" fmla="val 8333"/>
              <a:gd name="adj2" fmla="val 53420"/>
            </a:avLst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191919"/>
              </a:solidFill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/>
            </a:extLst>
          </p:cNvPr>
          <p:cNvSpPr txBox="1"/>
          <p:nvPr/>
        </p:nvSpPr>
        <p:spPr>
          <a:xfrm>
            <a:off x="2103438" y="692150"/>
            <a:ext cx="20193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2000" b="1" ker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/>
            </a:extLst>
          </p:cNvPr>
          <p:cNvSpPr txBox="1"/>
          <p:nvPr/>
        </p:nvSpPr>
        <p:spPr>
          <a:xfrm>
            <a:off x="3821113" y="376238"/>
            <a:ext cx="8382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2000" ker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38" name="Rounded Rectangle 15">
            <a:extLst>
              <a:ext uri="{FF2B5EF4-FFF2-40B4-BE49-F238E27FC236}"/>
            </a:extLst>
          </p:cNvPr>
          <p:cNvSpPr/>
          <p:nvPr/>
        </p:nvSpPr>
        <p:spPr>
          <a:xfrm>
            <a:off x="846138" y="3756025"/>
            <a:ext cx="3276600" cy="111760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Phần nguyên</a:t>
            </a:r>
          </a:p>
        </p:txBody>
      </p:sp>
      <p:sp>
        <p:nvSpPr>
          <p:cNvPr id="40" name="Rounded Rectangle 16">
            <a:extLst>
              <a:ext uri="{FF2B5EF4-FFF2-40B4-BE49-F238E27FC236}"/>
            </a:extLst>
          </p:cNvPr>
          <p:cNvSpPr/>
          <p:nvPr/>
        </p:nvSpPr>
        <p:spPr>
          <a:xfrm>
            <a:off x="4891088" y="3729038"/>
            <a:ext cx="3276600" cy="114458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Phần thập phân</a:t>
            </a:r>
          </a:p>
        </p:txBody>
      </p:sp>
      <p:sp>
        <p:nvSpPr>
          <p:cNvPr id="41" name="TextBox 40">
            <a:extLst>
              <a:ext uri="{FF2B5EF4-FFF2-40B4-BE49-F238E27FC236}"/>
            </a:extLst>
          </p:cNvPr>
          <p:cNvSpPr txBox="1"/>
          <p:nvPr/>
        </p:nvSpPr>
        <p:spPr>
          <a:xfrm>
            <a:off x="1005489" y="5178926"/>
            <a:ext cx="7162800" cy="615553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90,638 </a:t>
            </a:r>
            <a:r>
              <a:rPr lang="en-US" sz="2400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 là: </a:t>
            </a:r>
            <a:r>
              <a:rPr lang="en-US" sz="2400" b="1" ker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 mươi phẩy sáu trăm ba mươi tám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/>
      <p:bldP spid="38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4039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44044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45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46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318267" y="873735"/>
            <a:ext cx="2814026" cy="477444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303338"/>
            <a:ext cx="677227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/>
            </a:extLst>
          </p:cNvPr>
          <p:cNvSpPr txBox="1"/>
          <p:nvPr/>
        </p:nvSpPr>
        <p:spPr>
          <a:xfrm>
            <a:off x="1544638" y="1938338"/>
            <a:ext cx="62817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69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 số thập phân gồm có mấy phần? Đó là những phần nào?</a:t>
            </a:r>
          </a:p>
        </p:txBody>
      </p:sp>
      <p:pic>
        <p:nvPicPr>
          <p:cNvPr id="20" name="Picture 2" descr="Cute Little Kid Girl Confused With Question Mark Stock Vector -  Illustration of child, people: 1770798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>
            <a:fillRect/>
          </a:stretch>
        </p:blipFill>
        <p:spPr bwMode="auto">
          <a:xfrm>
            <a:off x="-979488" y="3141663"/>
            <a:ext cx="4594226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5063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45068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69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70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1318267" y="733177"/>
            <a:ext cx="2814026" cy="63659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370013"/>
            <a:ext cx="6772275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24088" y="1779588"/>
            <a:ext cx="58467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algn="just" eaLnBrk="1" hangingPunct="1"/>
            <a:r>
              <a:rPr lang="en-US" sz="2400" b="1" i="1">
                <a:solidFill>
                  <a:srgbClr val="0069B5"/>
                </a:solidFill>
                <a:latin typeface="Times New Roman" pitchFamily="18" charset="0"/>
                <a:cs typeface="Times New Roman" pitchFamily="18" charset="0"/>
              </a:rPr>
              <a:t>Mỗi số thập phân gồm hai phần: phần nguyên và phần thập phân, chúng được phân cách bởi dấu phẩy.</a:t>
            </a:r>
          </a:p>
          <a:p>
            <a:pPr algn="just" eaLnBrk="1" hangingPunct="1"/>
            <a:r>
              <a:rPr lang="en-US" sz="2400" b="1" i="1">
                <a:solidFill>
                  <a:srgbClr val="0069B5"/>
                </a:solidFill>
                <a:latin typeface="Times New Roman" pitchFamily="18" charset="0"/>
                <a:cs typeface="Times New Roman" pitchFamily="18" charset="0"/>
              </a:rPr>
              <a:t>Những chữ số ở bên trái dấu phẩy thuộc về phần nguyên, những chữ số ở bên phải dấu phẩy thuộc về phần thập phân.</a:t>
            </a:r>
            <a:endParaRPr lang="en-US" sz="2400" b="1" i="1">
              <a:solidFill>
                <a:srgbClr val="0069B5"/>
              </a:solidFill>
            </a:endParaRPr>
          </a:p>
        </p:txBody>
      </p:sp>
      <p:pic>
        <p:nvPicPr>
          <p:cNvPr id="16" name="Picture 10" descr="Happy Cute Little Kid Boy With Light Idea Stock Vector - Illustration of  homework, school: 1770799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6"/>
          <a:stretch>
            <a:fillRect/>
          </a:stretch>
        </p:blipFill>
        <p:spPr bwMode="auto">
          <a:xfrm>
            <a:off x="-938213" y="2105025"/>
            <a:ext cx="451326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3"/>
          <p:cNvSpPr/>
          <p:nvPr/>
        </p:nvSpPr>
        <p:spPr>
          <a:xfrm>
            <a:off x="227013" y="476250"/>
            <a:ext cx="8691562" cy="5788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4608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2773363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3271838"/>
            <a:ext cx="2011363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720725"/>
            <a:ext cx="13350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图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5383213" y="4351338"/>
            <a:ext cx="133508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WordArt 20"/>
          <p:cNvSpPr>
            <a:spLocks noChangeArrowheads="1" noChangeShapeType="1" noTextEdit="1"/>
          </p:cNvSpPr>
          <p:nvPr/>
        </p:nvSpPr>
        <p:spPr bwMode="auto">
          <a:xfrm>
            <a:off x="1789113" y="2792413"/>
            <a:ext cx="5457825" cy="1225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Times New Roman"/>
                <a:cs typeface="Times New Roman"/>
              </a:rPr>
              <a:t>2. Thực hành</a:t>
            </a:r>
          </a:p>
        </p:txBody>
      </p:sp>
      <p:pic>
        <p:nvPicPr>
          <p:cNvPr id="46088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7610" r="21658" b="32076"/>
          <a:stretch>
            <a:fillRect/>
          </a:stretch>
        </p:blipFill>
        <p:spPr bwMode="auto">
          <a:xfrm>
            <a:off x="6359525" y="328613"/>
            <a:ext cx="18272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图片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4876800"/>
            <a:ext cx="2708276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9" t="55095"/>
          <a:stretch>
            <a:fillRect/>
          </a:stretch>
        </p:blipFill>
        <p:spPr bwMode="auto">
          <a:xfrm>
            <a:off x="7467600" y="3390900"/>
            <a:ext cx="16764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图片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12074" b="74115"/>
          <a:stretch>
            <a:fillRect/>
          </a:stretch>
        </p:blipFill>
        <p:spPr bwMode="auto">
          <a:xfrm>
            <a:off x="-98425" y="0"/>
            <a:ext cx="20701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itle 1"/>
          <p:cNvSpPr txBox="1">
            <a:spLocks/>
          </p:cNvSpPr>
          <p:nvPr/>
        </p:nvSpPr>
        <p:spPr bwMode="auto">
          <a:xfrm>
            <a:off x="946150" y="2819400"/>
            <a:ext cx="2819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800">
              <a:solidFill>
                <a:srgbClr val="000000"/>
              </a:solidFill>
              <a:latin typeface="VNI-Times" pitchFamily="2" charset="0"/>
            </a:endParaRP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sz="28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47109" name="Title 1"/>
          <p:cNvSpPr txBox="1">
            <a:spLocks/>
          </p:cNvSpPr>
          <p:nvPr/>
        </p:nvSpPr>
        <p:spPr bwMode="auto">
          <a:xfrm>
            <a:off x="720725" y="811213"/>
            <a:ext cx="7508875" cy="60960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60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 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1: Đọc các số thập phân sau:</a:t>
            </a:r>
          </a:p>
        </p:txBody>
      </p:sp>
      <p:sp>
        <p:nvSpPr>
          <p:cNvPr id="47110" name="Title 1"/>
          <p:cNvSpPr txBox="1">
            <a:spLocks/>
          </p:cNvSpPr>
          <p:nvPr/>
        </p:nvSpPr>
        <p:spPr bwMode="auto">
          <a:xfrm>
            <a:off x="1143000" y="1550988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9,4  ;  7,98  ;  25, 477  ;  206,075  ;  0,307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0163" y="2359025"/>
            <a:ext cx="868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9,4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:         Chín phẩy bốn.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750" y="3024188"/>
            <a:ext cx="8686800" cy="457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7,98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7950" y="3543300"/>
            <a:ext cx="868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25,477 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Hai mươi lăm phẩy bốn trăm bảy mươi bảy.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19063" y="4132263"/>
            <a:ext cx="9024937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206,075  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Hai trăm linh sáu phẩy không trăm bảy mươi lăm.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14313" y="4784725"/>
            <a:ext cx="868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0,307</a:t>
            </a:r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     Không phẩy ba trăm linh bảy.</a:t>
            </a:r>
          </a:p>
        </p:txBody>
      </p:sp>
      <p:sp>
        <p:nvSpPr>
          <p:cNvPr id="13" name="Line 46"/>
          <p:cNvSpPr>
            <a:spLocks noChangeShapeType="1"/>
          </p:cNvSpPr>
          <p:nvPr/>
        </p:nvSpPr>
        <p:spPr bwMode="auto">
          <a:xfrm>
            <a:off x="2432050" y="1420813"/>
            <a:ext cx="57467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ChangeArrowheads="1"/>
          </p:cNvSpPr>
          <p:nvPr/>
        </p:nvSpPr>
        <p:spPr bwMode="auto">
          <a:xfrm>
            <a:off x="1570038" y="1206500"/>
            <a:ext cx="4492625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số thập phân : 0,008</a:t>
            </a:r>
            <a:endParaRPr lang="en-US" sz="3200">
              <a:solidFill>
                <a:srgbClr val="0000CC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08038" y="2397125"/>
            <a:ext cx="78549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Cách đọc 1:  Không phẩy không trăm linh tám.</a:t>
            </a:r>
          </a:p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96950" y="3208338"/>
            <a:ext cx="7856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Cách đọc 2: Không phẩy không không tám.</a:t>
            </a:r>
          </a:p>
          <a:p>
            <a:endParaRPr lang="en-US" sz="2800">
              <a:solidFill>
                <a:srgbClr val="0000FF"/>
              </a:solidFill>
            </a:endParaRPr>
          </a:p>
        </p:txBody>
      </p:sp>
      <p:pic>
        <p:nvPicPr>
          <p:cNvPr id="48133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518400" y="185738"/>
            <a:ext cx="1335088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6"/>
          <a:stretch>
            <a:fillRect/>
          </a:stretch>
        </p:blipFill>
        <p:spPr bwMode="auto">
          <a:xfrm>
            <a:off x="7299325" y="5880100"/>
            <a:ext cx="17732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100" y="61913"/>
            <a:ext cx="27082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9159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49164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65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66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318267" y="873735"/>
            <a:ext cx="2814026" cy="477444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303338"/>
            <a:ext cx="677227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44638" y="1938338"/>
            <a:ext cx="62817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69B5"/>
                </a:solidFill>
                <a:latin typeface="Times New Roman" pitchFamily="18" charset="0"/>
                <a:cs typeface="Times New Roman" pitchFamily="18" charset="0"/>
              </a:rPr>
              <a:t>Nêu cách đọc số thập phân?</a:t>
            </a:r>
          </a:p>
        </p:txBody>
      </p:sp>
      <p:pic>
        <p:nvPicPr>
          <p:cNvPr id="20" name="Picture 2" descr="Cute Little Kid Girl Confused With Question Mark Stock Vector -  Illustration of child, people: 1770798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>
            <a:fillRect/>
          </a:stretch>
        </p:blipFill>
        <p:spPr bwMode="auto">
          <a:xfrm>
            <a:off x="-979488" y="3141663"/>
            <a:ext cx="4594226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0183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50188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89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90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1318267" y="733177"/>
            <a:ext cx="2814026" cy="63659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370013"/>
            <a:ext cx="6772275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978025" y="1779588"/>
            <a:ext cx="621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đọc số thập phân ta đọc phần nguyên trước rồi đến dấu phẩy và phần thập phân, ở mỗi phần đọc như đọc số tự nhiên.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appy Cute Little Kid Boy With Light Idea Stock Vector - Illustration of  homework, school: 1770799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6"/>
          <a:stretch>
            <a:fillRect/>
          </a:stretch>
        </p:blipFill>
        <p:spPr bwMode="auto">
          <a:xfrm>
            <a:off x="-938213" y="2105025"/>
            <a:ext cx="451326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396875" y="2230438"/>
          <a:ext cx="13700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name="Equation" r:id="rId3" imgW="507780" imgH="634725" progId="Equation.3">
                  <p:embed/>
                </p:oleObj>
              </mc:Choice>
              <mc:Fallback>
                <p:oleObj name="Equation" r:id="rId3" imgW="507780" imgH="63472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75" y="2230438"/>
                        <a:ext cx="1370013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200025" y="3373438"/>
          <a:ext cx="1779588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4" name="Equation" r:id="rId5" imgW="660113" imgH="634725" progId="Equation.3">
                  <p:embed/>
                </p:oleObj>
              </mc:Choice>
              <mc:Fallback>
                <p:oleObj name="Equation" r:id="rId5" imgW="660113" imgH="634725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3373438"/>
                        <a:ext cx="1779588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153988" y="4668838"/>
          <a:ext cx="2054225" cy="142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name="Equation" r:id="rId7" imgW="812447" imgH="634725" progId="Equation.3">
                  <p:embed/>
                </p:oleObj>
              </mc:Choice>
              <mc:Fallback>
                <p:oleObj name="Equation" r:id="rId7" imgW="812447" imgH="634725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4668838"/>
                        <a:ext cx="2054225" cy="1427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5" name="Text Box 32"/>
          <p:cNvSpPr txBox="1">
            <a:spLocks noChangeArrowheads="1"/>
          </p:cNvSpPr>
          <p:nvPr/>
        </p:nvSpPr>
        <p:spPr bwMode="auto">
          <a:xfrm>
            <a:off x="82550" y="1330325"/>
            <a:ext cx="9005888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Bài 2:Viết các hỗn số sau thành số thập phân rồi đọc số đó</a:t>
            </a:r>
          </a:p>
        </p:txBody>
      </p:sp>
      <p:sp>
        <p:nvSpPr>
          <p:cNvPr id="6" name="Line 43"/>
          <p:cNvSpPr>
            <a:spLocks noChangeShapeType="1"/>
          </p:cNvSpPr>
          <p:nvPr/>
        </p:nvSpPr>
        <p:spPr bwMode="auto">
          <a:xfrm>
            <a:off x="1509713" y="1793875"/>
            <a:ext cx="5307012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7612063" y="1793875"/>
            <a:ext cx="6858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08" name="图片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385050" y="0"/>
            <a:ext cx="148113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图片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9" t="55095"/>
          <a:stretch>
            <a:fillRect/>
          </a:stretch>
        </p:blipFill>
        <p:spPr bwMode="auto">
          <a:xfrm>
            <a:off x="7288213" y="2133600"/>
            <a:ext cx="1676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图片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7610" r="21658" b="32076"/>
          <a:stretch>
            <a:fillRect/>
          </a:stretch>
        </p:blipFill>
        <p:spPr bwMode="auto">
          <a:xfrm>
            <a:off x="7038975" y="4703763"/>
            <a:ext cx="18272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3"/>
          <p:cNvSpPr/>
          <p:nvPr/>
        </p:nvSpPr>
        <p:spPr>
          <a:xfrm>
            <a:off x="261938" y="255588"/>
            <a:ext cx="8691562" cy="5788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3584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2773363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3271838"/>
            <a:ext cx="2011363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720725"/>
            <a:ext cx="13350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5383213" y="4351338"/>
            <a:ext cx="133508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WordArt 20"/>
          <p:cNvSpPr>
            <a:spLocks noChangeArrowheads="1" noChangeShapeType="1" noTextEdit="1"/>
          </p:cNvSpPr>
          <p:nvPr/>
        </p:nvSpPr>
        <p:spPr bwMode="auto">
          <a:xfrm>
            <a:off x="1746250" y="2757488"/>
            <a:ext cx="5457825" cy="1225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  <a:endParaRPr lang="en-US" sz="3600" b="1" kern="1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2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7610" r="21658" b="32076"/>
          <a:stretch>
            <a:fillRect/>
          </a:stretch>
        </p:blipFill>
        <p:spPr bwMode="auto">
          <a:xfrm>
            <a:off x="6359525" y="328613"/>
            <a:ext cx="18272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4876800"/>
            <a:ext cx="2708276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265363" y="992188"/>
            <a:ext cx="335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 phẩy chín</a:t>
            </a:r>
            <a:r>
              <a:rPr lang="en-US" sz="2500">
                <a:solidFill>
                  <a:srgbClr val="0000FF"/>
                </a:solidFill>
                <a:latin typeface="VNI-Times" pitchFamily="2" charset="0"/>
              </a:rPr>
              <a:t>.</a:t>
            </a:r>
          </a:p>
        </p:txBody>
      </p:sp>
      <p:graphicFrame>
        <p:nvGraphicFramePr>
          <p:cNvPr id="52227" name="Object 10"/>
          <p:cNvGraphicFramePr>
            <a:graphicFrameLocks noChangeAspect="1"/>
          </p:cNvGraphicFramePr>
          <p:nvPr/>
        </p:nvGraphicFramePr>
        <p:xfrm>
          <a:off x="207963" y="741363"/>
          <a:ext cx="11303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1" name="Equation" r:id="rId3" imgW="418918" imgH="634725" progId="Equation.3">
                  <p:embed/>
                </p:oleObj>
              </mc:Choice>
              <mc:Fallback>
                <p:oleObj name="Equation" r:id="rId3" imgW="418918" imgH="63472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741363"/>
                        <a:ext cx="11303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1739900" y="2265363"/>
          <a:ext cx="1163638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2" name="Equation" r:id="rId5" imgW="431613" imgH="431613" progId="Equation.3">
                  <p:embed/>
                </p:oleObj>
              </mc:Choice>
              <mc:Fallback>
                <p:oleObj name="Equation" r:id="rId5" imgW="431613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900" y="2265363"/>
                        <a:ext cx="1163638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29" name="Object 7"/>
          <p:cNvGraphicFramePr>
            <a:graphicFrameLocks noChangeAspect="1"/>
          </p:cNvGraphicFramePr>
          <p:nvPr/>
        </p:nvGraphicFramePr>
        <p:xfrm>
          <a:off x="119063" y="3408363"/>
          <a:ext cx="1828800" cy="142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3" name="Equation" r:id="rId7" imgW="723586" imgH="634725" progId="Equation.3">
                  <p:embed/>
                </p:oleObj>
              </mc:Choice>
              <mc:Fallback>
                <p:oleObj name="Equation" r:id="rId7" imgW="723586" imgH="63472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3408363"/>
                        <a:ext cx="1828800" cy="1427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0" name="Object 8"/>
          <p:cNvGraphicFramePr>
            <a:graphicFrameLocks noChangeAspect="1"/>
          </p:cNvGraphicFramePr>
          <p:nvPr/>
        </p:nvGraphicFramePr>
        <p:xfrm>
          <a:off x="165100" y="2036763"/>
          <a:ext cx="153987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4" name="Equation" r:id="rId9" imgW="571252" imgH="634725" progId="Equation.3">
                  <p:embed/>
                </p:oleObj>
              </mc:Choice>
              <mc:Fallback>
                <p:oleObj name="Equation" r:id="rId9" imgW="571252" imgH="634725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2036763"/>
                        <a:ext cx="1539875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58900" y="969963"/>
          <a:ext cx="752475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5" name="Equation" r:id="rId11" imgW="279279" imgH="431613" progId="Equation.3">
                  <p:embed/>
                </p:oleObj>
              </mc:Choice>
              <mc:Fallback>
                <p:oleObj name="Equation" r:id="rId11" imgW="279279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969963"/>
                        <a:ext cx="752475" cy="108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47863" y="3636963"/>
          <a:ext cx="1371600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6" name="Equation" r:id="rId13" imgW="583947" imgH="431613" progId="Equation.3">
                  <p:embed/>
                </p:oleObj>
              </mc:Choice>
              <mc:Fallback>
                <p:oleObj name="Equation" r:id="rId13" imgW="583947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7863" y="3636963"/>
                        <a:ext cx="1371600" cy="947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auto">
          <a:xfrm>
            <a:off x="2951163" y="2232025"/>
            <a:ext cx="533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Tám mươi hai phẩy bốn mươi lăm.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249613" y="3581400"/>
            <a:ext cx="59721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Tám trăm mười phẩy hai trăm hai mươi lăm.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4013" y="4781550"/>
            <a:ext cx="8470900" cy="1273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*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Chú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ý: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Mẫu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của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thập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bao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nhiêu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0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thì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phần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thập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bấy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nhiêu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D60093"/>
                </a:solidFill>
                <a:latin typeface="Times New Roman" pitchFamily="18" charset="0"/>
              </a:rPr>
              <a:t>số</a:t>
            </a:r>
            <a:endParaRPr lang="en-US" sz="2400" dirty="0">
              <a:solidFill>
                <a:srgbClr val="D60093"/>
              </a:solidFill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-"/>
              <a:defRPr/>
            </a:pPr>
            <a:endParaRPr lang="en-US" sz="2400" b="1" dirty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6" name="图片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9" t="55095"/>
          <a:stretch>
            <a:fillRect/>
          </a:stretch>
        </p:blipFill>
        <p:spPr bwMode="auto">
          <a:xfrm>
            <a:off x="7288213" y="-1204913"/>
            <a:ext cx="1676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3255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53260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61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262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318267" y="873735"/>
            <a:ext cx="2814026" cy="477444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303338"/>
            <a:ext cx="677227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/>
            </a:extLst>
          </p:cNvPr>
          <p:cNvSpPr txBox="1"/>
          <p:nvPr/>
        </p:nvSpPr>
        <p:spPr>
          <a:xfrm>
            <a:off x="1544638" y="1938338"/>
            <a:ext cx="6281737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69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ute Little Kid Girl Confused With Question Mark Stock Vector -  Illustration of child, people: 1770798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>
            <a:fillRect/>
          </a:stretch>
        </p:blipFill>
        <p:spPr bwMode="auto">
          <a:xfrm>
            <a:off x="-979488" y="3141663"/>
            <a:ext cx="4594226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4279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54284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285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286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1318267" y="733177"/>
            <a:ext cx="2814026" cy="63659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370013"/>
            <a:ext cx="6772275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24088" y="1779588"/>
            <a:ext cx="584676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-"/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-"/>
              <a:defRPr/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-"/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i="1" dirty="0">
              <a:solidFill>
                <a:srgbClr val="0000CC"/>
              </a:solidFill>
            </a:endParaRPr>
          </a:p>
        </p:txBody>
      </p:sp>
      <p:pic>
        <p:nvPicPr>
          <p:cNvPr id="16" name="Picture 10" descr="Happy Cute Little Kid Boy With Light Idea Stock Vector - Illustration of  homework, school: 1770799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6"/>
          <a:stretch>
            <a:fillRect/>
          </a:stretch>
        </p:blipFill>
        <p:spPr bwMode="auto">
          <a:xfrm>
            <a:off x="-938213" y="2105025"/>
            <a:ext cx="451326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15"/>
          <p:cNvGraphicFramePr>
            <a:graphicFrameLocks noChangeAspect="1"/>
          </p:cNvGraphicFramePr>
          <p:nvPr/>
        </p:nvGraphicFramePr>
        <p:xfrm>
          <a:off x="4191000" y="2063750"/>
          <a:ext cx="14859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9" name="Equation" r:id="rId3" imgW="723586" imgH="393529" progId="Equation.3">
                  <p:embed/>
                </p:oleObj>
              </mc:Choice>
              <mc:Fallback>
                <p:oleObj name="Equation" r:id="rId3" imgW="723586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063750"/>
                        <a:ext cx="148590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16"/>
          <p:cNvGraphicFramePr>
            <a:graphicFrameLocks noChangeAspect="1"/>
          </p:cNvGraphicFramePr>
          <p:nvPr/>
        </p:nvGraphicFramePr>
        <p:xfrm>
          <a:off x="1570038" y="2092325"/>
          <a:ext cx="1190625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0" name="Equation" r:id="rId5" imgW="571252" imgH="393529" progId="Equation.3">
                  <p:embed/>
                </p:oleObj>
              </mc:Choice>
              <mc:Fallback>
                <p:oleObj name="Equation" r:id="rId5" imgW="571252" imgH="39352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0038" y="2092325"/>
                        <a:ext cx="1190625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32463" y="2205038"/>
            <a:ext cx="1316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810,005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47963" y="2232025"/>
            <a:ext cx="1316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82,04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97075" y="2462213"/>
            <a:ext cx="782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97425" y="2460625"/>
            <a:ext cx="782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25788" y="2243138"/>
            <a:ext cx="782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65863" y="2217738"/>
            <a:ext cx="782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005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30325" y="1073150"/>
            <a:ext cx="6899275" cy="685800"/>
          </a:xfrm>
          <a:prstGeom prst="rect">
            <a:avLst/>
          </a:prstGeom>
          <a:solidFill>
            <a:srgbClr val="FFCC66"/>
          </a:solidFill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7" name="图片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1588" y="-682625"/>
            <a:ext cx="941387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图片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048500" y="139700"/>
            <a:ext cx="2011363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图片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73925" y="2654300"/>
            <a:ext cx="1335088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图片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7610" r="21658" b="32076"/>
          <a:stretch>
            <a:fillRect/>
          </a:stretch>
        </p:blipFill>
        <p:spPr bwMode="auto">
          <a:xfrm>
            <a:off x="6361113" y="-3127375"/>
            <a:ext cx="1827212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/>
          <p:cNvSpPr>
            <a:spLocks noChangeArrowheads="1"/>
          </p:cNvSpPr>
          <p:nvPr/>
        </p:nvSpPr>
        <p:spPr bwMode="auto">
          <a:xfrm>
            <a:off x="873125" y="23431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b="1">
              <a:solidFill>
                <a:srgbClr val="FF99FF"/>
              </a:solidFill>
              <a:latin typeface="Arial Narrow" pitchFamily="34" charset="0"/>
            </a:endParaRPr>
          </a:p>
        </p:txBody>
      </p:sp>
      <p:sp>
        <p:nvSpPr>
          <p:cNvPr id="4" name="Text Box 59"/>
          <p:cNvSpPr txBox="1">
            <a:spLocks noChangeArrowheads="1"/>
          </p:cNvSpPr>
          <p:nvPr/>
        </p:nvSpPr>
        <p:spPr bwMode="auto">
          <a:xfrm>
            <a:off x="1025525" y="13843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0,1</a:t>
            </a:r>
          </a:p>
        </p:txBody>
      </p:sp>
      <p:sp>
        <p:nvSpPr>
          <p:cNvPr id="5" name="Text Box 60"/>
          <p:cNvSpPr txBox="1">
            <a:spLocks noChangeArrowheads="1"/>
          </p:cNvSpPr>
          <p:nvPr/>
        </p:nvSpPr>
        <p:spPr bwMode="auto">
          <a:xfrm>
            <a:off x="4987925" y="1308100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0,02</a:t>
            </a:r>
          </a:p>
        </p:txBody>
      </p:sp>
      <p:sp>
        <p:nvSpPr>
          <p:cNvPr id="6" name="Text Box 61"/>
          <p:cNvSpPr txBox="1">
            <a:spLocks noChangeArrowheads="1"/>
          </p:cNvSpPr>
          <p:nvPr/>
        </p:nvSpPr>
        <p:spPr bwMode="auto">
          <a:xfrm>
            <a:off x="1025525" y="26035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0,004</a:t>
            </a:r>
          </a:p>
        </p:txBody>
      </p:sp>
      <p:sp>
        <p:nvSpPr>
          <p:cNvPr id="7" name="Text Box 62"/>
          <p:cNvSpPr txBox="1">
            <a:spLocks noChangeArrowheads="1"/>
          </p:cNvSpPr>
          <p:nvPr/>
        </p:nvSpPr>
        <p:spPr bwMode="auto">
          <a:xfrm>
            <a:off x="4987925" y="2603500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0,095</a:t>
            </a:r>
          </a:p>
        </p:txBody>
      </p:sp>
      <p:sp>
        <p:nvSpPr>
          <p:cNvPr id="8" name="Text Box 63"/>
          <p:cNvSpPr txBox="1">
            <a:spLocks noChangeArrowheads="1"/>
          </p:cNvSpPr>
          <p:nvPr/>
        </p:nvSpPr>
        <p:spPr bwMode="auto">
          <a:xfrm>
            <a:off x="5826125" y="2693988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1863725" y="2693988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5673725" y="138430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1" name="Text Box 69"/>
          <p:cNvSpPr txBox="1">
            <a:spLocks noChangeArrowheads="1"/>
          </p:cNvSpPr>
          <p:nvPr/>
        </p:nvSpPr>
        <p:spPr bwMode="auto">
          <a:xfrm>
            <a:off x="1482725" y="1474788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  <a:latin typeface="Times New Roman" pitchFamily="18" charset="0"/>
              </a:rPr>
              <a:t>= </a:t>
            </a:r>
          </a:p>
        </p:txBody>
      </p:sp>
      <p:graphicFrame>
        <p:nvGraphicFramePr>
          <p:cNvPr id="12" name="Object 17"/>
          <p:cNvGraphicFramePr>
            <a:graphicFrameLocks noChangeAspect="1"/>
          </p:cNvGraphicFramePr>
          <p:nvPr/>
        </p:nvGraphicFramePr>
        <p:xfrm>
          <a:off x="1979613" y="1257300"/>
          <a:ext cx="46513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9" name="Equation" r:id="rId3" imgW="203112" imgH="393529" progId="Equation.DSMT4">
                  <p:embed/>
                </p:oleObj>
              </mc:Choice>
              <mc:Fallback>
                <p:oleObj name="Equation" r:id="rId3" imgW="203112" imgH="393529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257300"/>
                        <a:ext cx="465137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9"/>
          <p:cNvGraphicFramePr>
            <a:graphicFrameLocks noChangeAspect="1"/>
          </p:cNvGraphicFramePr>
          <p:nvPr/>
        </p:nvGraphicFramePr>
        <p:xfrm>
          <a:off x="6086475" y="1160463"/>
          <a:ext cx="617538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0" name="Equation" r:id="rId5" imgW="279279" imgH="393529" progId="Equation.DSMT4">
                  <p:embed/>
                </p:oleObj>
              </mc:Choice>
              <mc:Fallback>
                <p:oleObj name="Equation" r:id="rId5" imgW="279279" imgH="393529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1160463"/>
                        <a:ext cx="617538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0"/>
          <p:cNvGraphicFramePr>
            <a:graphicFrameLocks noChangeAspect="1"/>
          </p:cNvGraphicFramePr>
          <p:nvPr/>
        </p:nvGraphicFramePr>
        <p:xfrm>
          <a:off x="2193925" y="2522538"/>
          <a:ext cx="750888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1" name="Equation" r:id="rId7" imgW="355292" imgH="393359" progId="Equation.DSMT4">
                  <p:embed/>
                </p:oleObj>
              </mc:Choice>
              <mc:Fallback>
                <p:oleObj name="Equation" r:id="rId7" imgW="355292" imgH="393359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25" y="2522538"/>
                        <a:ext cx="750888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1"/>
          <p:cNvGraphicFramePr>
            <a:graphicFrameLocks noChangeAspect="1"/>
          </p:cNvGraphicFramePr>
          <p:nvPr/>
        </p:nvGraphicFramePr>
        <p:xfrm>
          <a:off x="6105525" y="2493963"/>
          <a:ext cx="787400" cy="87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2" name="Equation" r:id="rId9" imgW="355292" imgH="393359" progId="Equation.DSMT4">
                  <p:embed/>
                </p:oleObj>
              </mc:Choice>
              <mc:Fallback>
                <p:oleObj name="Equation" r:id="rId9" imgW="355292" imgH="393359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5525" y="2493963"/>
                        <a:ext cx="787400" cy="87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1292225" y="1385888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1292225" y="26035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004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254625" y="26035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095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5254625" y="130810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02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0" y="698500"/>
            <a:ext cx="9296400" cy="5699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100" b="1">
                <a:solidFill>
                  <a:srgbClr val="FF0000"/>
                </a:solidFill>
                <a:latin typeface="Times New Roman" pitchFamily="18" charset="0"/>
              </a:rPr>
              <a:t>Bài 3: </a:t>
            </a:r>
            <a:r>
              <a:rPr lang="en-US" sz="3100">
                <a:solidFill>
                  <a:srgbClr val="FF0000"/>
                </a:solidFill>
                <a:latin typeface="Times New Roman" pitchFamily="18" charset="0"/>
              </a:rPr>
              <a:t>Viết các số thập phân sau thành phân số thập phân</a:t>
            </a:r>
          </a:p>
        </p:txBody>
      </p:sp>
      <p:sp>
        <p:nvSpPr>
          <p:cNvPr id="21" name="Line 31"/>
          <p:cNvSpPr>
            <a:spLocks noChangeShapeType="1"/>
          </p:cNvSpPr>
          <p:nvPr/>
        </p:nvSpPr>
        <p:spPr bwMode="auto">
          <a:xfrm>
            <a:off x="2787650" y="1214438"/>
            <a:ext cx="17526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2"/>
          <p:cNvSpPr>
            <a:spLocks noChangeShapeType="1"/>
          </p:cNvSpPr>
          <p:nvPr/>
        </p:nvSpPr>
        <p:spPr bwMode="auto">
          <a:xfrm>
            <a:off x="6438900" y="1222375"/>
            <a:ext cx="2644775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3" name="Object 39"/>
          <p:cNvGraphicFramePr>
            <a:graphicFrameLocks noChangeAspect="1"/>
          </p:cNvGraphicFramePr>
          <p:nvPr/>
        </p:nvGraphicFramePr>
        <p:xfrm>
          <a:off x="2008188" y="1293813"/>
          <a:ext cx="4064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3" name="Equation" r:id="rId11" imgW="406224" imgH="850531" progId="Equation.DSMT4">
                  <p:embed/>
                </p:oleObj>
              </mc:Choice>
              <mc:Fallback>
                <p:oleObj name="Equation" r:id="rId11" imgW="406224" imgH="850531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8188" y="1293813"/>
                        <a:ext cx="4064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0"/>
          <p:cNvGraphicFramePr>
            <a:graphicFrameLocks noChangeAspect="1"/>
          </p:cNvGraphicFramePr>
          <p:nvPr/>
        </p:nvGraphicFramePr>
        <p:xfrm>
          <a:off x="2174875" y="2527300"/>
          <a:ext cx="762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4" name="Equation" r:id="rId13" imgW="761669" imgH="850531" progId="Equation.DSMT4">
                  <p:embed/>
                </p:oleObj>
              </mc:Choice>
              <mc:Fallback>
                <p:oleObj name="Equation" r:id="rId13" imgW="761669" imgH="850531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75" y="2527300"/>
                        <a:ext cx="7620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1"/>
          <p:cNvGraphicFramePr>
            <a:graphicFrameLocks noChangeAspect="1"/>
          </p:cNvGraphicFramePr>
          <p:nvPr/>
        </p:nvGraphicFramePr>
        <p:xfrm>
          <a:off x="6081713" y="1187450"/>
          <a:ext cx="584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5" name="Equation" r:id="rId15" imgW="583947" imgH="850531" progId="Equation.DSMT4">
                  <p:embed/>
                </p:oleObj>
              </mc:Choice>
              <mc:Fallback>
                <p:oleObj name="Equation" r:id="rId15" imgW="583947" imgH="850531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1713" y="1187450"/>
                        <a:ext cx="584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42"/>
          <p:cNvGraphicFramePr>
            <a:graphicFrameLocks noChangeAspect="1"/>
          </p:cNvGraphicFramePr>
          <p:nvPr/>
        </p:nvGraphicFramePr>
        <p:xfrm>
          <a:off x="6164263" y="2506663"/>
          <a:ext cx="7620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86" name="Equation" r:id="rId17" imgW="761669" imgH="850531" progId="Equation.DSMT4">
                  <p:embed/>
                </p:oleObj>
              </mc:Choice>
              <mc:Fallback>
                <p:oleObj name="Equation" r:id="rId17" imgW="761669" imgH="850531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4263" y="2506663"/>
                        <a:ext cx="7620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46" name="图片 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748588" y="1692275"/>
            <a:ext cx="133508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7351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57356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357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358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318267" y="873735"/>
            <a:ext cx="2814026" cy="477444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303338"/>
            <a:ext cx="677227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44638" y="1938338"/>
            <a:ext cx="6281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 chuyển số thập phân thành phân số thập phân làm thế nào ?</a:t>
            </a:r>
          </a:p>
        </p:txBody>
      </p:sp>
      <p:pic>
        <p:nvPicPr>
          <p:cNvPr id="20" name="Picture 2" descr="Cute Little Kid Girl Confused With Question Mark Stock Vector -  Illustration of child, people: 1770798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7"/>
          <a:stretch>
            <a:fillRect/>
          </a:stretch>
        </p:blipFill>
        <p:spPr bwMode="auto">
          <a:xfrm>
            <a:off x="-979488" y="3141663"/>
            <a:ext cx="4594226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4835525"/>
            <a:ext cx="20129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585788"/>
            <a:ext cx="1335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243763" y="5784850"/>
            <a:ext cx="13335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图片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4225925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8375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58380" name="Google Shape;1020;p41"/>
            <p:cNvSpPr>
              <a:spLocks/>
            </p:cNvSpPr>
            <p:nvPr/>
          </p:nvSpPr>
          <p:spPr bwMode="auto">
            <a:xfrm>
              <a:off x="4763825" y="3528850"/>
              <a:ext cx="827325" cy="1079650"/>
            </a:xfrm>
            <a:custGeom>
              <a:avLst/>
              <a:gdLst>
                <a:gd name="T0" fmla="*/ 2147483647 w 33093"/>
                <a:gd name="T1" fmla="*/ 0 h 43186"/>
                <a:gd name="T2" fmla="*/ 0 w 33093"/>
                <a:gd name="T3" fmla="*/ 2147483647 h 43186"/>
                <a:gd name="T4" fmla="*/ 2147483647 w 33093"/>
                <a:gd name="T5" fmla="*/ 2147483647 h 43186"/>
                <a:gd name="T6" fmla="*/ 2147483647 w 33093"/>
                <a:gd name="T7" fmla="*/ 2147483647 h 43186"/>
                <a:gd name="T8" fmla="*/ 2147483647 w 33093"/>
                <a:gd name="T9" fmla="*/ 0 h 43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81" name="Google Shape;1021;p41"/>
            <p:cNvSpPr>
              <a:spLocks/>
            </p:cNvSpPr>
            <p:nvPr/>
          </p:nvSpPr>
          <p:spPr bwMode="auto">
            <a:xfrm>
              <a:off x="4873200" y="3847125"/>
              <a:ext cx="624075" cy="560700"/>
            </a:xfrm>
            <a:custGeom>
              <a:avLst/>
              <a:gdLst>
                <a:gd name="T0" fmla="*/ 2147483647 w 24963"/>
                <a:gd name="T1" fmla="*/ 244140625 h 22428"/>
                <a:gd name="T2" fmla="*/ 2147483647 w 24963"/>
                <a:gd name="T3" fmla="*/ 2147483647 h 22428"/>
                <a:gd name="T4" fmla="*/ 2147483647 w 24963"/>
                <a:gd name="T5" fmla="*/ 2147483647 h 22428"/>
                <a:gd name="T6" fmla="*/ 2147483647 w 24963"/>
                <a:gd name="T7" fmla="*/ 2147483647 h 22428"/>
                <a:gd name="T8" fmla="*/ 2147483647 w 24963"/>
                <a:gd name="T9" fmla="*/ 2147483647 h 22428"/>
                <a:gd name="T10" fmla="*/ 2147483647 w 24963"/>
                <a:gd name="T11" fmla="*/ 2147483647 h 22428"/>
                <a:gd name="T12" fmla="*/ 2147483647 w 24963"/>
                <a:gd name="T13" fmla="*/ 2147483647 h 22428"/>
                <a:gd name="T14" fmla="*/ 2147483647 w 24963"/>
                <a:gd name="T15" fmla="*/ 2147483647 h 22428"/>
                <a:gd name="T16" fmla="*/ 2147483647 w 24963"/>
                <a:gd name="T17" fmla="*/ 2147483647 h 22428"/>
                <a:gd name="T18" fmla="*/ 2147483647 w 24963"/>
                <a:gd name="T19" fmla="*/ 2147483647 h 22428"/>
                <a:gd name="T20" fmla="*/ 2147483647 w 24963"/>
                <a:gd name="T21" fmla="*/ 244140625 h 22428"/>
                <a:gd name="T22" fmla="*/ 2147483647 w 24963"/>
                <a:gd name="T23" fmla="*/ 2147483647 h 22428"/>
                <a:gd name="T24" fmla="*/ 2147483647 w 24963"/>
                <a:gd name="T25" fmla="*/ 244140625 h 224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82" name="Google Shape;1022;p41"/>
            <p:cNvSpPr>
              <a:spLocks/>
            </p:cNvSpPr>
            <p:nvPr/>
          </p:nvSpPr>
          <p:spPr bwMode="auto">
            <a:xfrm>
              <a:off x="4819625" y="3776650"/>
              <a:ext cx="660625" cy="584450"/>
            </a:xfrm>
            <a:custGeom>
              <a:avLst/>
              <a:gdLst>
                <a:gd name="T0" fmla="*/ 2147483647 w 26425"/>
                <a:gd name="T1" fmla="*/ 2147483647 h 23378"/>
                <a:gd name="T2" fmla="*/ 2147483647 w 26425"/>
                <a:gd name="T3" fmla="*/ 2147483647 h 23378"/>
                <a:gd name="T4" fmla="*/ 2147483647 w 26425"/>
                <a:gd name="T5" fmla="*/ 2147483647 h 23378"/>
                <a:gd name="T6" fmla="*/ 2147483647 w 26425"/>
                <a:gd name="T7" fmla="*/ 2147483647 h 23378"/>
                <a:gd name="T8" fmla="*/ 2147483647 w 26425"/>
                <a:gd name="T9" fmla="*/ 2147483647 h 23378"/>
                <a:gd name="T10" fmla="*/ 2147483647 w 26425"/>
                <a:gd name="T11" fmla="*/ 2147483647 h 23378"/>
                <a:gd name="T12" fmla="*/ 2147483647 w 26425"/>
                <a:gd name="T13" fmla="*/ 2147483647 h 23378"/>
                <a:gd name="T14" fmla="*/ 2147483647 w 26425"/>
                <a:gd name="T15" fmla="*/ 2147483647 h 23378"/>
                <a:gd name="T16" fmla="*/ 2147483647 w 26425"/>
                <a:gd name="T17" fmla="*/ 2147483647 h 23378"/>
                <a:gd name="T18" fmla="*/ 2147483647 w 26425"/>
                <a:gd name="T19" fmla="*/ 2147483647 h 23378"/>
                <a:gd name="T20" fmla="*/ 2147483647 w 26425"/>
                <a:gd name="T21" fmla="*/ 2147483647 h 23378"/>
                <a:gd name="T22" fmla="*/ 2147483647 w 26425"/>
                <a:gd name="T23" fmla="*/ 2147483647 h 23378"/>
                <a:gd name="T24" fmla="*/ 2147483647 w 26425"/>
                <a:gd name="T25" fmla="*/ 2147483647 h 23378"/>
                <a:gd name="T26" fmla="*/ 2147483647 w 26425"/>
                <a:gd name="T27" fmla="*/ 2147483647 h 23378"/>
                <a:gd name="T28" fmla="*/ 2147483647 w 26425"/>
                <a:gd name="T29" fmla="*/ 2147483647 h 23378"/>
                <a:gd name="T30" fmla="*/ 2147483647 w 26425"/>
                <a:gd name="T31" fmla="*/ 2147483647 h 23378"/>
                <a:gd name="T32" fmla="*/ 2147483647 w 26425"/>
                <a:gd name="T33" fmla="*/ 2147483647 h 23378"/>
                <a:gd name="T34" fmla="*/ 2147483647 w 26425"/>
                <a:gd name="T35" fmla="*/ 2147483647 h 23378"/>
                <a:gd name="T36" fmla="*/ 2147483647 w 26425"/>
                <a:gd name="T37" fmla="*/ 2147483647 h 23378"/>
                <a:gd name="T38" fmla="*/ 2147483647 w 26425"/>
                <a:gd name="T39" fmla="*/ 0 h 23378"/>
                <a:gd name="T40" fmla="*/ 2147483647 w 26425"/>
                <a:gd name="T41" fmla="*/ 2147483647 h 23378"/>
                <a:gd name="T42" fmla="*/ 2147483647 w 26425"/>
                <a:gd name="T43" fmla="*/ 2147483647 h 23378"/>
                <a:gd name="T44" fmla="*/ 2147483647 w 26425"/>
                <a:gd name="T45" fmla="*/ 2147483647 h 23378"/>
                <a:gd name="T46" fmla="*/ 2147483647 w 26425"/>
                <a:gd name="T47" fmla="*/ 2147483647 h 23378"/>
                <a:gd name="T48" fmla="*/ 2147483647 w 26425"/>
                <a:gd name="T49" fmla="*/ 2147483647 h 23378"/>
                <a:gd name="T50" fmla="*/ 2147483647 w 26425"/>
                <a:gd name="T51" fmla="*/ 2147483647 h 23378"/>
                <a:gd name="T52" fmla="*/ 2147483647 w 26425"/>
                <a:gd name="T53" fmla="*/ 2147483647 h 23378"/>
                <a:gd name="T54" fmla="*/ 2147483647 w 26425"/>
                <a:gd name="T55" fmla="*/ 2147483647 h 23378"/>
                <a:gd name="T56" fmla="*/ 2147483647 w 26425"/>
                <a:gd name="T57" fmla="*/ 2147483647 h 23378"/>
                <a:gd name="T58" fmla="*/ 2147483647 w 26425"/>
                <a:gd name="T59" fmla="*/ 0 h 23378"/>
                <a:gd name="T60" fmla="*/ 2147483647 w 26425"/>
                <a:gd name="T61" fmla="*/ 2147483647 h 23378"/>
                <a:gd name="T62" fmla="*/ 2147483647 w 26425"/>
                <a:gd name="T63" fmla="*/ 0 h 233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1318267" y="733177"/>
            <a:ext cx="2814026" cy="63659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5400" b="1" dirty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5400" b="1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1370013"/>
            <a:ext cx="6772275" cy="44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09788" y="1779588"/>
            <a:ext cx="62785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 chuyển số thập phân thành phân số thập phân 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Times New Roman" pitchFamily="18" charset="0"/>
              </a:rPr>
              <a:t>- Phần thập phân của số thập phân viết vào tử số của phân số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Times New Roman" pitchFamily="18" charset="0"/>
              </a:rPr>
              <a:t> - Phần thập phân của số thập phân có bao nhiêu chữ số  thì mẫu số của phân số thập phân có bấy nhiêu chữ số 0.</a:t>
            </a:r>
            <a:endParaRPr lang="en-US" sz="2000" b="1">
              <a:solidFill>
                <a:srgbClr val="0000CC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16" name="Picture 10" descr="Happy Cute Little Kid Boy With Light Idea Stock Vector - Illustration of  homework, school: 1770799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86"/>
          <a:stretch>
            <a:fillRect/>
          </a:stretch>
        </p:blipFill>
        <p:spPr bwMode="auto">
          <a:xfrm>
            <a:off x="-938213" y="2105025"/>
            <a:ext cx="4513263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-590550"/>
            <a:ext cx="10717213" cy="803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2929271" y="1028732"/>
            <a:ext cx="3600000" cy="4800000"/>
          </a:xfrm>
          <a:prstGeom prst="star12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19538" y="1835223"/>
            <a:ext cx="2419469" cy="322595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smtClean="0">
                <a:latin typeface="Times New Roman" pitchFamily="18" charset="0"/>
                <a:cs typeface="Times New Roman" pitchFamily="18" charset="0"/>
              </a:rPr>
              <a:t>5A 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Jay-Vs.-Weathe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2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6767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-11112" y="0"/>
            <a:ext cx="9155112" cy="6704538"/>
            <a:chOff x="-10420" y="-7128792"/>
            <a:chExt cx="17759884" cy="12436846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11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0" y="-7128792"/>
                <a:ext cx="17759884" cy="12436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3576079"/>
                <a:ext cx="3024336" cy="1707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862" y="123478"/>
              <a:ext cx="744538" cy="100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92830"/>
            <a:ext cx="5287009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051720" y="2852937"/>
            <a:ext cx="6408712" cy="2198121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72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72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72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7200" b="1" dirty="0">
              <a:ln w="1143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41338"/>
            <a:ext cx="16557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042988" cy="139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55632" y="-2324794"/>
            <a:ext cx="988368" cy="988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15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32938"/>
            <a:ext cx="17765713" cy="170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413" y="357188"/>
            <a:ext cx="1449388" cy="2020887"/>
          </a:xfrm>
          <a:prstGeom prst="rect">
            <a:avLst/>
          </a:prstGeom>
        </p:spPr>
      </p:pic>
      <p:pic>
        <p:nvPicPr>
          <p:cNvPr id="6144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768850"/>
            <a:ext cx="302418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357188"/>
            <a:ext cx="744538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3276600" y="0"/>
            <a:ext cx="5592763" cy="3870325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C000"/>
                </a:solidFill>
              </a:rPr>
              <a:t>Các bạn ơi! </a:t>
            </a:r>
          </a:p>
          <a:p>
            <a:pPr algn="ctr">
              <a:defRPr/>
            </a:pPr>
            <a:r>
              <a:rPr lang="en-US" sz="2800" b="1">
                <a:solidFill>
                  <a:srgbClr val="FFC000"/>
                </a:solidFill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3808413" y="552450"/>
            <a:ext cx="4249737" cy="235743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C000"/>
                </a:solidFill>
              </a:rPr>
              <a:t>Các bạn giúp mình với !</a:t>
            </a:r>
          </a:p>
        </p:txBody>
      </p:sp>
      <p:pic>
        <p:nvPicPr>
          <p:cNvPr id="6144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360988"/>
            <a:ext cx="1042988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09063" y="7036246"/>
            <a:ext cx="988368" cy="988368"/>
          </a:xfrm>
          <a:prstGeom prst="rect">
            <a:avLst/>
          </a:prstGeom>
        </p:spPr>
      </p:pic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9" t="55095"/>
          <a:stretch>
            <a:fillRect/>
          </a:stretch>
        </p:blipFill>
        <p:spPr bwMode="auto">
          <a:xfrm>
            <a:off x="7467600" y="3390900"/>
            <a:ext cx="16764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0" y="5424488"/>
            <a:ext cx="20304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图片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12074" b="74115"/>
          <a:stretch>
            <a:fillRect/>
          </a:stretch>
        </p:blipFill>
        <p:spPr bwMode="auto">
          <a:xfrm>
            <a:off x="0" y="0"/>
            <a:ext cx="20701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ject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230438"/>
            <a:ext cx="160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35"/>
          <p:cNvSpPr txBox="1">
            <a:spLocks noChangeArrowheads="1"/>
          </p:cNvSpPr>
          <p:nvPr/>
        </p:nvSpPr>
        <p:spPr bwMode="auto">
          <a:xfrm>
            <a:off x="195263" y="1054100"/>
            <a:ext cx="8153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số  thập phân thích hợp vào chỗ chấm:</a:t>
            </a:r>
          </a:p>
        </p:txBody>
      </p:sp>
      <p:cxnSp>
        <p:nvCxnSpPr>
          <p:cNvPr id="1032" name="Straight Connector 15"/>
          <p:cNvCxnSpPr>
            <a:cxnSpLocks noChangeShapeType="1"/>
          </p:cNvCxnSpPr>
          <p:nvPr/>
        </p:nvCxnSpPr>
        <p:spPr bwMode="auto">
          <a:xfrm rot="5400000">
            <a:off x="3228975" y="3425825"/>
            <a:ext cx="282098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3" name="Objec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154238"/>
            <a:ext cx="1673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1335088" y="3652838"/>
            <a:ext cx="2998787" cy="1271587"/>
            <a:chOff x="1335087" y="3427412"/>
            <a:chExt cx="2998939" cy="1272277"/>
          </a:xfrm>
        </p:grpSpPr>
        <p:sp>
          <p:nvSpPr>
            <p:cNvPr id="1042" name="Line 22"/>
            <p:cNvSpPr>
              <a:spLocks noChangeShapeType="1"/>
            </p:cNvSpPr>
            <p:nvPr/>
          </p:nvSpPr>
          <p:spPr bwMode="auto">
            <a:xfrm>
              <a:off x="1446213" y="3978276"/>
              <a:ext cx="1090076" cy="0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Rectangle 23"/>
            <p:cNvSpPr>
              <a:spLocks noChangeArrowheads="1"/>
            </p:cNvSpPr>
            <p:nvPr/>
          </p:nvSpPr>
          <p:spPr bwMode="auto">
            <a:xfrm>
              <a:off x="3109913" y="3713163"/>
              <a:ext cx="1040057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Times New Roman" pitchFamily="18" charset="0"/>
                </a:rPr>
                <a:t>....</a:t>
              </a:r>
              <a:endParaRPr lang="en-US"/>
            </a:p>
          </p:txBody>
        </p:sp>
        <p:sp>
          <p:nvSpPr>
            <p:cNvPr id="1044" name="Rectangle 24"/>
            <p:cNvSpPr>
              <a:spLocks noChangeArrowheads="1"/>
            </p:cNvSpPr>
            <p:nvPr/>
          </p:nvSpPr>
          <p:spPr bwMode="auto">
            <a:xfrm>
              <a:off x="1573975" y="4035426"/>
              <a:ext cx="73649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Times New Roman" pitchFamily="18" charset="0"/>
                </a:rPr>
                <a:t>100</a:t>
              </a:r>
              <a:endParaRPr lang="en-US"/>
            </a:p>
          </p:txBody>
        </p:sp>
        <p:sp>
          <p:nvSpPr>
            <p:cNvPr id="1045" name="Rectangle 25"/>
            <p:cNvSpPr>
              <a:spLocks noChangeArrowheads="1"/>
            </p:cNvSpPr>
            <p:nvPr/>
          </p:nvSpPr>
          <p:spPr bwMode="auto">
            <a:xfrm>
              <a:off x="1790701" y="3452813"/>
              <a:ext cx="66577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/>
            </a:p>
          </p:txBody>
        </p:sp>
        <p:sp>
          <p:nvSpPr>
            <p:cNvPr id="1046" name="Rectangle 26"/>
            <p:cNvSpPr>
              <a:spLocks noChangeArrowheads="1"/>
            </p:cNvSpPr>
            <p:nvPr/>
          </p:nvSpPr>
          <p:spPr bwMode="auto">
            <a:xfrm>
              <a:off x="2627313" y="3667126"/>
              <a:ext cx="850328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/>
            </a:p>
          </p:txBody>
        </p:sp>
      </p:grpSp>
      <p:grpSp>
        <p:nvGrpSpPr>
          <p:cNvPr id="1035" name="Group 29"/>
          <p:cNvGrpSpPr>
            <a:grpSpLocks noChangeAspect="1"/>
          </p:cNvGrpSpPr>
          <p:nvPr/>
        </p:nvGrpSpPr>
        <p:grpSpPr bwMode="auto">
          <a:xfrm>
            <a:off x="5578475" y="3708400"/>
            <a:ext cx="2855913" cy="1027113"/>
            <a:chOff x="3514" y="2336"/>
            <a:chExt cx="1799" cy="647"/>
          </a:xfrm>
        </p:grpSpPr>
        <p:sp>
          <p:nvSpPr>
            <p:cNvPr id="1036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14" y="2336"/>
              <a:ext cx="1656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Line 30"/>
            <p:cNvSpPr>
              <a:spLocks noChangeShapeType="1"/>
            </p:cNvSpPr>
            <p:nvPr/>
          </p:nvSpPr>
          <p:spPr bwMode="auto">
            <a:xfrm>
              <a:off x="3583" y="2658"/>
              <a:ext cx="619" cy="0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Rectangle 31"/>
            <p:cNvSpPr>
              <a:spLocks noChangeArrowheads="1"/>
            </p:cNvSpPr>
            <p:nvPr/>
          </p:nvSpPr>
          <p:spPr bwMode="auto">
            <a:xfrm>
              <a:off x="4609" y="2503"/>
              <a:ext cx="70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Times New Roman" pitchFamily="18" charset="0"/>
                </a:rPr>
                <a:t>.....</a:t>
              </a:r>
              <a:endParaRPr lang="en-US"/>
            </a:p>
          </p:txBody>
        </p:sp>
        <p:sp>
          <p:nvSpPr>
            <p:cNvPr id="1039" name="Rectangle 32"/>
            <p:cNvSpPr>
              <a:spLocks noChangeArrowheads="1"/>
            </p:cNvSpPr>
            <p:nvPr/>
          </p:nvSpPr>
          <p:spPr bwMode="auto">
            <a:xfrm>
              <a:off x="3566" y="2692"/>
              <a:ext cx="4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Times New Roman" pitchFamily="18" charset="0"/>
                </a:rPr>
                <a:t> 100</a:t>
              </a:r>
              <a:endParaRPr lang="en-US"/>
            </a:p>
          </p:txBody>
        </p:sp>
        <p:sp>
          <p:nvSpPr>
            <p:cNvPr id="1040" name="Rectangle 33"/>
            <p:cNvSpPr>
              <a:spLocks noChangeArrowheads="1"/>
            </p:cNvSpPr>
            <p:nvPr/>
          </p:nvSpPr>
          <p:spPr bwMode="auto">
            <a:xfrm>
              <a:off x="3685" y="2351"/>
              <a:ext cx="595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Times New Roman" pitchFamily="18" charset="0"/>
                </a:rPr>
                <a:t>56</a:t>
              </a:r>
              <a:endParaRPr lang="en-US"/>
            </a:p>
          </p:txBody>
        </p:sp>
        <p:sp>
          <p:nvSpPr>
            <p:cNvPr id="1041" name="Rectangle 34"/>
            <p:cNvSpPr>
              <a:spLocks noChangeArrowheads="1"/>
            </p:cNvSpPr>
            <p:nvPr/>
          </p:nvSpPr>
          <p:spPr bwMode="auto">
            <a:xfrm>
              <a:off x="4312" y="2475"/>
              <a:ext cx="487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1113" y="-9504363"/>
            <a:ext cx="17760951" cy="16581438"/>
            <a:chOff x="-10420" y="-7128792"/>
            <a:chExt cx="17759884" cy="12436846"/>
          </a:xfrm>
        </p:grpSpPr>
        <p:grpSp>
          <p:nvGrpSpPr>
            <p:cNvPr id="62469" name="Group 4"/>
            <p:cNvGrpSpPr>
              <a:grpSpLocks/>
            </p:cNvGrpSpPr>
            <p:nvPr/>
          </p:nvGrpSpPr>
          <p:grpSpPr bwMode="auto"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62471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0" y="-7128792"/>
                <a:ext cx="17759884" cy="12436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472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3576079"/>
                <a:ext cx="3024336" cy="1707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2470" name="Picture 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862" y="123478"/>
              <a:ext cx="744538" cy="100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621088"/>
            <a:ext cx="145097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7522" y="7379849"/>
            <a:ext cx="988368" cy="98836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0" y="-5116513"/>
            <a:ext cx="13690600" cy="11974513"/>
            <a:chOff x="0" y="-3836962"/>
            <a:chExt cx="13690924" cy="8980462"/>
          </a:xfrm>
        </p:grpSpPr>
        <p:grpSp>
          <p:nvGrpSpPr>
            <p:cNvPr id="63493" name="Group 6"/>
            <p:cNvGrpSpPr>
              <a:grpSpLocks/>
            </p:cNvGrpSpPr>
            <p:nvPr/>
          </p:nvGrpSpPr>
          <p:grpSpPr bwMode="auto"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63495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>
                <a:fillRect/>
              </a:stretch>
            </p:blipFill>
            <p:spPr bwMode="auto">
              <a:xfrm>
                <a:off x="4058540" y="-7128792"/>
                <a:ext cx="13690924" cy="8980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496" name="Picture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7862" y="123478"/>
                <a:ext cx="744538" cy="1009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3494" name="Picture 7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501762"/>
              <a:ext cx="1616542" cy="1310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3757613"/>
            <a:ext cx="1449388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080" y="6976566"/>
            <a:ext cx="988368" cy="98836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-4500563" y="-2801938"/>
            <a:ext cx="26498551" cy="12290426"/>
            <a:chOff x="-3996952" y="-1990489"/>
            <a:chExt cx="26498944" cy="9217314"/>
          </a:xfrm>
        </p:grpSpPr>
        <p:pic>
          <p:nvPicPr>
            <p:cNvPr id="64517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6" y="-1028649"/>
              <a:ext cx="14185576" cy="825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518" name="Group 4"/>
            <p:cNvGrpSpPr>
              <a:grpSpLocks/>
            </p:cNvGrpSpPr>
            <p:nvPr/>
          </p:nvGrpSpPr>
          <p:grpSpPr bwMode="auto"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64519" name="Group 8"/>
              <p:cNvGrpSpPr>
                <a:grpSpLocks/>
              </p:cNvGrpSpPr>
              <p:nvPr/>
            </p:nvGrpSpPr>
            <p:grpSpPr bwMode="auto"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64521" name="Group 6"/>
                <p:cNvGrpSpPr>
                  <a:grpSpLocks/>
                </p:cNvGrpSpPr>
                <p:nvPr/>
              </p:nvGrpSpPr>
              <p:grpSpPr bwMode="auto"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64523" name="Picture 1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>
                    <a:fillRect/>
                  </a:stretch>
                </p:blipFill>
                <p:spPr bwMode="auto"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4524" name="Picture 5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64522" name="Picture 7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48264" y="501762"/>
                  <a:ext cx="1616542" cy="1310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4520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6930" y="2954745"/>
                <a:ext cx="1394327" cy="1342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895475"/>
            <a:ext cx="1447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10547" y="9881382"/>
            <a:ext cx="988368" cy="98836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9075" y="-3867150"/>
            <a:ext cx="26501725" cy="1229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346200"/>
            <a:ext cx="1449387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Callout 11"/>
          <p:cNvSpPr/>
          <p:nvPr/>
        </p:nvSpPr>
        <p:spPr>
          <a:xfrm>
            <a:off x="323850" y="1963738"/>
            <a:ext cx="5353050" cy="2984500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C000"/>
                </a:solidFill>
              </a:rPr>
              <a:t>Mình lấy đủ mật rồi! </a:t>
            </a:r>
          </a:p>
          <a:p>
            <a:pPr algn="ctr">
              <a:defRPr/>
            </a:pPr>
            <a:r>
              <a:rPr lang="en-US" sz="2800" b="1">
                <a:solidFill>
                  <a:srgbClr val="FFC000"/>
                </a:solidFill>
              </a:rPr>
              <a:t>Cảm ơn các bạn nhé!</a:t>
            </a:r>
          </a:p>
        </p:txBody>
      </p:sp>
      <p:sp>
        <p:nvSpPr>
          <p:cNvPr id="13" name="Cloud Callout 12">
            <a:hlinkClick r:id="rId7" action="ppaction://hlinksldjump"/>
          </p:cNvPr>
          <p:cNvSpPr/>
          <p:nvPr/>
        </p:nvSpPr>
        <p:spPr>
          <a:xfrm>
            <a:off x="323850" y="1911350"/>
            <a:ext cx="5353050" cy="2984500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C000"/>
                </a:solidFill>
              </a:rPr>
              <a:t>Hẹn gặp lại các bạn! </a:t>
            </a:r>
          </a:p>
        </p:txBody>
      </p:sp>
      <p:pic>
        <p:nvPicPr>
          <p:cNvPr id="7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3113" y="8423275"/>
            <a:ext cx="988368" cy="9883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838" y="620713"/>
            <a:ext cx="7993062" cy="1295400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A50021"/>
                </a:solidFill>
                <a:latin typeface=".VnArial" pitchFamily="34" charset="0"/>
              </a:rPr>
              <a:t>ViÕt</a:t>
            </a:r>
            <a:r>
              <a:rPr lang="en-US" sz="3200" b="1" dirty="0">
                <a:solidFill>
                  <a:srgbClr val="A50021"/>
                </a:solidFill>
                <a:latin typeface=".VnArial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.VnArial" pitchFamily="34" charset="0"/>
              </a:rPr>
              <a:t>sè</a:t>
            </a:r>
            <a:r>
              <a:rPr lang="en-US" sz="3200" b="1" dirty="0">
                <a:solidFill>
                  <a:srgbClr val="A50021"/>
                </a:solidFill>
                <a:latin typeface=".VnArial" pitchFamily="34" charset="0"/>
              </a:rPr>
              <a:t> 0,084 </a:t>
            </a:r>
            <a:r>
              <a:rPr lang="en-US" sz="3200" b="1" dirty="0" err="1">
                <a:solidFill>
                  <a:srgbClr val="A50021"/>
                </a:solidFill>
                <a:latin typeface=".VnArial" pitchFamily="34" charset="0"/>
              </a:rPr>
              <a:t>thµnh</a:t>
            </a:r>
            <a:r>
              <a:rPr lang="en-US" sz="3200" b="1" dirty="0">
                <a:solidFill>
                  <a:srgbClr val="A50021"/>
                </a:solidFill>
                <a:latin typeface=".VnArial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.VnArial" pitchFamily="34" charset="0"/>
              </a:rPr>
              <a:t>ph©n</a:t>
            </a:r>
            <a:r>
              <a:rPr lang="en-US" sz="3200" b="1" dirty="0">
                <a:solidFill>
                  <a:srgbClr val="A50021"/>
                </a:solidFill>
                <a:latin typeface=".VnArial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.VnArial" pitchFamily="34" charset="0"/>
              </a:rPr>
              <a:t>sè</a:t>
            </a:r>
            <a:r>
              <a:rPr lang="en-US" sz="3200" b="1" dirty="0">
                <a:solidFill>
                  <a:srgbClr val="A50021"/>
                </a:solidFill>
                <a:latin typeface=".VnArial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.VnArial" pitchFamily="34" charset="0"/>
              </a:rPr>
              <a:t>thËp</a:t>
            </a:r>
            <a:r>
              <a:rPr lang="en-US" sz="3200" b="1" dirty="0">
                <a:solidFill>
                  <a:srgbClr val="A50021"/>
                </a:solidFill>
                <a:latin typeface=".VnArial" pitchFamily="34" charset="0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.VnArial" pitchFamily="34" charset="0"/>
              </a:rPr>
              <a:t>ph©n</a:t>
            </a:r>
            <a:endParaRPr lang="en-US" sz="3200" b="1" dirty="0">
              <a:solidFill>
                <a:srgbClr val="A50021"/>
              </a:solidFill>
              <a:latin typeface=".VnArial" pitchFamily="34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611188" y="2492375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2" name="Flowchart: Alternate Process 11"/>
          <p:cNvSpPr/>
          <p:nvPr/>
        </p:nvSpPr>
        <p:spPr>
          <a:xfrm>
            <a:off x="604838" y="3919538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3" name="Flowchart: Alternate Process 12"/>
          <p:cNvSpPr/>
          <p:nvPr/>
        </p:nvSpPr>
        <p:spPr>
          <a:xfrm>
            <a:off x="4748213" y="3933825"/>
            <a:ext cx="3600450" cy="93503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4" name="Flowchart: Alternate Process 13"/>
          <p:cNvSpPr/>
          <p:nvPr/>
        </p:nvSpPr>
        <p:spPr>
          <a:xfrm>
            <a:off x="4703763" y="2557463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pic>
        <p:nvPicPr>
          <p:cNvPr id="66570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07025"/>
            <a:ext cx="16589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6572" name="Object 1"/>
          <p:cNvGraphicFramePr>
            <a:graphicFrameLocks noChangeAspect="1"/>
          </p:cNvGraphicFramePr>
          <p:nvPr/>
        </p:nvGraphicFramePr>
        <p:xfrm>
          <a:off x="2116138" y="2447925"/>
          <a:ext cx="8699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6" name="Equation" r:id="rId9" imgW="355292" imgH="393359" progId="Equation.3">
                  <p:embed/>
                </p:oleObj>
              </mc:Choice>
              <mc:Fallback>
                <p:oleObj name="Equation" r:id="rId9" imgW="355292" imgH="39335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138" y="2447925"/>
                        <a:ext cx="86995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3" name="Object 2"/>
          <p:cNvGraphicFramePr>
            <a:graphicFrameLocks noChangeAspect="1"/>
          </p:cNvGraphicFramePr>
          <p:nvPr/>
        </p:nvGraphicFramePr>
        <p:xfrm>
          <a:off x="6162675" y="2516188"/>
          <a:ext cx="6826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7" name="Equation" r:id="rId11" imgW="279279" imgH="393529" progId="Equation.3">
                  <p:embed/>
                </p:oleObj>
              </mc:Choice>
              <mc:Fallback>
                <p:oleObj name="Equation" r:id="rId11" imgW="279279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2675" y="2516188"/>
                        <a:ext cx="6826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4" name="Object 5"/>
          <p:cNvGraphicFramePr>
            <a:graphicFrameLocks noChangeAspect="1"/>
          </p:cNvGraphicFramePr>
          <p:nvPr/>
        </p:nvGraphicFramePr>
        <p:xfrm>
          <a:off x="2147888" y="3903663"/>
          <a:ext cx="5270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8" name="Equation" r:id="rId13" imgW="215713" imgH="393359" progId="Equation.3">
                  <p:embed/>
                </p:oleObj>
              </mc:Choice>
              <mc:Fallback>
                <p:oleObj name="Equation" r:id="rId13" imgW="215713" imgH="39335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3903663"/>
                        <a:ext cx="52705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5" name="Object 6"/>
          <p:cNvGraphicFramePr>
            <a:graphicFrameLocks noChangeAspect="1"/>
          </p:cNvGraphicFramePr>
          <p:nvPr/>
        </p:nvGraphicFramePr>
        <p:xfrm>
          <a:off x="6191250" y="3919538"/>
          <a:ext cx="712788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9" name="Equation" r:id="rId15" imgW="291973" imgH="393529" progId="Equation.3">
                  <p:embed/>
                </p:oleObj>
              </mc:Choice>
              <mc:Fallback>
                <p:oleObj name="Equation" r:id="rId15" imgW="291973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3919538"/>
                        <a:ext cx="712788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7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8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838" y="620713"/>
            <a:ext cx="7993062" cy="1295400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00" dirty="0"/>
          </a:p>
        </p:txBody>
      </p:sp>
      <p:pic>
        <p:nvPicPr>
          <p:cNvPr id="6759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07025"/>
            <a:ext cx="16589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laque 16"/>
          <p:cNvSpPr/>
          <p:nvPr/>
        </p:nvSpPr>
        <p:spPr>
          <a:xfrm>
            <a:off x="757238" y="773113"/>
            <a:ext cx="7993062" cy="1295400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Viết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hỗn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       </a:t>
            </a:r>
            <a:r>
              <a:rPr lang="en-US" sz="4000" b="1" dirty="0" err="1">
                <a:solidFill>
                  <a:srgbClr val="FF0000"/>
                </a:solidFill>
              </a:rPr>
              <a:t>thành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thập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phân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4754563" y="3779838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5,09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757238" y="3779838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0,59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620713" y="2373313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5,9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4754563" y="2373313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5,90</a:t>
            </a:r>
          </a:p>
        </p:txBody>
      </p:sp>
      <p:graphicFrame>
        <p:nvGraphicFramePr>
          <p:cNvPr id="67597" name="Object 2"/>
          <p:cNvGraphicFramePr>
            <a:graphicFrameLocks noChangeAspect="1"/>
          </p:cNvGraphicFramePr>
          <p:nvPr/>
        </p:nvGraphicFramePr>
        <p:xfrm>
          <a:off x="3328988" y="936625"/>
          <a:ext cx="892175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2" name="Equation" r:id="rId9" imgW="368140" imgH="393529" progId="Equation.3">
                  <p:embed/>
                </p:oleObj>
              </mc:Choice>
              <mc:Fallback>
                <p:oleObj name="Equation" r:id="rId9" imgW="368140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936625"/>
                        <a:ext cx="892175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838" y="620713"/>
            <a:ext cx="7993062" cy="1295400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400" dirty="0"/>
          </a:p>
        </p:txBody>
      </p:sp>
      <p:pic>
        <p:nvPicPr>
          <p:cNvPr id="68611" name="sai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3" y="-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sai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1611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sai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620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07025"/>
            <a:ext cx="16589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laque 16"/>
          <p:cNvSpPr/>
          <p:nvPr/>
        </p:nvSpPr>
        <p:spPr>
          <a:xfrm>
            <a:off x="604838" y="620713"/>
            <a:ext cx="7993062" cy="1295400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</a:rPr>
              <a:t>Viết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      </a:t>
            </a:r>
            <a:r>
              <a:rPr lang="en-US" sz="4000" dirty="0" err="1">
                <a:solidFill>
                  <a:srgbClr val="FF0000"/>
                </a:solidFill>
              </a:rPr>
              <a:t>thành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thập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611188" y="3933825"/>
            <a:ext cx="3600450" cy="93503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0,5</a:t>
            </a:r>
          </a:p>
        </p:txBody>
      </p:sp>
      <p:sp>
        <p:nvSpPr>
          <p:cNvPr id="19" name="Flowchart: Alternate Process 18"/>
          <p:cNvSpPr/>
          <p:nvPr/>
        </p:nvSpPr>
        <p:spPr>
          <a:xfrm>
            <a:off x="611188" y="2557463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0,2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4748213" y="3933825"/>
            <a:ext cx="3600450" cy="93503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0,05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4703763" y="2557463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/>
              <a:t>0,02</a:t>
            </a:r>
          </a:p>
        </p:txBody>
      </p:sp>
      <p:graphicFrame>
        <p:nvGraphicFramePr>
          <p:cNvPr id="68621" name="Object 2"/>
          <p:cNvGraphicFramePr>
            <a:graphicFrameLocks noChangeAspect="1"/>
          </p:cNvGraphicFramePr>
          <p:nvPr/>
        </p:nvGraphicFramePr>
        <p:xfrm>
          <a:off x="3633788" y="785813"/>
          <a:ext cx="37147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26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8" y="785813"/>
                        <a:ext cx="37147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07025"/>
            <a:ext cx="16589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laque 16"/>
          <p:cNvSpPr/>
          <p:nvPr/>
        </p:nvSpPr>
        <p:spPr>
          <a:xfrm>
            <a:off x="604838" y="620713"/>
            <a:ext cx="7993062" cy="1295400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rgbClr val="FF0000"/>
                </a:solidFill>
              </a:rPr>
              <a:t>Điền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phân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thích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hợp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vào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chỗ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chấm</a:t>
            </a:r>
            <a:endParaRPr lang="en-US" sz="36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</a:rPr>
              <a:t>………..= 0,82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4643438" y="2589213"/>
            <a:ext cx="3600450" cy="935037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604838" y="3919538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20" name="Flowchart: Alternate Process 19"/>
          <p:cNvSpPr/>
          <p:nvPr/>
        </p:nvSpPr>
        <p:spPr>
          <a:xfrm>
            <a:off x="4703763" y="3919538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21" name="Flowchart: Alternate Process 20"/>
          <p:cNvSpPr/>
          <p:nvPr/>
        </p:nvSpPr>
        <p:spPr>
          <a:xfrm>
            <a:off x="522288" y="2589213"/>
            <a:ext cx="3600450" cy="935037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graphicFrame>
        <p:nvGraphicFramePr>
          <p:cNvPr id="69644" name="Object 1"/>
          <p:cNvGraphicFramePr>
            <a:graphicFrameLocks noChangeAspect="1"/>
          </p:cNvGraphicFramePr>
          <p:nvPr/>
        </p:nvGraphicFramePr>
        <p:xfrm>
          <a:off x="1963738" y="2559050"/>
          <a:ext cx="71755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4" name="Equation" r:id="rId9" imgW="291973" imgH="393529" progId="Equation.3">
                  <p:embed/>
                </p:oleObj>
              </mc:Choice>
              <mc:Fallback>
                <p:oleObj name="Equation" r:id="rId9" imgW="291973" imgH="393529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738" y="2559050"/>
                        <a:ext cx="71755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5" name="Object 2"/>
          <p:cNvGraphicFramePr>
            <a:graphicFrameLocks noChangeAspect="1"/>
          </p:cNvGraphicFramePr>
          <p:nvPr/>
        </p:nvGraphicFramePr>
        <p:xfrm>
          <a:off x="5902325" y="2559050"/>
          <a:ext cx="68421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5" name="Equation" r:id="rId11" imgW="279279" imgH="393529" progId="Equation.3">
                  <p:embed/>
                </p:oleObj>
              </mc:Choice>
              <mc:Fallback>
                <p:oleObj name="Equation" r:id="rId11" imgW="279279" imgH="393529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2325" y="2559050"/>
                        <a:ext cx="684213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6" name="Object 5"/>
          <p:cNvGraphicFramePr>
            <a:graphicFrameLocks noChangeAspect="1"/>
          </p:cNvGraphicFramePr>
          <p:nvPr/>
        </p:nvGraphicFramePr>
        <p:xfrm>
          <a:off x="2057400" y="3905250"/>
          <a:ext cx="528638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6" name="Equation" r:id="rId13" imgW="215713" imgH="393359" progId="Equation.3">
                  <p:embed/>
                </p:oleObj>
              </mc:Choice>
              <mc:Fallback>
                <p:oleObj name="Equation" r:id="rId13" imgW="215713" imgH="39335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905250"/>
                        <a:ext cx="528638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7" name="Object 6"/>
          <p:cNvGraphicFramePr>
            <a:graphicFrameLocks noChangeAspect="1"/>
          </p:cNvGraphicFramePr>
          <p:nvPr/>
        </p:nvGraphicFramePr>
        <p:xfrm>
          <a:off x="6007100" y="3919538"/>
          <a:ext cx="8731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7" name="Equation" r:id="rId15" imgW="355292" imgH="393359" progId="Equation.3">
                  <p:embed/>
                </p:oleObj>
              </mc:Choice>
              <mc:Fallback>
                <p:oleObj name="Equation" r:id="rId15" imgW="355292" imgH="39335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7100" y="3919538"/>
                        <a:ext cx="8731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25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2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6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604838" y="620713"/>
            <a:ext cx="7993062" cy="1295400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thập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r>
              <a:rPr lang="en-US" sz="4000" dirty="0">
                <a:solidFill>
                  <a:srgbClr val="FF0000"/>
                </a:solidFill>
              </a:rPr>
              <a:t> 3,05 </a:t>
            </a:r>
            <a:r>
              <a:rPr lang="en-US" sz="4000" dirty="0" err="1">
                <a:solidFill>
                  <a:srgbClr val="FF0000"/>
                </a:solidFill>
              </a:rPr>
              <a:t>viết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thành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hỗn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4643438" y="2589213"/>
            <a:ext cx="3600450" cy="935037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2" name="Flowchart: Alternate Process 11"/>
          <p:cNvSpPr/>
          <p:nvPr/>
        </p:nvSpPr>
        <p:spPr>
          <a:xfrm>
            <a:off x="604838" y="3919538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3" name="Flowchart: Alternate Process 12"/>
          <p:cNvSpPr/>
          <p:nvPr/>
        </p:nvSpPr>
        <p:spPr>
          <a:xfrm>
            <a:off x="4703763" y="3919538"/>
            <a:ext cx="3600450" cy="93662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sp>
        <p:nvSpPr>
          <p:cNvPr id="14" name="Flowchart: Alternate Process 13"/>
          <p:cNvSpPr/>
          <p:nvPr/>
        </p:nvSpPr>
        <p:spPr>
          <a:xfrm>
            <a:off x="522288" y="2589213"/>
            <a:ext cx="3600450" cy="935037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600" dirty="0"/>
          </a:p>
        </p:txBody>
      </p:sp>
      <p:pic>
        <p:nvPicPr>
          <p:cNvPr id="70666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07025"/>
            <a:ext cx="16589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2988" cy="139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0668" name="Object 30"/>
          <p:cNvGraphicFramePr>
            <a:graphicFrameLocks noChangeAspect="1"/>
          </p:cNvGraphicFramePr>
          <p:nvPr/>
        </p:nvGraphicFramePr>
        <p:xfrm>
          <a:off x="5870575" y="2589213"/>
          <a:ext cx="822325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8" name="Equation" r:id="rId9" imgW="368140" imgH="393529" progId="Equation.3">
                  <p:embed/>
                </p:oleObj>
              </mc:Choice>
              <mc:Fallback>
                <p:oleObj name="Equation" r:id="rId9" imgW="368140" imgH="393529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575" y="2589213"/>
                        <a:ext cx="822325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9" name="Object 25"/>
          <p:cNvGraphicFramePr>
            <a:graphicFrameLocks noChangeAspect="1"/>
          </p:cNvGraphicFramePr>
          <p:nvPr/>
        </p:nvGraphicFramePr>
        <p:xfrm>
          <a:off x="2151063" y="2589213"/>
          <a:ext cx="508000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9" name="Equation" r:id="rId11" imgW="228501" imgH="393529" progId="Equation.3">
                  <p:embed/>
                </p:oleObj>
              </mc:Choice>
              <mc:Fallback>
                <p:oleObj name="Equation" r:id="rId11" imgW="228501" imgH="393529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3" y="2589213"/>
                        <a:ext cx="508000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70" name="Object 20"/>
          <p:cNvGraphicFramePr>
            <a:graphicFrameLocks noChangeAspect="1"/>
          </p:cNvGraphicFramePr>
          <p:nvPr/>
        </p:nvGraphicFramePr>
        <p:xfrm>
          <a:off x="6116638" y="3948113"/>
          <a:ext cx="6540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0" name="Equation" r:id="rId13" imgW="291973" imgH="393529" progId="Equation.3">
                  <p:embed/>
                </p:oleObj>
              </mc:Choice>
              <mc:Fallback>
                <p:oleObj name="Equation" r:id="rId13" imgW="291973" imgH="393529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8" y="3948113"/>
                        <a:ext cx="65405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71" name="Object 15"/>
          <p:cNvGraphicFramePr>
            <a:graphicFrameLocks noChangeAspect="1"/>
          </p:cNvGraphicFramePr>
          <p:nvPr/>
        </p:nvGraphicFramePr>
        <p:xfrm>
          <a:off x="2322513" y="3919538"/>
          <a:ext cx="650875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1" name="Equation" r:id="rId15" imgW="291973" imgH="393529" progId="Equation.3">
                  <p:embed/>
                </p:oleObj>
              </mc:Choice>
              <mc:Fallback>
                <p:oleObj name="Equation" r:id="rId15" imgW="291973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513" y="3919538"/>
                        <a:ext cx="650875" cy="877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pic>
        <p:nvPicPr>
          <p:cNvPr id="17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8" name="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1113" y="-9504363"/>
            <a:ext cx="17760951" cy="16581438"/>
            <a:chOff x="-10420" y="-7128792"/>
            <a:chExt cx="17759884" cy="12436846"/>
          </a:xfrm>
        </p:grpSpPr>
        <p:grpSp>
          <p:nvGrpSpPr>
            <p:cNvPr id="71685" name="Group 4"/>
            <p:cNvGrpSpPr>
              <a:grpSpLocks/>
            </p:cNvGrpSpPr>
            <p:nvPr/>
          </p:nvGrpSpPr>
          <p:grpSpPr bwMode="auto"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71687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420" y="-7128792"/>
                <a:ext cx="17759884" cy="124368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688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3576079"/>
                <a:ext cx="3024336" cy="1707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1686" name="Picture 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862" y="123478"/>
              <a:ext cx="744538" cy="100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621088"/>
            <a:ext cx="145097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2682" y="8425116"/>
            <a:ext cx="988368" cy="98836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9" t="55095"/>
          <a:stretch>
            <a:fillRect/>
          </a:stretch>
        </p:blipFill>
        <p:spPr bwMode="auto">
          <a:xfrm>
            <a:off x="7467600" y="3390900"/>
            <a:ext cx="16764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50" y="5424488"/>
            <a:ext cx="20304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12074" b="74115"/>
          <a:stretch>
            <a:fillRect/>
          </a:stretch>
        </p:blipFill>
        <p:spPr bwMode="auto">
          <a:xfrm>
            <a:off x="0" y="0"/>
            <a:ext cx="20701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Object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230438"/>
            <a:ext cx="160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35"/>
          <p:cNvSpPr txBox="1">
            <a:spLocks noChangeArrowheads="1"/>
          </p:cNvSpPr>
          <p:nvPr/>
        </p:nvSpPr>
        <p:spPr bwMode="auto">
          <a:xfrm>
            <a:off x="195263" y="1054100"/>
            <a:ext cx="8153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số  thập phân thích hợp vào chỗ chấm:</a:t>
            </a:r>
          </a:p>
        </p:txBody>
      </p:sp>
      <p:cxnSp>
        <p:nvCxnSpPr>
          <p:cNvPr id="2056" name="Straight Connector 15"/>
          <p:cNvCxnSpPr>
            <a:cxnSpLocks noChangeShapeType="1"/>
          </p:cNvCxnSpPr>
          <p:nvPr/>
        </p:nvCxnSpPr>
        <p:spPr bwMode="auto">
          <a:xfrm rot="5400000">
            <a:off x="3228975" y="3425825"/>
            <a:ext cx="2820988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7" name="Object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154238"/>
            <a:ext cx="1673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" name="Group 16"/>
          <p:cNvGrpSpPr>
            <a:grpSpLocks/>
          </p:cNvGrpSpPr>
          <p:nvPr/>
        </p:nvGrpSpPr>
        <p:grpSpPr bwMode="auto">
          <a:xfrm>
            <a:off x="1335088" y="3652838"/>
            <a:ext cx="2998787" cy="1271587"/>
            <a:chOff x="1335087" y="3427412"/>
            <a:chExt cx="2998939" cy="1272277"/>
          </a:xfrm>
        </p:grpSpPr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1446213" y="3978276"/>
              <a:ext cx="1090076" cy="0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3109913" y="3713163"/>
              <a:ext cx="1040057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Times New Roman" pitchFamily="18" charset="0"/>
                </a:rPr>
                <a:t>....</a:t>
              </a:r>
              <a:endParaRPr lang="en-US"/>
            </a:p>
          </p:txBody>
        </p:sp>
        <p:sp>
          <p:nvSpPr>
            <p:cNvPr id="2072" name="Rectangle 24"/>
            <p:cNvSpPr>
              <a:spLocks noChangeArrowheads="1"/>
            </p:cNvSpPr>
            <p:nvPr/>
          </p:nvSpPr>
          <p:spPr bwMode="auto">
            <a:xfrm>
              <a:off x="1573975" y="4035426"/>
              <a:ext cx="73649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Times New Roman" pitchFamily="18" charset="0"/>
                </a:rPr>
                <a:t>100</a:t>
              </a:r>
              <a:endParaRPr lang="en-US"/>
            </a:p>
          </p:txBody>
        </p:sp>
        <p:sp>
          <p:nvSpPr>
            <p:cNvPr id="2073" name="Rectangle 25"/>
            <p:cNvSpPr>
              <a:spLocks noChangeArrowheads="1"/>
            </p:cNvSpPr>
            <p:nvPr/>
          </p:nvSpPr>
          <p:spPr bwMode="auto">
            <a:xfrm>
              <a:off x="1790701" y="3452813"/>
              <a:ext cx="665774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/>
            </a:p>
          </p:txBody>
        </p:sp>
        <p:sp>
          <p:nvSpPr>
            <p:cNvPr id="2074" name="Rectangle 26"/>
            <p:cNvSpPr>
              <a:spLocks noChangeArrowheads="1"/>
            </p:cNvSpPr>
            <p:nvPr/>
          </p:nvSpPr>
          <p:spPr bwMode="auto">
            <a:xfrm>
              <a:off x="2627313" y="3667126"/>
              <a:ext cx="850328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sz="33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/>
            </a:p>
          </p:txBody>
        </p:sp>
      </p:grpSp>
      <p:grpSp>
        <p:nvGrpSpPr>
          <p:cNvPr id="2059" name="Group 29"/>
          <p:cNvGrpSpPr>
            <a:grpSpLocks noChangeAspect="1"/>
          </p:cNvGrpSpPr>
          <p:nvPr/>
        </p:nvGrpSpPr>
        <p:grpSpPr bwMode="auto">
          <a:xfrm>
            <a:off x="5578475" y="3708400"/>
            <a:ext cx="2855913" cy="1027113"/>
            <a:chOff x="3514" y="2336"/>
            <a:chExt cx="1799" cy="647"/>
          </a:xfrm>
        </p:grpSpPr>
        <p:sp>
          <p:nvSpPr>
            <p:cNvPr id="2064" name="AutoShape 28"/>
            <p:cNvSpPr>
              <a:spLocks noChangeAspect="1" noChangeArrowheads="1" noTextEdit="1"/>
            </p:cNvSpPr>
            <p:nvPr/>
          </p:nvSpPr>
          <p:spPr bwMode="auto">
            <a:xfrm>
              <a:off x="3514" y="2336"/>
              <a:ext cx="1656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Line 30"/>
            <p:cNvSpPr>
              <a:spLocks noChangeShapeType="1"/>
            </p:cNvSpPr>
            <p:nvPr/>
          </p:nvSpPr>
          <p:spPr bwMode="auto">
            <a:xfrm>
              <a:off x="3583" y="2658"/>
              <a:ext cx="619" cy="0"/>
            </a:xfrm>
            <a:prstGeom prst="line">
              <a:avLst/>
            </a:prstGeom>
            <a:noFill/>
            <a:ln w="17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Rectangle 31"/>
            <p:cNvSpPr>
              <a:spLocks noChangeArrowheads="1"/>
            </p:cNvSpPr>
            <p:nvPr/>
          </p:nvSpPr>
          <p:spPr bwMode="auto">
            <a:xfrm>
              <a:off x="4609" y="2503"/>
              <a:ext cx="704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Times New Roman" pitchFamily="18" charset="0"/>
                </a:rPr>
                <a:t>.....</a:t>
              </a:r>
              <a:endParaRPr lang="en-US"/>
            </a:p>
          </p:txBody>
        </p:sp>
        <p:sp>
          <p:nvSpPr>
            <p:cNvPr id="2067" name="Rectangle 32"/>
            <p:cNvSpPr>
              <a:spLocks noChangeArrowheads="1"/>
            </p:cNvSpPr>
            <p:nvPr/>
          </p:nvSpPr>
          <p:spPr bwMode="auto">
            <a:xfrm>
              <a:off x="3566" y="2692"/>
              <a:ext cx="4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Times New Roman" pitchFamily="18" charset="0"/>
                </a:rPr>
                <a:t> 100</a:t>
              </a:r>
              <a:endParaRPr lang="en-US"/>
            </a:p>
          </p:txBody>
        </p:sp>
        <p:sp>
          <p:nvSpPr>
            <p:cNvPr id="2068" name="Rectangle 33"/>
            <p:cNvSpPr>
              <a:spLocks noChangeArrowheads="1"/>
            </p:cNvSpPr>
            <p:nvPr/>
          </p:nvSpPr>
          <p:spPr bwMode="auto">
            <a:xfrm>
              <a:off x="3685" y="2351"/>
              <a:ext cx="595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Times New Roman" pitchFamily="18" charset="0"/>
                </a:rPr>
                <a:t>56</a:t>
              </a:r>
              <a:endParaRPr lang="en-US"/>
            </a:p>
          </p:txBody>
        </p:sp>
        <p:sp>
          <p:nvSpPr>
            <p:cNvPr id="2069" name="Rectangle 34"/>
            <p:cNvSpPr>
              <a:spLocks noChangeArrowheads="1"/>
            </p:cNvSpPr>
            <p:nvPr/>
          </p:nvSpPr>
          <p:spPr bwMode="auto">
            <a:xfrm>
              <a:off x="4312" y="2475"/>
              <a:ext cx="487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30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/>
            </a:p>
          </p:txBody>
        </p:sp>
      </p:grp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206625" y="2343150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  0,5 </a:t>
            </a:r>
          </a:p>
        </p:txBody>
      </p:sp>
      <p:sp>
        <p:nvSpPr>
          <p:cNvPr id="2061" name="Text Box 46"/>
          <p:cNvSpPr txBox="1">
            <a:spLocks noChangeArrowheads="1"/>
          </p:cNvSpPr>
          <p:nvPr/>
        </p:nvSpPr>
        <p:spPr bwMode="auto">
          <a:xfrm>
            <a:off x="6837363" y="23368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0,04 </a:t>
            </a:r>
          </a:p>
        </p:txBody>
      </p:sp>
      <p:sp>
        <p:nvSpPr>
          <p:cNvPr id="2062" name="TextBox 27"/>
          <p:cNvSpPr txBox="1">
            <a:spLocks noChangeArrowheads="1"/>
          </p:cNvSpPr>
          <p:nvPr/>
        </p:nvSpPr>
        <p:spPr bwMode="auto">
          <a:xfrm>
            <a:off x="2852738" y="3852863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0,03</a:t>
            </a:r>
          </a:p>
        </p:txBody>
      </p:sp>
      <p:sp>
        <p:nvSpPr>
          <p:cNvPr id="2063" name="TextBox 29"/>
          <p:cNvSpPr txBox="1">
            <a:spLocks noChangeArrowheads="1"/>
          </p:cNvSpPr>
          <p:nvPr/>
        </p:nvSpPr>
        <p:spPr bwMode="auto">
          <a:xfrm>
            <a:off x="7080250" y="3841750"/>
            <a:ext cx="1238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r>
              <a:rPr lang="en-US" sz="3200" b="1">
                <a:solidFill>
                  <a:srgbClr val="FF0000"/>
                </a:solidFill>
                <a:latin typeface="Arial" pitchFamily="34" charset="0"/>
              </a:rPr>
              <a:t>0,56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36"/>
          <p:cNvSpPr txBox="1">
            <a:spLocks noGrp="1"/>
          </p:cNvSpPr>
          <p:nvPr>
            <p:ph type="title"/>
          </p:nvPr>
        </p:nvSpPr>
        <p:spPr>
          <a:xfrm>
            <a:off x="1323975" y="1533525"/>
            <a:ext cx="6497638" cy="3790950"/>
          </a:xfrm>
        </p:spPr>
        <p:txBody>
          <a:bodyPr/>
          <a:lstStyle/>
          <a:p>
            <a:pPr eaLnBrk="1" fontAlgn="auto" hangingPunct="1">
              <a:buClr>
                <a:schemeClr val="accent1"/>
              </a:buClr>
              <a:buFont typeface="Happy Monkey"/>
              <a:buNone/>
              <a:defRPr/>
            </a:pPr>
            <a:r>
              <a:rPr lang="vi-VN" sz="8800" b="1">
                <a:latin typeface="UTM Bell" panose="02040603050506020204" pitchFamily="18" charset="0"/>
                <a:ea typeface="Happy Monkey"/>
                <a:cs typeface="Happy Monkey"/>
                <a:sym typeface="Happy Monkey"/>
              </a:rPr>
              <a:t>Dặn dò</a:t>
            </a:r>
            <a:br>
              <a:rPr lang="vi-VN" sz="8800" b="1">
                <a:latin typeface="UTM Bell" panose="02040603050506020204" pitchFamily="18" charset="0"/>
                <a:ea typeface="Happy Monkey"/>
                <a:cs typeface="Happy Monkey"/>
                <a:sym typeface="Happy Monkey"/>
              </a:rPr>
            </a:br>
            <a:r>
              <a:rPr lang="vi-VN" sz="3600">
                <a:solidFill>
                  <a:schemeClr val="tx1"/>
                </a:solidFill>
                <a:latin typeface="+mj-lt"/>
                <a:ea typeface="Happy Monkey"/>
                <a:cs typeface="Happy Monkey"/>
                <a:sym typeface="Happy Monkey"/>
              </a:rPr>
              <a:t>- Ôn lại nội dung bài học</a:t>
            </a:r>
            <a:br>
              <a:rPr lang="vi-VN" sz="3600">
                <a:solidFill>
                  <a:schemeClr val="tx1"/>
                </a:solidFill>
                <a:latin typeface="+mj-lt"/>
                <a:ea typeface="Happy Monkey"/>
                <a:cs typeface="Happy Monkey"/>
                <a:sym typeface="Happy Monkey"/>
              </a:rPr>
            </a:br>
            <a:r>
              <a:rPr lang="vi-VN" sz="3600">
                <a:solidFill>
                  <a:schemeClr val="tx1"/>
                </a:solidFill>
                <a:latin typeface="+mj-lt"/>
                <a:ea typeface="Happy Monkey"/>
                <a:cs typeface="Happy Monkey"/>
                <a:sym typeface="Happy Monkey"/>
              </a:rPr>
              <a:t>- Chuẩn bị bài mới</a:t>
            </a:r>
            <a:endParaRPr sz="8800" b="1">
              <a:latin typeface="UTM Bell" panose="02040603050506020204" pitchFamily="18" charset="0"/>
              <a:ea typeface="Happy Monkey"/>
              <a:cs typeface="Happy Monkey"/>
              <a:sym typeface="Happy Monkey"/>
            </a:endParaRPr>
          </a:p>
        </p:txBody>
      </p:sp>
      <p:grpSp>
        <p:nvGrpSpPr>
          <p:cNvPr id="72707" name="Google Shape;918;p36"/>
          <p:cNvGrpSpPr>
            <a:grpSpLocks/>
          </p:cNvGrpSpPr>
          <p:nvPr/>
        </p:nvGrpSpPr>
        <p:grpSpPr bwMode="auto">
          <a:xfrm>
            <a:off x="141288" y="277813"/>
            <a:ext cx="1323975" cy="2365375"/>
            <a:chOff x="933800" y="2100775"/>
            <a:chExt cx="827325" cy="1108500"/>
          </a:xfrm>
        </p:grpSpPr>
        <p:sp>
          <p:nvSpPr>
            <p:cNvPr id="919" name="Google Shape;919;p36"/>
            <p:cNvSpPr/>
            <p:nvPr/>
          </p:nvSpPr>
          <p:spPr>
            <a:xfrm>
              <a:off x="933800" y="2100775"/>
              <a:ext cx="827325" cy="1079485"/>
            </a:xfrm>
            <a:custGeom>
              <a:avLst/>
              <a:gdLst/>
              <a:ahLst/>
              <a:cxnLst/>
              <a:rect l="l" t="t" r="r" b="b"/>
              <a:pathLst>
                <a:path w="33093" h="43187" extrusionOk="0">
                  <a:moveTo>
                    <a:pt x="15395" y="1"/>
                  </a:moveTo>
                  <a:cubicBezTo>
                    <a:pt x="1" y="1"/>
                    <a:pt x="1" y="9670"/>
                    <a:pt x="1" y="21590"/>
                  </a:cubicBezTo>
                  <a:cubicBezTo>
                    <a:pt x="1" y="33516"/>
                    <a:pt x="1" y="43186"/>
                    <a:pt x="15395" y="43186"/>
                  </a:cubicBezTo>
                  <a:cubicBezTo>
                    <a:pt x="33093" y="43186"/>
                    <a:pt x="30795" y="33516"/>
                    <a:pt x="30795" y="21590"/>
                  </a:cubicBezTo>
                  <a:cubicBezTo>
                    <a:pt x="30795" y="9670"/>
                    <a:pt x="30795" y="1"/>
                    <a:pt x="15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005224" y="2201209"/>
              <a:ext cx="717213" cy="1008066"/>
            </a:xfrm>
            <a:custGeom>
              <a:avLst/>
              <a:gdLst/>
              <a:ahLst/>
              <a:cxnLst/>
              <a:rect l="l" t="t" r="r" b="b"/>
              <a:pathLst>
                <a:path w="28705" h="40326" extrusionOk="0">
                  <a:moveTo>
                    <a:pt x="16904" y="1"/>
                  </a:moveTo>
                  <a:cubicBezTo>
                    <a:pt x="16057" y="1"/>
                    <a:pt x="15206" y="29"/>
                    <a:pt x="14367" y="58"/>
                  </a:cubicBezTo>
                  <a:cubicBezTo>
                    <a:pt x="10458" y="195"/>
                    <a:pt x="6345" y="331"/>
                    <a:pt x="3617" y="3376"/>
                  </a:cubicBezTo>
                  <a:cubicBezTo>
                    <a:pt x="0" y="7405"/>
                    <a:pt x="262" y="14915"/>
                    <a:pt x="3348" y="16913"/>
                  </a:cubicBezTo>
                  <a:cubicBezTo>
                    <a:pt x="3982" y="17325"/>
                    <a:pt x="4681" y="17473"/>
                    <a:pt x="5399" y="17473"/>
                  </a:cubicBezTo>
                  <a:cubicBezTo>
                    <a:pt x="7247" y="17473"/>
                    <a:pt x="9220" y="16489"/>
                    <a:pt x="10533" y="16489"/>
                  </a:cubicBezTo>
                  <a:cubicBezTo>
                    <a:pt x="10988" y="16489"/>
                    <a:pt x="11363" y="16607"/>
                    <a:pt x="11627" y="16926"/>
                  </a:cubicBezTo>
                  <a:cubicBezTo>
                    <a:pt x="12797" y="18329"/>
                    <a:pt x="10965" y="22238"/>
                    <a:pt x="7199" y="30057"/>
                  </a:cubicBezTo>
                  <a:cubicBezTo>
                    <a:pt x="5152" y="34307"/>
                    <a:pt x="4262" y="35715"/>
                    <a:pt x="4942" y="37220"/>
                  </a:cubicBezTo>
                  <a:cubicBezTo>
                    <a:pt x="6183" y="39960"/>
                    <a:pt x="11335" y="40186"/>
                    <a:pt x="13304" y="40277"/>
                  </a:cubicBezTo>
                  <a:cubicBezTo>
                    <a:pt x="13839" y="40299"/>
                    <a:pt x="14439" y="40325"/>
                    <a:pt x="15079" y="40325"/>
                  </a:cubicBezTo>
                  <a:cubicBezTo>
                    <a:pt x="16942" y="40325"/>
                    <a:pt x="19148" y="40106"/>
                    <a:pt x="21089" y="38951"/>
                  </a:cubicBezTo>
                  <a:cubicBezTo>
                    <a:pt x="25213" y="36498"/>
                    <a:pt x="25875" y="31197"/>
                    <a:pt x="26842" y="22357"/>
                  </a:cubicBezTo>
                  <a:cubicBezTo>
                    <a:pt x="28054" y="11356"/>
                    <a:pt x="28704" y="5436"/>
                    <a:pt x="24855" y="2182"/>
                  </a:cubicBezTo>
                  <a:cubicBezTo>
                    <a:pt x="22673" y="338"/>
                    <a:pt x="19811" y="1"/>
                    <a:pt x="169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952648" y="2132765"/>
              <a:ext cx="726141" cy="1031872"/>
            </a:xfrm>
            <a:custGeom>
              <a:avLst/>
              <a:gdLst/>
              <a:ahLst/>
              <a:cxnLst/>
              <a:rect l="l" t="t" r="r" b="b"/>
              <a:pathLst>
                <a:path w="29046" h="41267" extrusionOk="0">
                  <a:moveTo>
                    <a:pt x="16798" y="940"/>
                  </a:moveTo>
                  <a:cubicBezTo>
                    <a:pt x="19613" y="940"/>
                    <a:pt x="22334" y="1271"/>
                    <a:pt x="24402" y="3012"/>
                  </a:cubicBezTo>
                  <a:cubicBezTo>
                    <a:pt x="28060" y="6104"/>
                    <a:pt x="27410" y="12026"/>
                    <a:pt x="26228" y="22776"/>
                  </a:cubicBezTo>
                  <a:cubicBezTo>
                    <a:pt x="25225" y="31884"/>
                    <a:pt x="24528" y="36743"/>
                    <a:pt x="20701" y="39016"/>
                  </a:cubicBezTo>
                  <a:cubicBezTo>
                    <a:pt x="18852" y="40114"/>
                    <a:pt x="16712" y="40326"/>
                    <a:pt x="14914" y="40326"/>
                  </a:cubicBezTo>
                  <a:cubicBezTo>
                    <a:pt x="14285" y="40326"/>
                    <a:pt x="13698" y="40300"/>
                    <a:pt x="13180" y="40277"/>
                  </a:cubicBezTo>
                  <a:cubicBezTo>
                    <a:pt x="11307" y="40193"/>
                    <a:pt x="6346" y="39978"/>
                    <a:pt x="5224" y="37501"/>
                  </a:cubicBezTo>
                  <a:cubicBezTo>
                    <a:pt x="4717" y="36385"/>
                    <a:pt x="5271" y="35244"/>
                    <a:pt x="6764" y="32200"/>
                  </a:cubicBezTo>
                  <a:cubicBezTo>
                    <a:pt x="6979" y="31746"/>
                    <a:pt x="7217" y="31263"/>
                    <a:pt x="7475" y="30732"/>
                  </a:cubicBezTo>
                  <a:cubicBezTo>
                    <a:pt x="11574" y="22227"/>
                    <a:pt x="13180" y="18710"/>
                    <a:pt x="11844" y="17093"/>
                  </a:cubicBezTo>
                  <a:cubicBezTo>
                    <a:pt x="11474" y="16649"/>
                    <a:pt x="10975" y="16492"/>
                    <a:pt x="10399" y="16492"/>
                  </a:cubicBezTo>
                  <a:cubicBezTo>
                    <a:pt x="9718" y="16492"/>
                    <a:pt x="8930" y="16711"/>
                    <a:pt x="8119" y="16938"/>
                  </a:cubicBezTo>
                  <a:cubicBezTo>
                    <a:pt x="7195" y="17194"/>
                    <a:pt x="6195" y="17473"/>
                    <a:pt x="5253" y="17473"/>
                  </a:cubicBezTo>
                  <a:cubicBezTo>
                    <a:pt x="4613" y="17473"/>
                    <a:pt x="4000" y="17344"/>
                    <a:pt x="3456" y="16991"/>
                  </a:cubicBezTo>
                  <a:cubicBezTo>
                    <a:pt x="2400" y="16305"/>
                    <a:pt x="1648" y="14801"/>
                    <a:pt x="1386" y="12861"/>
                  </a:cubicBezTo>
                  <a:cubicBezTo>
                    <a:pt x="968" y="9692"/>
                    <a:pt x="1923" y="6277"/>
                    <a:pt x="3814" y="4164"/>
                  </a:cubicBezTo>
                  <a:cubicBezTo>
                    <a:pt x="6412" y="1269"/>
                    <a:pt x="10387" y="1133"/>
                    <a:pt x="14236" y="1001"/>
                  </a:cubicBezTo>
                  <a:cubicBezTo>
                    <a:pt x="15088" y="970"/>
                    <a:pt x="15947" y="940"/>
                    <a:pt x="16798" y="940"/>
                  </a:cubicBezTo>
                  <a:close/>
                  <a:moveTo>
                    <a:pt x="16725" y="1"/>
                  </a:moveTo>
                  <a:cubicBezTo>
                    <a:pt x="15872" y="1"/>
                    <a:pt x="15024" y="30"/>
                    <a:pt x="14200" y="58"/>
                  </a:cubicBezTo>
                  <a:cubicBezTo>
                    <a:pt x="10161" y="201"/>
                    <a:pt x="5982" y="345"/>
                    <a:pt x="3117" y="3532"/>
                  </a:cubicBezTo>
                  <a:cubicBezTo>
                    <a:pt x="1045" y="5847"/>
                    <a:pt x="1" y="9555"/>
                    <a:pt x="455" y="12987"/>
                  </a:cubicBezTo>
                  <a:cubicBezTo>
                    <a:pt x="753" y="15200"/>
                    <a:pt x="1660" y="16944"/>
                    <a:pt x="2949" y="17779"/>
                  </a:cubicBezTo>
                  <a:cubicBezTo>
                    <a:pt x="3669" y="18248"/>
                    <a:pt x="4456" y="18413"/>
                    <a:pt x="5250" y="18413"/>
                  </a:cubicBezTo>
                  <a:cubicBezTo>
                    <a:pt x="6326" y="18413"/>
                    <a:pt x="7417" y="18109"/>
                    <a:pt x="8376" y="17845"/>
                  </a:cubicBezTo>
                  <a:cubicBezTo>
                    <a:pt x="9147" y="17627"/>
                    <a:pt x="9855" y="17430"/>
                    <a:pt x="10381" y="17430"/>
                  </a:cubicBezTo>
                  <a:cubicBezTo>
                    <a:pt x="10706" y="17430"/>
                    <a:pt x="10961" y="17505"/>
                    <a:pt x="11120" y="17696"/>
                  </a:cubicBezTo>
                  <a:cubicBezTo>
                    <a:pt x="12130" y="18913"/>
                    <a:pt x="9820" y="23701"/>
                    <a:pt x="6626" y="30321"/>
                  </a:cubicBezTo>
                  <a:cubicBezTo>
                    <a:pt x="6370" y="30851"/>
                    <a:pt x="6136" y="31341"/>
                    <a:pt x="5916" y="31782"/>
                  </a:cubicBezTo>
                  <a:cubicBezTo>
                    <a:pt x="4334" y="35024"/>
                    <a:pt x="3678" y="36366"/>
                    <a:pt x="4364" y="37889"/>
                  </a:cubicBezTo>
                  <a:cubicBezTo>
                    <a:pt x="5725" y="40892"/>
                    <a:pt x="11109" y="41124"/>
                    <a:pt x="13139" y="41214"/>
                  </a:cubicBezTo>
                  <a:cubicBezTo>
                    <a:pt x="13676" y="41237"/>
                    <a:pt x="14279" y="41267"/>
                    <a:pt x="14935" y="41267"/>
                  </a:cubicBezTo>
                  <a:cubicBezTo>
                    <a:pt x="16845" y="41267"/>
                    <a:pt x="19143" y="41035"/>
                    <a:pt x="21184" y="39823"/>
                  </a:cubicBezTo>
                  <a:cubicBezTo>
                    <a:pt x="25589" y="37203"/>
                    <a:pt x="26217" y="31503"/>
                    <a:pt x="27165" y="22877"/>
                  </a:cubicBezTo>
                  <a:cubicBezTo>
                    <a:pt x="28377" y="11805"/>
                    <a:pt x="29046" y="5704"/>
                    <a:pt x="25005" y="2296"/>
                  </a:cubicBezTo>
                  <a:cubicBezTo>
                    <a:pt x="22707" y="350"/>
                    <a:pt x="19683" y="1"/>
                    <a:pt x="16725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708" name="Google Shape;922;p36"/>
          <p:cNvGrpSpPr>
            <a:grpSpLocks/>
          </p:cNvGrpSpPr>
          <p:nvPr/>
        </p:nvGrpSpPr>
        <p:grpSpPr bwMode="auto">
          <a:xfrm>
            <a:off x="7450138" y="3798888"/>
            <a:ext cx="1325562" cy="2271712"/>
            <a:chOff x="5951325" y="666000"/>
            <a:chExt cx="859550" cy="1105825"/>
          </a:xfrm>
        </p:grpSpPr>
        <p:sp>
          <p:nvSpPr>
            <p:cNvPr id="923" name="Google Shape;923;p36"/>
            <p:cNvSpPr/>
            <p:nvPr/>
          </p:nvSpPr>
          <p:spPr>
            <a:xfrm>
              <a:off x="5951325" y="666000"/>
              <a:ext cx="827639" cy="1079551"/>
            </a:xfrm>
            <a:custGeom>
              <a:avLst/>
              <a:gdLst/>
              <a:ahLst/>
              <a:cxnLst/>
              <a:rect l="l" t="t" r="r" b="b"/>
              <a:pathLst>
                <a:path w="33093" h="43185" extrusionOk="0">
                  <a:moveTo>
                    <a:pt x="17693" y="1"/>
                  </a:moveTo>
                  <a:cubicBezTo>
                    <a:pt x="1" y="1"/>
                    <a:pt x="2300" y="9670"/>
                    <a:pt x="2300" y="21589"/>
                  </a:cubicBezTo>
                  <a:cubicBezTo>
                    <a:pt x="2300" y="33515"/>
                    <a:pt x="2300" y="43185"/>
                    <a:pt x="17693" y="43185"/>
                  </a:cubicBezTo>
                  <a:cubicBezTo>
                    <a:pt x="33093" y="43185"/>
                    <a:pt x="33093" y="33515"/>
                    <a:pt x="33093" y="21589"/>
                  </a:cubicBezTo>
                  <a:cubicBezTo>
                    <a:pt x="33093" y="9670"/>
                    <a:pt x="33093" y="1"/>
                    <a:pt x="17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173676" y="745594"/>
              <a:ext cx="637199" cy="1026231"/>
            </a:xfrm>
            <a:custGeom>
              <a:avLst/>
              <a:gdLst/>
              <a:ahLst/>
              <a:cxnLst/>
              <a:rect l="l" t="t" r="r" b="b"/>
              <a:pathLst>
                <a:path w="25493" h="41060" extrusionOk="0">
                  <a:moveTo>
                    <a:pt x="11109" y="1"/>
                  </a:moveTo>
                  <a:cubicBezTo>
                    <a:pt x="10350" y="1"/>
                    <a:pt x="9891" y="44"/>
                    <a:pt x="9891" y="44"/>
                  </a:cubicBezTo>
                  <a:cubicBezTo>
                    <a:pt x="6823" y="338"/>
                    <a:pt x="5073" y="498"/>
                    <a:pt x="3682" y="1900"/>
                  </a:cubicBezTo>
                  <a:cubicBezTo>
                    <a:pt x="2119" y="3470"/>
                    <a:pt x="2125" y="6556"/>
                    <a:pt x="2191" y="12657"/>
                  </a:cubicBezTo>
                  <a:cubicBezTo>
                    <a:pt x="2244" y="17091"/>
                    <a:pt x="2621" y="17779"/>
                    <a:pt x="3122" y="18231"/>
                  </a:cubicBezTo>
                  <a:cubicBezTo>
                    <a:pt x="3651" y="18707"/>
                    <a:pt x="4259" y="18864"/>
                    <a:pt x="4917" y="18864"/>
                  </a:cubicBezTo>
                  <a:cubicBezTo>
                    <a:pt x="6211" y="18864"/>
                    <a:pt x="7703" y="18257"/>
                    <a:pt x="9189" y="18257"/>
                  </a:cubicBezTo>
                  <a:cubicBezTo>
                    <a:pt x="9875" y="18257"/>
                    <a:pt x="10559" y="18386"/>
                    <a:pt x="11222" y="18763"/>
                  </a:cubicBezTo>
                  <a:cubicBezTo>
                    <a:pt x="14319" y="20524"/>
                    <a:pt x="15365" y="26815"/>
                    <a:pt x="12809" y="30306"/>
                  </a:cubicBezTo>
                  <a:cubicBezTo>
                    <a:pt x="12505" y="30725"/>
                    <a:pt x="11299" y="32384"/>
                    <a:pt x="9335" y="32749"/>
                  </a:cubicBezTo>
                  <a:cubicBezTo>
                    <a:pt x="9002" y="32811"/>
                    <a:pt x="8657" y="32838"/>
                    <a:pt x="8310" y="32838"/>
                  </a:cubicBezTo>
                  <a:cubicBezTo>
                    <a:pt x="6931" y="32838"/>
                    <a:pt x="5521" y="32407"/>
                    <a:pt x="4685" y="32020"/>
                  </a:cubicBezTo>
                  <a:cubicBezTo>
                    <a:pt x="3975" y="31694"/>
                    <a:pt x="3231" y="31306"/>
                    <a:pt x="2459" y="31306"/>
                  </a:cubicBezTo>
                  <a:cubicBezTo>
                    <a:pt x="2357" y="31306"/>
                    <a:pt x="2253" y="31313"/>
                    <a:pt x="2150" y="31328"/>
                  </a:cubicBezTo>
                  <a:cubicBezTo>
                    <a:pt x="830" y="31518"/>
                    <a:pt x="1" y="33017"/>
                    <a:pt x="155" y="34348"/>
                  </a:cubicBezTo>
                  <a:cubicBezTo>
                    <a:pt x="310" y="35673"/>
                    <a:pt x="1194" y="36802"/>
                    <a:pt x="2191" y="37697"/>
                  </a:cubicBezTo>
                  <a:cubicBezTo>
                    <a:pt x="5740" y="40905"/>
                    <a:pt x="10498" y="41059"/>
                    <a:pt x="11386" y="41059"/>
                  </a:cubicBezTo>
                  <a:cubicBezTo>
                    <a:pt x="11461" y="41059"/>
                    <a:pt x="11509" y="41058"/>
                    <a:pt x="11526" y="41058"/>
                  </a:cubicBezTo>
                  <a:cubicBezTo>
                    <a:pt x="12106" y="41045"/>
                    <a:pt x="18516" y="40788"/>
                    <a:pt x="22503" y="35620"/>
                  </a:cubicBezTo>
                  <a:cubicBezTo>
                    <a:pt x="25493" y="31733"/>
                    <a:pt x="25201" y="27562"/>
                    <a:pt x="24771" y="21568"/>
                  </a:cubicBezTo>
                  <a:cubicBezTo>
                    <a:pt x="24556" y="18524"/>
                    <a:pt x="24068" y="17785"/>
                    <a:pt x="23625" y="17342"/>
                  </a:cubicBezTo>
                  <a:cubicBezTo>
                    <a:pt x="22839" y="16553"/>
                    <a:pt x="21830" y="16329"/>
                    <a:pt x="20726" y="16329"/>
                  </a:cubicBezTo>
                  <a:cubicBezTo>
                    <a:pt x="19277" y="16329"/>
                    <a:pt x="17666" y="16715"/>
                    <a:pt x="16185" y="16715"/>
                  </a:cubicBezTo>
                  <a:cubicBezTo>
                    <a:pt x="15092" y="16715"/>
                    <a:pt x="14071" y="16505"/>
                    <a:pt x="13239" y="15773"/>
                  </a:cubicBezTo>
                  <a:cubicBezTo>
                    <a:pt x="11132" y="13928"/>
                    <a:pt x="11186" y="9583"/>
                    <a:pt x="12809" y="8275"/>
                  </a:cubicBezTo>
                  <a:cubicBezTo>
                    <a:pt x="13185" y="7975"/>
                    <a:pt x="13888" y="7876"/>
                    <a:pt x="15044" y="7876"/>
                  </a:cubicBezTo>
                  <a:cubicBezTo>
                    <a:pt x="15817" y="7876"/>
                    <a:pt x="16792" y="7920"/>
                    <a:pt x="18008" y="7977"/>
                  </a:cubicBezTo>
                  <a:cubicBezTo>
                    <a:pt x="19337" y="8041"/>
                    <a:pt x="20302" y="8130"/>
                    <a:pt x="21015" y="8130"/>
                  </a:cubicBezTo>
                  <a:cubicBezTo>
                    <a:pt x="21829" y="8130"/>
                    <a:pt x="22313" y="8014"/>
                    <a:pt x="22635" y="7613"/>
                  </a:cubicBezTo>
                  <a:cubicBezTo>
                    <a:pt x="23250" y="6837"/>
                    <a:pt x="22831" y="5530"/>
                    <a:pt x="22712" y="5159"/>
                  </a:cubicBezTo>
                  <a:cubicBezTo>
                    <a:pt x="22349" y="4032"/>
                    <a:pt x="21561" y="3274"/>
                    <a:pt x="20730" y="2683"/>
                  </a:cubicBezTo>
                  <a:cubicBezTo>
                    <a:pt x="17437" y="319"/>
                    <a:pt x="13169" y="1"/>
                    <a:pt x="111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104706" y="676819"/>
              <a:ext cx="661906" cy="1050186"/>
            </a:xfrm>
            <a:custGeom>
              <a:avLst/>
              <a:gdLst/>
              <a:ahLst/>
              <a:cxnLst/>
              <a:rect l="l" t="t" r="r" b="b"/>
              <a:pathLst>
                <a:path w="26467" h="41999" extrusionOk="0">
                  <a:moveTo>
                    <a:pt x="11581" y="946"/>
                  </a:moveTo>
                  <a:cubicBezTo>
                    <a:pt x="13574" y="946"/>
                    <a:pt x="17758" y="1250"/>
                    <a:pt x="20946" y="3535"/>
                  </a:cubicBezTo>
                  <a:cubicBezTo>
                    <a:pt x="21924" y="4232"/>
                    <a:pt x="22480" y="4926"/>
                    <a:pt x="22754" y="5772"/>
                  </a:cubicBezTo>
                  <a:cubicBezTo>
                    <a:pt x="23136" y="6960"/>
                    <a:pt x="22963" y="7522"/>
                    <a:pt x="22754" y="7791"/>
                  </a:cubicBezTo>
                  <a:cubicBezTo>
                    <a:pt x="22552" y="8045"/>
                    <a:pt x="22190" y="8128"/>
                    <a:pt x="21514" y="8128"/>
                  </a:cubicBezTo>
                  <a:cubicBezTo>
                    <a:pt x="21112" y="8128"/>
                    <a:pt x="20599" y="8099"/>
                    <a:pt x="19943" y="8059"/>
                  </a:cubicBezTo>
                  <a:cubicBezTo>
                    <a:pt x="19519" y="8034"/>
                    <a:pt x="19048" y="8006"/>
                    <a:pt x="18516" y="7976"/>
                  </a:cubicBezTo>
                  <a:cubicBezTo>
                    <a:pt x="17277" y="7918"/>
                    <a:pt x="16306" y="7876"/>
                    <a:pt x="15535" y="7876"/>
                  </a:cubicBezTo>
                  <a:cubicBezTo>
                    <a:pt x="14212" y="7876"/>
                    <a:pt x="13482" y="8000"/>
                    <a:pt x="13007" y="8381"/>
                  </a:cubicBezTo>
                  <a:cubicBezTo>
                    <a:pt x="12189" y="9037"/>
                    <a:pt x="11676" y="10357"/>
                    <a:pt x="11646" y="11902"/>
                  </a:cubicBezTo>
                  <a:cubicBezTo>
                    <a:pt x="11604" y="13831"/>
                    <a:pt x="12266" y="15585"/>
                    <a:pt x="13419" y="16601"/>
                  </a:cubicBezTo>
                  <a:cubicBezTo>
                    <a:pt x="14356" y="17423"/>
                    <a:pt x="15474" y="17655"/>
                    <a:pt x="16651" y="17655"/>
                  </a:cubicBezTo>
                  <a:cubicBezTo>
                    <a:pt x="17430" y="17655"/>
                    <a:pt x="18235" y="17553"/>
                    <a:pt x="19029" y="17453"/>
                  </a:cubicBezTo>
                  <a:cubicBezTo>
                    <a:pt x="19786" y="17359"/>
                    <a:pt x="20525" y="17267"/>
                    <a:pt x="21211" y="17267"/>
                  </a:cubicBezTo>
                  <a:cubicBezTo>
                    <a:pt x="22215" y="17267"/>
                    <a:pt x="23107" y="17464"/>
                    <a:pt x="23781" y="18141"/>
                  </a:cubicBezTo>
                  <a:cubicBezTo>
                    <a:pt x="24056" y="18420"/>
                    <a:pt x="24569" y="18935"/>
                    <a:pt x="24795" y="22068"/>
                  </a:cubicBezTo>
                  <a:cubicBezTo>
                    <a:pt x="25219" y="28084"/>
                    <a:pt x="25506" y="32054"/>
                    <a:pt x="22616" y="35803"/>
                  </a:cubicBezTo>
                  <a:cubicBezTo>
                    <a:pt x="18803" y="40751"/>
                    <a:pt x="12684" y="41043"/>
                    <a:pt x="12004" y="41055"/>
                  </a:cubicBezTo>
                  <a:cubicBezTo>
                    <a:pt x="11988" y="41055"/>
                    <a:pt x="11945" y="41056"/>
                    <a:pt x="11878" y="41056"/>
                  </a:cubicBezTo>
                  <a:cubicBezTo>
                    <a:pt x="11038" y="41056"/>
                    <a:pt x="6405" y="40903"/>
                    <a:pt x="2990" y="37820"/>
                  </a:cubicBezTo>
                  <a:cubicBezTo>
                    <a:pt x="1863" y="36793"/>
                    <a:pt x="1230" y="35767"/>
                    <a:pt x="1111" y="34759"/>
                  </a:cubicBezTo>
                  <a:cubicBezTo>
                    <a:pt x="985" y="33707"/>
                    <a:pt x="1642" y="32412"/>
                    <a:pt x="2704" y="32263"/>
                  </a:cubicBezTo>
                  <a:cubicBezTo>
                    <a:pt x="2788" y="32252"/>
                    <a:pt x="2866" y="32245"/>
                    <a:pt x="2943" y="32245"/>
                  </a:cubicBezTo>
                  <a:cubicBezTo>
                    <a:pt x="3540" y="32245"/>
                    <a:pt x="4161" y="32538"/>
                    <a:pt x="4764" y="32818"/>
                  </a:cubicBezTo>
                  <a:lnTo>
                    <a:pt x="4979" y="32919"/>
                  </a:lnTo>
                  <a:cubicBezTo>
                    <a:pt x="5926" y="33358"/>
                    <a:pt x="7380" y="33782"/>
                    <a:pt x="8797" y="33782"/>
                  </a:cubicBezTo>
                  <a:cubicBezTo>
                    <a:pt x="9174" y="33782"/>
                    <a:pt x="9548" y="33752"/>
                    <a:pt x="9909" y="33684"/>
                  </a:cubicBezTo>
                  <a:cubicBezTo>
                    <a:pt x="10888" y="33498"/>
                    <a:pt x="12338" y="32896"/>
                    <a:pt x="13681" y="31057"/>
                  </a:cubicBezTo>
                  <a:cubicBezTo>
                    <a:pt x="15054" y="29172"/>
                    <a:pt x="15549" y="26318"/>
                    <a:pt x="14965" y="23602"/>
                  </a:cubicBezTo>
                  <a:cubicBezTo>
                    <a:pt x="14494" y="21387"/>
                    <a:pt x="13389" y="19645"/>
                    <a:pt x="11938" y="18822"/>
                  </a:cubicBezTo>
                  <a:cubicBezTo>
                    <a:pt x="11193" y="18396"/>
                    <a:pt x="10430" y="18253"/>
                    <a:pt x="9679" y="18253"/>
                  </a:cubicBezTo>
                  <a:cubicBezTo>
                    <a:pt x="8860" y="18253"/>
                    <a:pt x="8054" y="18423"/>
                    <a:pt x="7301" y="18582"/>
                  </a:cubicBezTo>
                  <a:cubicBezTo>
                    <a:pt x="6618" y="18727"/>
                    <a:pt x="5983" y="18862"/>
                    <a:pt x="5412" y="18862"/>
                  </a:cubicBezTo>
                  <a:cubicBezTo>
                    <a:pt x="4851" y="18862"/>
                    <a:pt x="4351" y="18731"/>
                    <a:pt x="3929" y="18349"/>
                  </a:cubicBezTo>
                  <a:cubicBezTo>
                    <a:pt x="3546" y="18009"/>
                    <a:pt x="3199" y="17353"/>
                    <a:pt x="3152" y="13120"/>
                  </a:cubicBezTo>
                  <a:cubicBezTo>
                    <a:pt x="3080" y="6913"/>
                    <a:pt x="3111" y="4108"/>
                    <a:pt x="4507" y="2698"/>
                  </a:cubicBezTo>
                  <a:cubicBezTo>
                    <a:pt x="5772" y="1422"/>
                    <a:pt x="7425" y="1266"/>
                    <a:pt x="10428" y="986"/>
                  </a:cubicBezTo>
                  <a:cubicBezTo>
                    <a:pt x="10444" y="984"/>
                    <a:pt x="10875" y="946"/>
                    <a:pt x="11581" y="946"/>
                  </a:cubicBezTo>
                  <a:close/>
                  <a:moveTo>
                    <a:pt x="11642" y="0"/>
                  </a:moveTo>
                  <a:cubicBezTo>
                    <a:pt x="10888" y="0"/>
                    <a:pt x="10408" y="42"/>
                    <a:pt x="10339" y="48"/>
                  </a:cubicBezTo>
                  <a:cubicBezTo>
                    <a:pt x="7223" y="342"/>
                    <a:pt x="5348" y="521"/>
                    <a:pt x="3838" y="2036"/>
                  </a:cubicBezTo>
                  <a:cubicBezTo>
                    <a:pt x="2108" y="3780"/>
                    <a:pt x="2144" y="7103"/>
                    <a:pt x="2215" y="13133"/>
                  </a:cubicBezTo>
                  <a:cubicBezTo>
                    <a:pt x="2268" y="17776"/>
                    <a:pt x="2675" y="18492"/>
                    <a:pt x="3295" y="19048"/>
                  </a:cubicBezTo>
                  <a:cubicBezTo>
                    <a:pt x="3933" y="19619"/>
                    <a:pt x="4657" y="19802"/>
                    <a:pt x="5414" y="19802"/>
                  </a:cubicBezTo>
                  <a:cubicBezTo>
                    <a:pt x="6094" y="19802"/>
                    <a:pt x="6802" y="19654"/>
                    <a:pt x="7497" y="19508"/>
                  </a:cubicBezTo>
                  <a:cubicBezTo>
                    <a:pt x="8221" y="19353"/>
                    <a:pt x="8958" y="19197"/>
                    <a:pt x="9679" y="19197"/>
                  </a:cubicBezTo>
                  <a:cubicBezTo>
                    <a:pt x="10295" y="19197"/>
                    <a:pt x="10900" y="19311"/>
                    <a:pt x="11478" y="19638"/>
                  </a:cubicBezTo>
                  <a:cubicBezTo>
                    <a:pt x="12690" y="20331"/>
                    <a:pt x="13627" y="21847"/>
                    <a:pt x="14045" y="23800"/>
                  </a:cubicBezTo>
                  <a:cubicBezTo>
                    <a:pt x="14577" y="26258"/>
                    <a:pt x="14141" y="28825"/>
                    <a:pt x="12924" y="30503"/>
                  </a:cubicBezTo>
                  <a:cubicBezTo>
                    <a:pt x="11759" y="32090"/>
                    <a:pt x="10547" y="32603"/>
                    <a:pt x="9742" y="32759"/>
                  </a:cubicBezTo>
                  <a:cubicBezTo>
                    <a:pt x="9435" y="32815"/>
                    <a:pt x="9119" y="32840"/>
                    <a:pt x="8802" y="32840"/>
                  </a:cubicBezTo>
                  <a:cubicBezTo>
                    <a:pt x="7446" y="32840"/>
                    <a:pt x="6074" y="32391"/>
                    <a:pt x="5373" y="32065"/>
                  </a:cubicBezTo>
                  <a:lnTo>
                    <a:pt x="5163" y="31965"/>
                  </a:lnTo>
                  <a:cubicBezTo>
                    <a:pt x="4498" y="31655"/>
                    <a:pt x="3755" y="31305"/>
                    <a:pt x="2953" y="31305"/>
                  </a:cubicBezTo>
                  <a:cubicBezTo>
                    <a:pt x="2828" y="31305"/>
                    <a:pt x="2701" y="31313"/>
                    <a:pt x="2573" y="31332"/>
                  </a:cubicBezTo>
                  <a:cubicBezTo>
                    <a:pt x="920" y="31571"/>
                    <a:pt x="1" y="33349"/>
                    <a:pt x="174" y="34872"/>
                  </a:cubicBezTo>
                  <a:cubicBezTo>
                    <a:pt x="323" y="36107"/>
                    <a:pt x="1056" y="37337"/>
                    <a:pt x="2364" y="38512"/>
                  </a:cubicBezTo>
                  <a:cubicBezTo>
                    <a:pt x="5999" y="41801"/>
                    <a:pt x="10769" y="41999"/>
                    <a:pt x="11855" y="41999"/>
                  </a:cubicBezTo>
                  <a:lnTo>
                    <a:pt x="12028" y="41999"/>
                  </a:lnTo>
                  <a:cubicBezTo>
                    <a:pt x="12756" y="41980"/>
                    <a:pt x="19280" y="41671"/>
                    <a:pt x="23363" y="36376"/>
                  </a:cubicBezTo>
                  <a:cubicBezTo>
                    <a:pt x="26467" y="32346"/>
                    <a:pt x="26156" y="28007"/>
                    <a:pt x="25732" y="22002"/>
                  </a:cubicBezTo>
                  <a:cubicBezTo>
                    <a:pt x="25506" y="18786"/>
                    <a:pt x="24951" y="17979"/>
                    <a:pt x="24450" y="17478"/>
                  </a:cubicBezTo>
                  <a:cubicBezTo>
                    <a:pt x="23552" y="16576"/>
                    <a:pt x="22424" y="16327"/>
                    <a:pt x="21223" y="16327"/>
                  </a:cubicBezTo>
                  <a:cubicBezTo>
                    <a:pt x="20468" y="16327"/>
                    <a:pt x="19684" y="16426"/>
                    <a:pt x="18910" y="16522"/>
                  </a:cubicBezTo>
                  <a:cubicBezTo>
                    <a:pt x="18135" y="16619"/>
                    <a:pt x="17378" y="16714"/>
                    <a:pt x="16669" y="16714"/>
                  </a:cubicBezTo>
                  <a:cubicBezTo>
                    <a:pt x="15670" y="16714"/>
                    <a:pt x="14766" y="16526"/>
                    <a:pt x="14040" y="15891"/>
                  </a:cubicBezTo>
                  <a:cubicBezTo>
                    <a:pt x="13108" y="15073"/>
                    <a:pt x="12547" y="13557"/>
                    <a:pt x="12583" y="11927"/>
                  </a:cubicBezTo>
                  <a:cubicBezTo>
                    <a:pt x="12613" y="10667"/>
                    <a:pt x="13001" y="9593"/>
                    <a:pt x="13598" y="9109"/>
                  </a:cubicBezTo>
                  <a:cubicBezTo>
                    <a:pt x="13876" y="8888"/>
                    <a:pt x="14530" y="8815"/>
                    <a:pt x="15506" y="8815"/>
                  </a:cubicBezTo>
                  <a:cubicBezTo>
                    <a:pt x="16296" y="8815"/>
                    <a:pt x="17295" y="8863"/>
                    <a:pt x="18475" y="8918"/>
                  </a:cubicBezTo>
                  <a:cubicBezTo>
                    <a:pt x="18999" y="8943"/>
                    <a:pt x="19465" y="8973"/>
                    <a:pt x="19883" y="8996"/>
                  </a:cubicBezTo>
                  <a:cubicBezTo>
                    <a:pt x="20519" y="9034"/>
                    <a:pt x="21053" y="9067"/>
                    <a:pt x="21506" y="9067"/>
                  </a:cubicBezTo>
                  <a:cubicBezTo>
                    <a:pt x="22460" y="9067"/>
                    <a:pt x="23055" y="8921"/>
                    <a:pt x="23489" y="8375"/>
                  </a:cubicBezTo>
                  <a:cubicBezTo>
                    <a:pt x="24007" y="7725"/>
                    <a:pt x="24062" y="6758"/>
                    <a:pt x="23649" y="5486"/>
                  </a:cubicBezTo>
                  <a:cubicBezTo>
                    <a:pt x="23208" y="4119"/>
                    <a:pt x="22211" y="3278"/>
                    <a:pt x="21495" y="2770"/>
                  </a:cubicBezTo>
                  <a:cubicBezTo>
                    <a:pt x="18099" y="336"/>
                    <a:pt x="13775" y="0"/>
                    <a:pt x="11642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709" name="Google Shape;926;p36"/>
          <p:cNvGrpSpPr>
            <a:grpSpLocks/>
          </p:cNvGrpSpPr>
          <p:nvPr/>
        </p:nvGrpSpPr>
        <p:grpSpPr bwMode="auto">
          <a:xfrm>
            <a:off x="847725" y="4214813"/>
            <a:ext cx="827088" cy="1439862"/>
            <a:chOff x="4763825" y="3528850"/>
            <a:chExt cx="827325" cy="1079650"/>
          </a:xfrm>
        </p:grpSpPr>
        <p:sp>
          <p:nvSpPr>
            <p:cNvPr id="927" name="Google Shape;927;p36"/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873394" y="3846674"/>
              <a:ext cx="624066" cy="560657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819404" y="3776443"/>
              <a:ext cx="660589" cy="584463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3357563"/>
            <a:ext cx="8229600" cy="4452937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en-US" sz="3000" b="1" i="1" smtClean="0">
                <a:latin typeface="Times New Roman" pitchFamily="18" charset="0"/>
                <a:cs typeface="Times New Roman" pitchFamily="18" charset="0"/>
              </a:rPr>
              <a:t>Xin chân thành cảm ơn! 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n-US" sz="3000" b="1" i="1" smtClean="0">
                <a:latin typeface="Times New Roman" pitchFamily="18" charset="0"/>
                <a:cs typeface="Times New Roman" pitchFamily="18" charset="0"/>
              </a:rPr>
              <a:t>Kính chúc các thầy cô giáo mạnh khỏe,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en-US" sz="3000" b="1" i="1" smtClean="0">
                <a:latin typeface="Times New Roman" pitchFamily="18" charset="0"/>
                <a:cs typeface="Times New Roman" pitchFamily="18" charset="0"/>
              </a:rPr>
              <a:t>Chúc các em học sinh chăm ngoan!</a:t>
            </a:r>
            <a:endParaRPr lang="vi-VN" sz="30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9647" y="2001033"/>
            <a:ext cx="69740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TIẾT HỌC ĐẾN ĐÂY LÀ KẾT THÚC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Rectangle 1"/>
          <p:cNvSpPr>
            <a:spLocks noChangeArrowheads="1"/>
          </p:cNvSpPr>
          <p:nvPr/>
        </p:nvSpPr>
        <p:spPr bwMode="auto">
          <a:xfrm>
            <a:off x="625475" y="757238"/>
            <a:ext cx="7785100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66900"/>
            <a:ext cx="9144000" cy="30464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 ĐƯỢC </a:t>
            </a:r>
          </a:p>
          <a:p>
            <a:pPr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9" t="55095"/>
          <a:stretch>
            <a:fillRect/>
          </a:stretch>
        </p:blipFill>
        <p:spPr bwMode="auto">
          <a:xfrm>
            <a:off x="7264400" y="-1008063"/>
            <a:ext cx="1676400" cy="33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433388"/>
            <a:ext cx="20304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图片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12074" b="74115"/>
          <a:stretch>
            <a:fillRect/>
          </a:stretch>
        </p:blipFill>
        <p:spPr bwMode="auto">
          <a:xfrm>
            <a:off x="0" y="0"/>
            <a:ext cx="20701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3"/>
          <p:cNvSpPr/>
          <p:nvPr/>
        </p:nvSpPr>
        <p:spPr>
          <a:xfrm>
            <a:off x="261938" y="255588"/>
            <a:ext cx="8691562" cy="57880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38915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74115" b="32579"/>
          <a:stretch>
            <a:fillRect/>
          </a:stretch>
        </p:blipFill>
        <p:spPr bwMode="auto">
          <a:xfrm>
            <a:off x="0" y="2773363"/>
            <a:ext cx="9413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0" t="56210" b="2"/>
          <a:stretch>
            <a:fillRect/>
          </a:stretch>
        </p:blipFill>
        <p:spPr bwMode="auto">
          <a:xfrm>
            <a:off x="7131050" y="3271838"/>
            <a:ext cx="2011363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7808913" y="720725"/>
            <a:ext cx="13350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图片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30298" r="28532" b="45140"/>
          <a:stretch>
            <a:fillRect/>
          </a:stretch>
        </p:blipFill>
        <p:spPr bwMode="auto">
          <a:xfrm>
            <a:off x="5383213" y="4351338"/>
            <a:ext cx="1335087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WordArt 20"/>
          <p:cNvSpPr>
            <a:spLocks noChangeArrowheads="1" noChangeShapeType="1" noTextEdit="1"/>
          </p:cNvSpPr>
          <p:nvPr/>
        </p:nvSpPr>
        <p:spPr bwMode="auto">
          <a:xfrm>
            <a:off x="1746250" y="2757488"/>
            <a:ext cx="5457825" cy="1225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Times New Roman"/>
                <a:cs typeface="Times New Roman"/>
              </a:rPr>
              <a:t>1.Khái niệm số thập phân</a:t>
            </a:r>
          </a:p>
        </p:txBody>
      </p:sp>
      <p:pic>
        <p:nvPicPr>
          <p:cNvPr id="38920" name="图片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7610" r="21658" b="32076"/>
          <a:stretch>
            <a:fillRect/>
          </a:stretch>
        </p:blipFill>
        <p:spPr bwMode="auto">
          <a:xfrm>
            <a:off x="6359525" y="328613"/>
            <a:ext cx="18272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图片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38" y="4876800"/>
            <a:ext cx="2708276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30"/>
          <p:cNvSpPr>
            <a:spLocks noChangeShapeType="1"/>
          </p:cNvSpPr>
          <p:nvPr/>
        </p:nvSpPr>
        <p:spPr bwMode="auto">
          <a:xfrm>
            <a:off x="36513" y="0"/>
            <a:ext cx="0" cy="685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39" name="Text Box 46"/>
          <p:cNvSpPr txBox="1">
            <a:spLocks noChangeArrowheads="1"/>
          </p:cNvSpPr>
          <p:nvPr/>
        </p:nvSpPr>
        <p:spPr bwMode="auto">
          <a:xfrm>
            <a:off x="8077200" y="44958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endParaRPr lang="vi-VN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Text Box 52"/>
          <p:cNvSpPr txBox="1">
            <a:spLocks noChangeArrowheads="1"/>
          </p:cNvSpPr>
          <p:nvPr/>
        </p:nvSpPr>
        <p:spPr bwMode="auto">
          <a:xfrm>
            <a:off x="7223125" y="407035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/>
            <a:endParaRPr lang="vi-VN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80712" name="Text Box 136"/>
          <p:cNvSpPr txBox="1">
            <a:spLocks noChangeArrowheads="1"/>
          </p:cNvSpPr>
          <p:nvPr/>
        </p:nvSpPr>
        <p:spPr bwMode="auto">
          <a:xfrm>
            <a:off x="381000" y="2638425"/>
            <a:ext cx="2357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31D97"/>
                </a:solidFill>
                <a:latin typeface="Arial" pitchFamily="34" charset="0"/>
              </a:rPr>
              <a:t>2     7</a:t>
            </a:r>
          </a:p>
        </p:txBody>
      </p:sp>
      <p:sp>
        <p:nvSpPr>
          <p:cNvPr id="39942" name="Rectangle 140"/>
          <p:cNvSpPr>
            <a:spLocks noChangeArrowheads="1"/>
          </p:cNvSpPr>
          <p:nvPr/>
        </p:nvSpPr>
        <p:spPr bwMode="auto">
          <a:xfrm>
            <a:off x="152400" y="27305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000">
              <a:latin typeface="Arial" pitchFamily="34" charset="0"/>
            </a:endParaRPr>
          </a:p>
        </p:txBody>
      </p:sp>
      <p:grpSp>
        <p:nvGrpSpPr>
          <p:cNvPr id="2" name="Group 149"/>
          <p:cNvGrpSpPr>
            <a:grpSpLocks/>
          </p:cNvGrpSpPr>
          <p:nvPr/>
        </p:nvGrpSpPr>
        <p:grpSpPr bwMode="auto">
          <a:xfrm>
            <a:off x="679450" y="2466975"/>
            <a:ext cx="4235450" cy="989013"/>
            <a:chOff x="2976" y="1399"/>
            <a:chExt cx="3911" cy="683"/>
          </a:xfrm>
        </p:grpSpPr>
        <p:sp>
          <p:nvSpPr>
            <p:cNvPr id="40003" name="Text Box 147"/>
            <p:cNvSpPr txBox="1">
              <a:spLocks noChangeArrowheads="1"/>
            </p:cNvSpPr>
            <p:nvPr/>
          </p:nvSpPr>
          <p:spPr bwMode="auto">
            <a:xfrm>
              <a:off x="2976" y="1606"/>
              <a:ext cx="2832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rgbClr val="006600"/>
                  </a:solidFill>
                  <a:latin typeface="Arial" pitchFamily="34" charset="0"/>
                </a:rPr>
                <a:t>      </a:t>
              </a:r>
            </a:p>
          </p:txBody>
        </p:sp>
        <p:graphicFrame>
          <p:nvGraphicFramePr>
            <p:cNvPr id="40004" name="Object 148"/>
            <p:cNvGraphicFramePr>
              <a:graphicFrameLocks noChangeAspect="1"/>
            </p:cNvGraphicFramePr>
            <p:nvPr/>
          </p:nvGraphicFramePr>
          <p:xfrm>
            <a:off x="5704" y="1399"/>
            <a:ext cx="1183" cy="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17" name="Equation" r:id="rId4" imgW="431613" imgH="393529" progId="Equation.3">
                    <p:embed/>
                  </p:oleObj>
                </mc:Choice>
                <mc:Fallback>
                  <p:oleObj name="Equation" r:id="rId4" imgW="431613" imgH="393529" progId="Equation.3">
                    <p:embed/>
                    <p:pic>
                      <p:nvPicPr>
                        <p:cNvPr id="0" name="Object 1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04" y="1399"/>
                          <a:ext cx="1183" cy="6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0726" name="Text Box 150"/>
          <p:cNvSpPr txBox="1">
            <a:spLocks noChangeArrowheads="1"/>
          </p:cNvSpPr>
          <p:nvPr/>
        </p:nvSpPr>
        <p:spPr bwMode="auto">
          <a:xfrm>
            <a:off x="5257800" y="2641600"/>
            <a:ext cx="1316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30"/>
                </a:solidFill>
                <a:latin typeface="Cambria" pitchFamily="18" charset="0"/>
              </a:rPr>
              <a:t> </a:t>
            </a:r>
            <a:r>
              <a:rPr lang="en-US" sz="2800" b="1">
                <a:solidFill>
                  <a:srgbClr val="FF0066"/>
                </a:solidFill>
                <a:latin typeface="Cambria" pitchFamily="18" charset="0"/>
              </a:rPr>
              <a:t>2,7m</a:t>
            </a:r>
            <a:endParaRPr lang="en-US" sz="280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80728" name="Text Box 152"/>
          <p:cNvSpPr txBox="1">
            <a:spLocks noChangeArrowheads="1"/>
          </p:cNvSpPr>
          <p:nvPr/>
        </p:nvSpPr>
        <p:spPr bwMode="auto">
          <a:xfrm>
            <a:off x="244475" y="4052888"/>
            <a:ext cx="5735638" cy="635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3525" dirty="0" smtClean="0">
                <a:solidFill>
                  <a:srgbClr val="C00000"/>
                </a:solidFill>
              </a:rPr>
              <a:t> </a:t>
            </a:r>
            <a:r>
              <a:rPr lang="en-US" sz="3525" b="1" dirty="0" smtClean="0">
                <a:solidFill>
                  <a:srgbClr val="C00000"/>
                </a:solidFill>
              </a:rPr>
              <a:t>8     5      6</a:t>
            </a:r>
          </a:p>
        </p:txBody>
      </p:sp>
      <p:sp>
        <p:nvSpPr>
          <p:cNvPr id="39946" name="Rectangle 156"/>
          <p:cNvSpPr>
            <a:spLocks noChangeArrowheads="1"/>
          </p:cNvSpPr>
          <p:nvPr/>
        </p:nvSpPr>
        <p:spPr bwMode="auto">
          <a:xfrm>
            <a:off x="152400" y="27305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000">
              <a:latin typeface="Arial" pitchFamily="34" charset="0"/>
            </a:endParaRPr>
          </a:p>
        </p:txBody>
      </p:sp>
      <p:graphicFrame>
        <p:nvGraphicFramePr>
          <p:cNvPr id="280731" name="Object 155"/>
          <p:cNvGraphicFramePr>
            <a:graphicFrameLocks noChangeAspect="1"/>
          </p:cNvGraphicFramePr>
          <p:nvPr/>
        </p:nvGraphicFramePr>
        <p:xfrm>
          <a:off x="3714750" y="3941763"/>
          <a:ext cx="1354138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8" name="Equation" r:id="rId6" imgW="495085" imgH="393529" progId="Equation.3">
                  <p:embed/>
                </p:oleObj>
              </mc:Choice>
              <mc:Fallback>
                <p:oleObj name="Equation" r:id="rId6" imgW="495085" imgH="393529" progId="Equation.3">
                  <p:embed/>
                  <p:pic>
                    <p:nvPicPr>
                      <p:cNvPr id="0" name="Object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941763"/>
                        <a:ext cx="1354138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733" name="Text Box 157"/>
          <p:cNvSpPr txBox="1">
            <a:spLocks noChangeArrowheads="1"/>
          </p:cNvSpPr>
          <p:nvPr/>
        </p:nvSpPr>
        <p:spPr bwMode="auto">
          <a:xfrm>
            <a:off x="5181600" y="3989388"/>
            <a:ext cx="1698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0066"/>
                </a:solidFill>
                <a:latin typeface="Cambria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Cambria" pitchFamily="18" charset="0"/>
              </a:rPr>
              <a:t>8,56m</a:t>
            </a:r>
            <a:r>
              <a:rPr lang="en-US" sz="2800">
                <a:solidFill>
                  <a:srgbClr val="FF0000"/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280734" name="Text Box 158"/>
          <p:cNvSpPr txBox="1">
            <a:spLocks noChangeArrowheads="1"/>
          </p:cNvSpPr>
          <p:nvPr/>
        </p:nvSpPr>
        <p:spPr bwMode="auto">
          <a:xfrm>
            <a:off x="274638" y="5130800"/>
            <a:ext cx="46402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Arial" pitchFamily="34" charset="0"/>
              </a:rPr>
              <a:t> </a:t>
            </a:r>
            <a:r>
              <a:rPr lang="en-US" sz="3500" b="1">
                <a:solidFill>
                  <a:srgbClr val="0000FF"/>
                </a:solidFill>
                <a:latin typeface="Arial" pitchFamily="34" charset="0"/>
              </a:rPr>
              <a:t>0     1      9     5 </a:t>
            </a:r>
          </a:p>
        </p:txBody>
      </p:sp>
      <p:sp>
        <p:nvSpPr>
          <p:cNvPr id="280737" name="Text Box 161"/>
          <p:cNvSpPr txBox="1">
            <a:spLocks noChangeArrowheads="1"/>
          </p:cNvSpPr>
          <p:nvPr/>
        </p:nvSpPr>
        <p:spPr bwMode="auto">
          <a:xfrm>
            <a:off x="6734175" y="3721100"/>
            <a:ext cx="29606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i="1">
                <a:solidFill>
                  <a:srgbClr val="C00000"/>
                </a:solidFill>
                <a:latin typeface="Cambria" pitchFamily="18" charset="0"/>
              </a:rPr>
              <a:t>Tám phẩy năm </a:t>
            </a:r>
          </a:p>
          <a:p>
            <a:pPr eaLnBrk="1" hangingPunct="1">
              <a:spcBef>
                <a:spcPct val="50000"/>
              </a:spcBef>
            </a:pPr>
            <a:r>
              <a:rPr lang="en-US" sz="2500" b="1" i="1">
                <a:solidFill>
                  <a:srgbClr val="C00000"/>
                </a:solidFill>
                <a:latin typeface="Cambria" pitchFamily="18" charset="0"/>
              </a:rPr>
              <a:t>mươi sáu mét</a:t>
            </a:r>
          </a:p>
        </p:txBody>
      </p:sp>
      <p:sp>
        <p:nvSpPr>
          <p:cNvPr id="39951" name="Rectangle 165"/>
          <p:cNvSpPr>
            <a:spLocks noChangeArrowheads="1"/>
          </p:cNvSpPr>
          <p:nvPr/>
        </p:nvSpPr>
        <p:spPr bwMode="auto">
          <a:xfrm>
            <a:off x="152400" y="27305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z="2000">
              <a:latin typeface="Arial" pitchFamily="34" charset="0"/>
            </a:endParaRPr>
          </a:p>
        </p:txBody>
      </p:sp>
      <p:graphicFrame>
        <p:nvGraphicFramePr>
          <p:cNvPr id="3129" name="Object 169"/>
          <p:cNvGraphicFramePr>
            <a:graphicFrameLocks noChangeAspect="1"/>
          </p:cNvGraphicFramePr>
          <p:nvPr/>
        </p:nvGraphicFramePr>
        <p:xfrm>
          <a:off x="3935413" y="4967288"/>
          <a:ext cx="1160462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9" name="Equation" r:id="rId8" imgW="495085" imgH="393529" progId="Equation.3">
                  <p:embed/>
                </p:oleObj>
              </mc:Choice>
              <mc:Fallback>
                <p:oleObj name="Equation" r:id="rId8" imgW="495085" imgH="393529" progId="Equation.3">
                  <p:embed/>
                  <p:pic>
                    <p:nvPicPr>
                      <p:cNvPr id="0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413" y="4967288"/>
                        <a:ext cx="1160462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748" name="Text Box 172"/>
          <p:cNvSpPr txBox="1">
            <a:spLocks noChangeArrowheads="1"/>
          </p:cNvSpPr>
          <p:nvPr/>
        </p:nvSpPr>
        <p:spPr bwMode="auto">
          <a:xfrm>
            <a:off x="5181600" y="5095875"/>
            <a:ext cx="1622425" cy="523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Cambria" pitchFamily="18" charset="0"/>
              </a:rPr>
              <a:t>0,195m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</p:txBody>
      </p:sp>
      <p:sp>
        <p:nvSpPr>
          <p:cNvPr id="280749" name="Text Box 173"/>
          <p:cNvSpPr txBox="1">
            <a:spLocks noChangeArrowheads="1"/>
          </p:cNvSpPr>
          <p:nvPr/>
        </p:nvSpPr>
        <p:spPr bwMode="auto">
          <a:xfrm>
            <a:off x="6734175" y="4789488"/>
            <a:ext cx="24018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>
                <a:latin typeface="Cambria" pitchFamily="18" charset="0"/>
              </a:rPr>
              <a:t> </a:t>
            </a:r>
            <a:r>
              <a:rPr lang="en-US" sz="2500" b="1" i="1">
                <a:solidFill>
                  <a:srgbClr val="141AFC"/>
                </a:solidFill>
                <a:latin typeface="Cambria" pitchFamily="18" charset="0"/>
              </a:rPr>
              <a:t>Không phẩy một trăm chín mươi lăm mét.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11138" y="152400"/>
          <a:ext cx="8899525" cy="586740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14159"/>
                <a:gridCol w="785964"/>
                <a:gridCol w="744815"/>
                <a:gridCol w="849125"/>
                <a:gridCol w="1581150"/>
                <a:gridCol w="1581150"/>
                <a:gridCol w="2443162"/>
              </a:tblGrid>
              <a:tr h="1693234">
                <a:tc gridSpan="4">
                  <a:txBody>
                    <a:bodyPr/>
                    <a:lstStyle/>
                    <a:p>
                      <a:r>
                        <a:rPr lang="en-US" sz="2400" dirty="0" smtClean="0"/>
                        <a:t>     </a:t>
                      </a:r>
                    </a:p>
                    <a:p>
                      <a:r>
                        <a:rPr lang="en-US" sz="2400" dirty="0" smtClean="0"/>
                        <a:t>            </a:t>
                      </a:r>
                      <a:r>
                        <a:rPr lang="en-US" sz="2800" b="0" dirty="0" smtClean="0">
                          <a:latin typeface="Cambria" panose="02040503050406030204" pitchFamily="18" charset="0"/>
                        </a:rPr>
                        <a:t>Đ</a:t>
                      </a:r>
                      <a:r>
                        <a:rPr lang="en-US" sz="2800" b="0" baseline="0" dirty="0" smtClean="0">
                          <a:latin typeface="Cambria" panose="02040503050406030204" pitchFamily="18" charset="0"/>
                        </a:rPr>
                        <a:t>ơn vị </a:t>
                      </a:r>
                    </a:p>
                    <a:p>
                      <a:r>
                        <a:rPr lang="en-US" sz="2800" b="0" baseline="0" dirty="0" smtClean="0">
                          <a:latin typeface="Cambria" panose="02040503050406030204" pitchFamily="18" charset="0"/>
                        </a:rPr>
                        <a:t>         đo </a:t>
                      </a:r>
                      <a:r>
                        <a:rPr lang="en-US" sz="2800" b="0" baseline="0" dirty="0" err="1" smtClean="0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800" b="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latin typeface="Cambria" panose="02040503050406030204" pitchFamily="18" charset="0"/>
                        </a:rPr>
                        <a:t>dài</a:t>
                      </a:r>
                      <a:endParaRPr lang="vi-VN" sz="2800" b="0" dirty="0">
                        <a:latin typeface="Cambria" panose="02040503050406030204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900" dirty="0" smtClean="0"/>
                        <a:t> </a:t>
                      </a:r>
                    </a:p>
                    <a:p>
                      <a:endParaRPr lang="en-US" sz="2500" dirty="0" smtClean="0">
                        <a:latin typeface="Cambria" pitchFamily="18" charset="0"/>
                      </a:endParaRPr>
                    </a:p>
                    <a:p>
                      <a:r>
                        <a:rPr lang="en-US" sz="2800" dirty="0" smtClean="0">
                          <a:latin typeface="Cambria" pitchFamily="18" charset="0"/>
                        </a:rPr>
                        <a:t>    </a:t>
                      </a:r>
                      <a:r>
                        <a:rPr lang="en-US" sz="2800" b="0" dirty="0" smtClean="0">
                          <a:latin typeface="Cambria" pitchFamily="18" charset="0"/>
                        </a:rPr>
                        <a:t>Đọc</a:t>
                      </a:r>
                      <a:r>
                        <a:rPr lang="en-US" sz="2800" b="0" baseline="0" dirty="0" smtClean="0">
                          <a:latin typeface="Cambria" pitchFamily="18" charset="0"/>
                        </a:rPr>
                        <a:t> số </a:t>
                      </a:r>
                    </a:p>
                    <a:p>
                      <a:r>
                        <a:rPr lang="en-US" sz="2800" b="0" baseline="0" dirty="0" smtClean="0">
                          <a:latin typeface="Cambria" pitchFamily="18" charset="0"/>
                        </a:rPr>
                        <a:t>  thập phân</a:t>
                      </a:r>
                      <a:endParaRPr lang="vi-VN" sz="2800" b="0" dirty="0">
                        <a:latin typeface="Cambria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767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Cambria" panose="02040503050406030204" pitchFamily="18" charset="0"/>
                        </a:rPr>
                        <a:t>m</a:t>
                      </a:r>
                      <a:endParaRPr lang="vi-VN" sz="2800" b="1" dirty="0">
                        <a:latin typeface="Cambria" panose="02040503050406030204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Cambria" panose="02040503050406030204" pitchFamily="18" charset="0"/>
                        </a:rPr>
                        <a:t>dm</a:t>
                      </a:r>
                      <a:endParaRPr lang="vi-VN" sz="2800" b="1" dirty="0">
                        <a:latin typeface="Cambria" panose="02040503050406030204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Cambria" panose="02040503050406030204" pitchFamily="18" charset="0"/>
                        </a:rPr>
                        <a:t>cm</a:t>
                      </a:r>
                      <a:endParaRPr lang="vi-VN" sz="2800" b="1" dirty="0">
                        <a:latin typeface="Cambria" panose="02040503050406030204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latin typeface="Cambria" panose="02040503050406030204" pitchFamily="18" charset="0"/>
                        </a:rPr>
                        <a:t>mm</a:t>
                      </a:r>
                      <a:endParaRPr lang="vi-VN" sz="2800" b="1" dirty="0">
                        <a:latin typeface="Cambria" panose="02040503050406030204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</a:tr>
              <a:tr h="1306307"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468">
                <a:tc>
                  <a:txBody>
                    <a:bodyPr/>
                    <a:lstStyle/>
                    <a:p>
                      <a:endParaRPr lang="vi-VN" sz="19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500" dirty="0">
                        <a:latin typeface="Cambria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500" dirty="0">
                        <a:latin typeface="Cambria" pitchFamily="18" charset="0"/>
                      </a:endParaRPr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0625"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900" dirty="0"/>
                    </a:p>
                  </a:txBody>
                  <a:tcPr marL="91454" marR="91454" marT="45721" marB="4572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9999" name="Group 7"/>
          <p:cNvGrpSpPr>
            <a:grpSpLocks/>
          </p:cNvGrpSpPr>
          <p:nvPr/>
        </p:nvGrpSpPr>
        <p:grpSpPr bwMode="auto">
          <a:xfrm>
            <a:off x="3657600" y="304800"/>
            <a:ext cx="3182938" cy="2292350"/>
            <a:chOff x="3657600" y="304800"/>
            <a:chExt cx="3182319" cy="2294716"/>
          </a:xfrm>
        </p:grpSpPr>
        <p:sp>
          <p:nvSpPr>
            <p:cNvPr id="40001" name="TextBox 6"/>
            <p:cNvSpPr txBox="1">
              <a:spLocks noChangeArrowheads="1"/>
            </p:cNvSpPr>
            <p:nvPr/>
          </p:nvSpPr>
          <p:spPr bwMode="auto">
            <a:xfrm>
              <a:off x="3657600" y="304800"/>
              <a:ext cx="1715754" cy="124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9pPr>
            </a:lstStyle>
            <a:p>
              <a:pPr eaLnBrk="1" hangingPunct="1"/>
              <a:r>
                <a:rPr lang="en-US" sz="2500">
                  <a:latin typeface="Cambria" pitchFamily="18" charset="0"/>
                </a:rPr>
                <a:t>Số đo độ dài theo đơn vị </a:t>
              </a:r>
              <a:r>
                <a:rPr lang="en-US" sz="2500" b="1">
                  <a:solidFill>
                    <a:srgbClr val="FF0000"/>
                  </a:solidFill>
                  <a:latin typeface="Cambria" pitchFamily="18" charset="0"/>
                </a:rPr>
                <a:t>m</a:t>
              </a:r>
              <a:endParaRPr lang="vi-VN"/>
            </a:p>
          </p:txBody>
        </p:sp>
        <p:sp>
          <p:nvSpPr>
            <p:cNvPr id="40002" name="TextBox 38"/>
            <p:cNvSpPr txBox="1">
              <a:spLocks noChangeArrowheads="1"/>
            </p:cNvSpPr>
            <p:nvPr/>
          </p:nvSpPr>
          <p:spPr bwMode="auto">
            <a:xfrm>
              <a:off x="5181304" y="304800"/>
              <a:ext cx="1658615" cy="2294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Cooper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Cooper" pitchFamily="34" charset="0"/>
                </a:defRPr>
              </a:lvl9pPr>
            </a:lstStyle>
            <a:p>
              <a:pPr eaLnBrk="1" hangingPunct="1"/>
              <a:r>
                <a:rPr lang="en-US" sz="2500">
                  <a:latin typeface="Cambria" pitchFamily="18" charset="0"/>
                </a:rPr>
                <a:t>Số đo độ dài viết dưới dạng </a:t>
              </a:r>
              <a:r>
                <a:rPr lang="en-US" sz="2500" b="1">
                  <a:solidFill>
                    <a:srgbClr val="FF0000"/>
                  </a:solidFill>
                  <a:latin typeface="Cambria" pitchFamily="18" charset="0"/>
                </a:rPr>
                <a:t>số thập phân</a:t>
              </a:r>
              <a:endParaRPr lang="vi-VN" sz="2500" b="1">
                <a:solidFill>
                  <a:srgbClr val="FF0000"/>
                </a:solidFill>
                <a:latin typeface="Cambria" pitchFamily="18" charset="0"/>
              </a:endParaRPr>
            </a:p>
            <a:p>
              <a:pPr eaLnBrk="1" hangingPunct="1"/>
              <a:endParaRPr lang="vi-VN"/>
            </a:p>
          </p:txBody>
        </p:sp>
      </p:grpSp>
      <p:sp>
        <p:nvSpPr>
          <p:cNvPr id="41" name="Text Box 161"/>
          <p:cNvSpPr txBox="1">
            <a:spLocks noChangeArrowheads="1"/>
          </p:cNvSpPr>
          <p:nvPr/>
        </p:nvSpPr>
        <p:spPr bwMode="auto">
          <a:xfrm>
            <a:off x="6840538" y="2547938"/>
            <a:ext cx="6026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Cooper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Cooper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i="1">
                <a:solidFill>
                  <a:srgbClr val="F31D97"/>
                </a:solidFill>
                <a:latin typeface="Cambria" pitchFamily="18" charset="0"/>
              </a:rPr>
              <a:t>Hai phẩy </a:t>
            </a:r>
          </a:p>
          <a:p>
            <a:pPr eaLnBrk="1" hangingPunct="1">
              <a:spcBef>
                <a:spcPct val="50000"/>
              </a:spcBef>
            </a:pPr>
            <a:r>
              <a:rPr lang="en-US" sz="2500" b="1" i="1">
                <a:solidFill>
                  <a:srgbClr val="F31D97"/>
                </a:solidFill>
                <a:latin typeface="Cambria" pitchFamily="18" charset="0"/>
              </a:rPr>
              <a:t>bảy mét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0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0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8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0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0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0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0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712" grpId="0"/>
      <p:bldP spid="280726" grpId="0"/>
      <p:bldP spid="280728" grpId="0"/>
      <p:bldP spid="280733" grpId="0"/>
      <p:bldP spid="280734" grpId="0"/>
      <p:bldP spid="280737" grpId="0"/>
      <p:bldP spid="280748" grpId="0"/>
      <p:bldP spid="28074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633413" y="433388"/>
            <a:ext cx="7869237" cy="5991225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191919"/>
              </a:solidFill>
              <a:sym typeface="Arial"/>
            </a:endParaRPr>
          </a:p>
        </p:txBody>
      </p:sp>
      <p:grpSp>
        <p:nvGrpSpPr>
          <p:cNvPr id="40963" name="Google Shape;1019;p41"/>
          <p:cNvGrpSpPr>
            <a:grpSpLocks/>
          </p:cNvGrpSpPr>
          <p:nvPr/>
        </p:nvGrpSpPr>
        <p:grpSpPr bwMode="auto">
          <a:xfrm>
            <a:off x="220663" y="266700"/>
            <a:ext cx="906462" cy="1581150"/>
            <a:chOff x="4763825" y="3528850"/>
            <a:chExt cx="827325" cy="1079650"/>
          </a:xfrm>
        </p:grpSpPr>
        <p:sp>
          <p:nvSpPr>
            <p:cNvPr id="19" name="Google Shape;1020;p4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763825" y="3528850"/>
              <a:ext cx="827325" cy="1079650"/>
            </a:xfrm>
            <a:custGeom>
              <a:avLst/>
              <a:gdLst/>
              <a:ahLst/>
              <a:cxnLst/>
              <a:rect l="l" t="t" r="r" b="b"/>
              <a:pathLst>
                <a:path w="33093" h="43186" extrusionOk="0">
                  <a:moveTo>
                    <a:pt x="15400" y="0"/>
                  </a:moveTo>
                  <a:cubicBezTo>
                    <a:pt x="0" y="0"/>
                    <a:pt x="0" y="9670"/>
                    <a:pt x="0" y="21596"/>
                  </a:cubicBezTo>
                  <a:cubicBezTo>
                    <a:pt x="0" y="33516"/>
                    <a:pt x="0" y="43186"/>
                    <a:pt x="15400" y="43186"/>
                  </a:cubicBezTo>
                  <a:cubicBezTo>
                    <a:pt x="33092" y="43186"/>
                    <a:pt x="30794" y="33516"/>
                    <a:pt x="30794" y="21596"/>
                  </a:cubicBezTo>
                  <a:cubicBezTo>
                    <a:pt x="30794" y="9670"/>
                    <a:pt x="30794" y="0"/>
                    <a:pt x="154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872493" y="3847542"/>
              <a:ext cx="624479" cy="560421"/>
            </a:xfrm>
            <a:custGeom>
              <a:avLst/>
              <a:gdLst/>
              <a:ahLst/>
              <a:cxnLst/>
              <a:rect l="l" t="t" r="r" b="b"/>
              <a:pathLst>
                <a:path w="24963" h="22428" extrusionOk="0">
                  <a:moveTo>
                    <a:pt x="6746" y="1"/>
                  </a:moveTo>
                  <a:cubicBezTo>
                    <a:pt x="5474" y="1"/>
                    <a:pt x="4220" y="545"/>
                    <a:pt x="2950" y="1815"/>
                  </a:cubicBezTo>
                  <a:cubicBezTo>
                    <a:pt x="0" y="4765"/>
                    <a:pt x="1529" y="7892"/>
                    <a:pt x="4328" y="11055"/>
                  </a:cubicBezTo>
                  <a:cubicBezTo>
                    <a:pt x="484" y="15562"/>
                    <a:pt x="663" y="18063"/>
                    <a:pt x="3212" y="20618"/>
                  </a:cubicBezTo>
                  <a:cubicBezTo>
                    <a:pt x="4459" y="21865"/>
                    <a:pt x="5599" y="22427"/>
                    <a:pt x="6761" y="22427"/>
                  </a:cubicBezTo>
                  <a:cubicBezTo>
                    <a:pt x="8484" y="22427"/>
                    <a:pt x="10253" y="21189"/>
                    <a:pt x="12482" y="19113"/>
                  </a:cubicBezTo>
                  <a:cubicBezTo>
                    <a:pt x="14711" y="21189"/>
                    <a:pt x="16479" y="22427"/>
                    <a:pt x="18202" y="22427"/>
                  </a:cubicBezTo>
                  <a:cubicBezTo>
                    <a:pt x="19364" y="22427"/>
                    <a:pt x="20505" y="21865"/>
                    <a:pt x="21752" y="20618"/>
                  </a:cubicBezTo>
                  <a:cubicBezTo>
                    <a:pt x="24306" y="18063"/>
                    <a:pt x="24480" y="15562"/>
                    <a:pt x="20635" y="11055"/>
                  </a:cubicBezTo>
                  <a:cubicBezTo>
                    <a:pt x="23435" y="7892"/>
                    <a:pt x="24962" y="4765"/>
                    <a:pt x="22014" y="1815"/>
                  </a:cubicBezTo>
                  <a:cubicBezTo>
                    <a:pt x="20744" y="545"/>
                    <a:pt x="19489" y="1"/>
                    <a:pt x="18218" y="1"/>
                  </a:cubicBezTo>
                  <a:cubicBezTo>
                    <a:pt x="16376" y="1"/>
                    <a:pt x="14498" y="1142"/>
                    <a:pt x="12482" y="2873"/>
                  </a:cubicBezTo>
                  <a:cubicBezTo>
                    <a:pt x="10466" y="1142"/>
                    <a:pt x="8587" y="1"/>
                    <a:pt x="6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820332" y="3777083"/>
              <a:ext cx="659253" cy="584268"/>
            </a:xfrm>
            <a:custGeom>
              <a:avLst/>
              <a:gdLst/>
              <a:ahLst/>
              <a:cxnLst/>
              <a:rect l="l" t="t" r="r" b="b"/>
              <a:pathLst>
                <a:path w="26425" h="23378" extrusionOk="0">
                  <a:moveTo>
                    <a:pt x="18964" y="933"/>
                  </a:moveTo>
                  <a:cubicBezTo>
                    <a:pt x="20186" y="933"/>
                    <a:pt x="21296" y="1499"/>
                    <a:pt x="22414" y="2617"/>
                  </a:cubicBezTo>
                  <a:cubicBezTo>
                    <a:pt x="24724" y="4927"/>
                    <a:pt x="24306" y="7494"/>
                    <a:pt x="21017" y="11213"/>
                  </a:cubicBezTo>
                  <a:cubicBezTo>
                    <a:pt x="20862" y="11386"/>
                    <a:pt x="20857" y="11648"/>
                    <a:pt x="21011" y="11827"/>
                  </a:cubicBezTo>
                  <a:cubicBezTo>
                    <a:pt x="24885" y="16370"/>
                    <a:pt x="24366" y="18543"/>
                    <a:pt x="22152" y="20751"/>
                  </a:cubicBezTo>
                  <a:cubicBezTo>
                    <a:pt x="21050" y="21852"/>
                    <a:pt x="20053" y="22420"/>
                    <a:pt x="18960" y="22420"/>
                  </a:cubicBezTo>
                  <a:cubicBezTo>
                    <a:pt x="17488" y="22420"/>
                    <a:pt x="15841" y="21389"/>
                    <a:pt x="13532" y="19241"/>
                  </a:cubicBezTo>
                  <a:cubicBezTo>
                    <a:pt x="13442" y="19157"/>
                    <a:pt x="13327" y="19115"/>
                    <a:pt x="13212" y="19115"/>
                  </a:cubicBezTo>
                  <a:cubicBezTo>
                    <a:pt x="13098" y="19115"/>
                    <a:pt x="12983" y="19157"/>
                    <a:pt x="12893" y="19241"/>
                  </a:cubicBezTo>
                  <a:cubicBezTo>
                    <a:pt x="10584" y="21389"/>
                    <a:pt x="8938" y="22420"/>
                    <a:pt x="7467" y="22420"/>
                  </a:cubicBezTo>
                  <a:cubicBezTo>
                    <a:pt x="6375" y="22420"/>
                    <a:pt x="5379" y="21852"/>
                    <a:pt x="4280" y="20751"/>
                  </a:cubicBezTo>
                  <a:cubicBezTo>
                    <a:pt x="2066" y="18543"/>
                    <a:pt x="1540" y="16370"/>
                    <a:pt x="5421" y="11827"/>
                  </a:cubicBezTo>
                  <a:cubicBezTo>
                    <a:pt x="5570" y="11648"/>
                    <a:pt x="5570" y="11386"/>
                    <a:pt x="5415" y="11213"/>
                  </a:cubicBezTo>
                  <a:cubicBezTo>
                    <a:pt x="2126" y="7494"/>
                    <a:pt x="1708" y="4927"/>
                    <a:pt x="4018" y="2617"/>
                  </a:cubicBezTo>
                  <a:cubicBezTo>
                    <a:pt x="5134" y="1501"/>
                    <a:pt x="6245" y="934"/>
                    <a:pt x="7468" y="934"/>
                  </a:cubicBezTo>
                  <a:cubicBezTo>
                    <a:pt x="9019" y="934"/>
                    <a:pt x="10751" y="1841"/>
                    <a:pt x="12906" y="3698"/>
                  </a:cubicBezTo>
                  <a:cubicBezTo>
                    <a:pt x="12995" y="3775"/>
                    <a:pt x="13106" y="3814"/>
                    <a:pt x="13215" y="3814"/>
                  </a:cubicBezTo>
                  <a:cubicBezTo>
                    <a:pt x="13325" y="3814"/>
                    <a:pt x="13434" y="3775"/>
                    <a:pt x="13520" y="3698"/>
                  </a:cubicBezTo>
                  <a:cubicBezTo>
                    <a:pt x="15681" y="1845"/>
                    <a:pt x="17413" y="933"/>
                    <a:pt x="18964" y="933"/>
                  </a:cubicBezTo>
                  <a:close/>
                  <a:moveTo>
                    <a:pt x="7485" y="0"/>
                  </a:moveTo>
                  <a:cubicBezTo>
                    <a:pt x="6140" y="0"/>
                    <a:pt x="4753" y="550"/>
                    <a:pt x="3349" y="1954"/>
                  </a:cubicBezTo>
                  <a:cubicBezTo>
                    <a:pt x="0" y="5303"/>
                    <a:pt x="2090" y="8795"/>
                    <a:pt x="4441" y="11529"/>
                  </a:cubicBezTo>
                  <a:cubicBezTo>
                    <a:pt x="950" y="15737"/>
                    <a:pt x="729" y="18530"/>
                    <a:pt x="3611" y="21420"/>
                  </a:cubicBezTo>
                  <a:cubicBezTo>
                    <a:pt x="4972" y="22775"/>
                    <a:pt x="6220" y="23378"/>
                    <a:pt x="7485" y="23378"/>
                  </a:cubicBezTo>
                  <a:cubicBezTo>
                    <a:pt x="9264" y="23378"/>
                    <a:pt x="11067" y="22177"/>
                    <a:pt x="13215" y="20219"/>
                  </a:cubicBezTo>
                  <a:cubicBezTo>
                    <a:pt x="15362" y="22177"/>
                    <a:pt x="17162" y="23375"/>
                    <a:pt x="18944" y="23375"/>
                  </a:cubicBezTo>
                  <a:cubicBezTo>
                    <a:pt x="20204" y="23375"/>
                    <a:pt x="21456" y="22775"/>
                    <a:pt x="22813" y="21420"/>
                  </a:cubicBezTo>
                  <a:cubicBezTo>
                    <a:pt x="25703" y="18530"/>
                    <a:pt x="25477" y="15737"/>
                    <a:pt x="21984" y="11529"/>
                  </a:cubicBezTo>
                  <a:cubicBezTo>
                    <a:pt x="24342" y="8795"/>
                    <a:pt x="26425" y="5303"/>
                    <a:pt x="23077" y="1954"/>
                  </a:cubicBezTo>
                  <a:cubicBezTo>
                    <a:pt x="21673" y="550"/>
                    <a:pt x="20286" y="0"/>
                    <a:pt x="18941" y="0"/>
                  </a:cubicBezTo>
                  <a:cubicBezTo>
                    <a:pt x="16907" y="0"/>
                    <a:pt x="14969" y="1259"/>
                    <a:pt x="13215" y="2725"/>
                  </a:cubicBezTo>
                  <a:cubicBezTo>
                    <a:pt x="11459" y="1259"/>
                    <a:pt x="9520" y="0"/>
                    <a:pt x="7485" y="0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/>
            </a:extLst>
          </p:cNvPr>
          <p:cNvSpPr/>
          <p:nvPr/>
        </p:nvSpPr>
        <p:spPr>
          <a:xfrm>
            <a:off x="1903413" y="958850"/>
            <a:ext cx="1185862" cy="5068888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grpSp>
        <p:nvGrpSpPr>
          <p:cNvPr id="40965" name="Google Shape;1027;p41"/>
          <p:cNvGrpSpPr>
            <a:grpSpLocks/>
          </p:cNvGrpSpPr>
          <p:nvPr/>
        </p:nvGrpSpPr>
        <p:grpSpPr bwMode="auto">
          <a:xfrm>
            <a:off x="8072438" y="5078413"/>
            <a:ext cx="908050" cy="1646237"/>
            <a:chOff x="3459450" y="656725"/>
            <a:chExt cx="827450" cy="1124450"/>
          </a:xfrm>
        </p:grpSpPr>
        <p:sp>
          <p:nvSpPr>
            <p:cNvPr id="23" name="Google Shape;1028;p4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59450" y="656725"/>
              <a:ext cx="827450" cy="1079993"/>
            </a:xfrm>
            <a:custGeom>
              <a:avLst/>
              <a:gdLst/>
              <a:ahLst/>
              <a:cxnLst/>
              <a:rect l="l" t="t" r="r" b="b"/>
              <a:pathLst>
                <a:path w="33098" h="43181" extrusionOk="0">
                  <a:moveTo>
                    <a:pt x="15400" y="1"/>
                  </a:moveTo>
                  <a:cubicBezTo>
                    <a:pt x="0" y="1"/>
                    <a:pt x="0" y="9665"/>
                    <a:pt x="0" y="21591"/>
                  </a:cubicBezTo>
                  <a:cubicBezTo>
                    <a:pt x="0" y="33517"/>
                    <a:pt x="0" y="43181"/>
                    <a:pt x="15400" y="43181"/>
                  </a:cubicBezTo>
                  <a:cubicBezTo>
                    <a:pt x="30794" y="43181"/>
                    <a:pt x="30794" y="33517"/>
                    <a:pt x="30794" y="21591"/>
                  </a:cubicBezTo>
                  <a:cubicBezTo>
                    <a:pt x="30794" y="9665"/>
                    <a:pt x="33098" y="1"/>
                    <a:pt x="15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9;p4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557818" y="731543"/>
              <a:ext cx="714616" cy="1049632"/>
            </a:xfrm>
            <a:custGeom>
              <a:avLst/>
              <a:gdLst/>
              <a:ahLst/>
              <a:cxnLst/>
              <a:rect l="l" t="t" r="r" b="b"/>
              <a:pathLst>
                <a:path w="28640" h="42006" extrusionOk="0">
                  <a:moveTo>
                    <a:pt x="14013" y="1"/>
                  </a:moveTo>
                  <a:cubicBezTo>
                    <a:pt x="11514" y="1"/>
                    <a:pt x="9011" y="658"/>
                    <a:pt x="6678" y="1583"/>
                  </a:cubicBezTo>
                  <a:cubicBezTo>
                    <a:pt x="4659" y="2389"/>
                    <a:pt x="2601" y="3439"/>
                    <a:pt x="1042" y="4985"/>
                  </a:cubicBezTo>
                  <a:cubicBezTo>
                    <a:pt x="0" y="6016"/>
                    <a:pt x="4" y="7903"/>
                    <a:pt x="1660" y="7903"/>
                  </a:cubicBezTo>
                  <a:cubicBezTo>
                    <a:pt x="1787" y="7903"/>
                    <a:pt x="1923" y="7892"/>
                    <a:pt x="2069" y="7869"/>
                  </a:cubicBezTo>
                  <a:cubicBezTo>
                    <a:pt x="2708" y="7767"/>
                    <a:pt x="3281" y="7420"/>
                    <a:pt x="3830" y="7087"/>
                  </a:cubicBezTo>
                  <a:cubicBezTo>
                    <a:pt x="5517" y="6046"/>
                    <a:pt x="7354" y="4971"/>
                    <a:pt x="9306" y="4971"/>
                  </a:cubicBezTo>
                  <a:cubicBezTo>
                    <a:pt x="9481" y="4971"/>
                    <a:pt x="9658" y="4980"/>
                    <a:pt x="9835" y="4998"/>
                  </a:cubicBezTo>
                  <a:cubicBezTo>
                    <a:pt x="11763" y="5200"/>
                    <a:pt x="13494" y="6621"/>
                    <a:pt x="14150" y="8448"/>
                  </a:cubicBezTo>
                  <a:cubicBezTo>
                    <a:pt x="14813" y="10274"/>
                    <a:pt x="14425" y="12417"/>
                    <a:pt x="13243" y="13957"/>
                  </a:cubicBezTo>
                  <a:cubicBezTo>
                    <a:pt x="12317" y="15160"/>
                    <a:pt x="10338" y="16507"/>
                    <a:pt x="8508" y="16507"/>
                  </a:cubicBezTo>
                  <a:cubicBezTo>
                    <a:pt x="8405" y="16507"/>
                    <a:pt x="8301" y="16503"/>
                    <a:pt x="8199" y="16494"/>
                  </a:cubicBezTo>
                  <a:cubicBezTo>
                    <a:pt x="8144" y="16489"/>
                    <a:pt x="8089" y="16487"/>
                    <a:pt x="8035" y="16487"/>
                  </a:cubicBezTo>
                  <a:cubicBezTo>
                    <a:pt x="7511" y="16487"/>
                    <a:pt x="7070" y="16721"/>
                    <a:pt x="6827" y="17079"/>
                  </a:cubicBezTo>
                  <a:cubicBezTo>
                    <a:pt x="6499" y="17544"/>
                    <a:pt x="6493" y="18213"/>
                    <a:pt x="7030" y="18816"/>
                  </a:cubicBezTo>
                  <a:cubicBezTo>
                    <a:pt x="7596" y="19461"/>
                    <a:pt x="8480" y="19699"/>
                    <a:pt x="9274" y="20027"/>
                  </a:cubicBezTo>
                  <a:cubicBezTo>
                    <a:pt x="10970" y="20720"/>
                    <a:pt x="12444" y="21932"/>
                    <a:pt x="13447" y="23459"/>
                  </a:cubicBezTo>
                  <a:cubicBezTo>
                    <a:pt x="13948" y="24217"/>
                    <a:pt x="14342" y="25084"/>
                    <a:pt x="14348" y="25991"/>
                  </a:cubicBezTo>
                  <a:cubicBezTo>
                    <a:pt x="14353" y="26897"/>
                    <a:pt x="13906" y="27847"/>
                    <a:pt x="13088" y="28235"/>
                  </a:cubicBezTo>
                  <a:cubicBezTo>
                    <a:pt x="12790" y="28377"/>
                    <a:pt x="12479" y="28436"/>
                    <a:pt x="12162" y="28436"/>
                  </a:cubicBezTo>
                  <a:cubicBezTo>
                    <a:pt x="11317" y="28436"/>
                    <a:pt x="10435" y="28015"/>
                    <a:pt x="9662" y="27602"/>
                  </a:cubicBezTo>
                  <a:cubicBezTo>
                    <a:pt x="8072" y="26752"/>
                    <a:pt x="6394" y="25898"/>
                    <a:pt x="4603" y="25898"/>
                  </a:cubicBezTo>
                  <a:cubicBezTo>
                    <a:pt x="4545" y="25898"/>
                    <a:pt x="4486" y="25898"/>
                    <a:pt x="4427" y="25900"/>
                  </a:cubicBezTo>
                  <a:cubicBezTo>
                    <a:pt x="1102" y="26002"/>
                    <a:pt x="297" y="28820"/>
                    <a:pt x="642" y="31583"/>
                  </a:cubicBezTo>
                  <a:cubicBezTo>
                    <a:pt x="691" y="31947"/>
                    <a:pt x="1072" y="34812"/>
                    <a:pt x="2637" y="37021"/>
                  </a:cubicBezTo>
                  <a:cubicBezTo>
                    <a:pt x="5034" y="40417"/>
                    <a:pt x="9311" y="42005"/>
                    <a:pt x="13627" y="42005"/>
                  </a:cubicBezTo>
                  <a:cubicBezTo>
                    <a:pt x="21074" y="42005"/>
                    <a:pt x="28640" y="37277"/>
                    <a:pt x="26871" y="28952"/>
                  </a:cubicBezTo>
                  <a:cubicBezTo>
                    <a:pt x="26161" y="25644"/>
                    <a:pt x="23784" y="22737"/>
                    <a:pt x="20675" y="21395"/>
                  </a:cubicBezTo>
                  <a:cubicBezTo>
                    <a:pt x="19893" y="21060"/>
                    <a:pt x="19064" y="20809"/>
                    <a:pt x="18347" y="20349"/>
                  </a:cubicBezTo>
                  <a:cubicBezTo>
                    <a:pt x="17631" y="19891"/>
                    <a:pt x="17022" y="19150"/>
                    <a:pt x="16998" y="18296"/>
                  </a:cubicBezTo>
                  <a:cubicBezTo>
                    <a:pt x="16956" y="16768"/>
                    <a:pt x="18627" y="15880"/>
                    <a:pt x="19874" y="14996"/>
                  </a:cubicBezTo>
                  <a:cubicBezTo>
                    <a:pt x="22538" y="13122"/>
                    <a:pt x="24453" y="9230"/>
                    <a:pt x="23654" y="5941"/>
                  </a:cubicBezTo>
                  <a:cubicBezTo>
                    <a:pt x="22860" y="2664"/>
                    <a:pt x="19069" y="610"/>
                    <a:pt x="15984" y="145"/>
                  </a:cubicBezTo>
                  <a:cubicBezTo>
                    <a:pt x="15329" y="46"/>
                    <a:pt x="14671" y="1"/>
                    <a:pt x="14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0;p4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491275" y="663231"/>
              <a:ext cx="720402" cy="1073487"/>
            </a:xfrm>
            <a:custGeom>
              <a:avLst/>
              <a:gdLst/>
              <a:ahLst/>
              <a:cxnLst/>
              <a:rect l="l" t="t" r="r" b="b"/>
              <a:pathLst>
                <a:path w="28826" h="42963" extrusionOk="0">
                  <a:moveTo>
                    <a:pt x="14349" y="942"/>
                  </a:moveTo>
                  <a:cubicBezTo>
                    <a:pt x="15008" y="942"/>
                    <a:pt x="15651" y="989"/>
                    <a:pt x="16279" y="1084"/>
                  </a:cubicBezTo>
                  <a:cubicBezTo>
                    <a:pt x="19359" y="1549"/>
                    <a:pt x="22850" y="3568"/>
                    <a:pt x="23566" y="6522"/>
                  </a:cubicBezTo>
                  <a:cubicBezTo>
                    <a:pt x="24348" y="9751"/>
                    <a:pt x="22354" y="13409"/>
                    <a:pt x="19973" y="15087"/>
                  </a:cubicBezTo>
                  <a:cubicBezTo>
                    <a:pt x="19811" y="15200"/>
                    <a:pt x="19645" y="15315"/>
                    <a:pt x="19472" y="15428"/>
                  </a:cubicBezTo>
                  <a:cubicBezTo>
                    <a:pt x="18241" y="16257"/>
                    <a:pt x="16852" y="17194"/>
                    <a:pt x="16893" y="18782"/>
                  </a:cubicBezTo>
                  <a:cubicBezTo>
                    <a:pt x="16923" y="19696"/>
                    <a:pt x="17508" y="20602"/>
                    <a:pt x="18463" y="21217"/>
                  </a:cubicBezTo>
                  <a:cubicBezTo>
                    <a:pt x="19006" y="21569"/>
                    <a:pt x="19597" y="21797"/>
                    <a:pt x="20170" y="22023"/>
                  </a:cubicBezTo>
                  <a:cubicBezTo>
                    <a:pt x="20397" y="22112"/>
                    <a:pt x="20629" y="22202"/>
                    <a:pt x="20856" y="22304"/>
                  </a:cubicBezTo>
                  <a:cubicBezTo>
                    <a:pt x="23828" y="23588"/>
                    <a:pt x="26097" y="26357"/>
                    <a:pt x="26772" y="29526"/>
                  </a:cubicBezTo>
                  <a:cubicBezTo>
                    <a:pt x="28258" y="36492"/>
                    <a:pt x="22957" y="39638"/>
                    <a:pt x="20605" y="40664"/>
                  </a:cubicBezTo>
                  <a:cubicBezTo>
                    <a:pt x="18644" y="41522"/>
                    <a:pt x="16330" y="41987"/>
                    <a:pt x="14003" y="41987"/>
                  </a:cubicBezTo>
                  <a:cubicBezTo>
                    <a:pt x="9885" y="41987"/>
                    <a:pt x="5723" y="40532"/>
                    <a:pt x="3386" y="37226"/>
                  </a:cubicBezTo>
                  <a:cubicBezTo>
                    <a:pt x="1935" y="35173"/>
                    <a:pt x="1541" y="32511"/>
                    <a:pt x="1475" y="31997"/>
                  </a:cubicBezTo>
                  <a:cubicBezTo>
                    <a:pt x="1254" y="30236"/>
                    <a:pt x="1552" y="28786"/>
                    <a:pt x="2311" y="27897"/>
                  </a:cubicBezTo>
                  <a:cubicBezTo>
                    <a:pt x="2877" y="27234"/>
                    <a:pt x="3720" y="26875"/>
                    <a:pt x="4805" y="26847"/>
                  </a:cubicBezTo>
                  <a:cubicBezTo>
                    <a:pt x="4860" y="26840"/>
                    <a:pt x="4913" y="26840"/>
                    <a:pt x="4973" y="26840"/>
                  </a:cubicBezTo>
                  <a:cubicBezTo>
                    <a:pt x="6585" y="26840"/>
                    <a:pt x="8119" y="27586"/>
                    <a:pt x="9808" y="28487"/>
                  </a:cubicBezTo>
                  <a:cubicBezTo>
                    <a:pt x="10437" y="28826"/>
                    <a:pt x="11471" y="29376"/>
                    <a:pt x="12531" y="29376"/>
                  </a:cubicBezTo>
                  <a:cubicBezTo>
                    <a:pt x="12909" y="29376"/>
                    <a:pt x="13290" y="29306"/>
                    <a:pt x="13657" y="29132"/>
                  </a:cubicBezTo>
                  <a:cubicBezTo>
                    <a:pt x="14577" y="28690"/>
                    <a:pt x="15197" y="27616"/>
                    <a:pt x="15186" y="26459"/>
                  </a:cubicBezTo>
                  <a:cubicBezTo>
                    <a:pt x="15180" y="25575"/>
                    <a:pt x="14858" y="24662"/>
                    <a:pt x="14207" y="23677"/>
                  </a:cubicBezTo>
                  <a:cubicBezTo>
                    <a:pt x="13150" y="22076"/>
                    <a:pt x="11593" y="20794"/>
                    <a:pt x="9819" y="20065"/>
                  </a:cubicBezTo>
                  <a:cubicBezTo>
                    <a:pt x="9670" y="20006"/>
                    <a:pt x="9516" y="19946"/>
                    <a:pt x="9360" y="19886"/>
                  </a:cubicBezTo>
                  <a:cubicBezTo>
                    <a:pt x="8733" y="19648"/>
                    <a:pt x="8136" y="19415"/>
                    <a:pt x="7748" y="18979"/>
                  </a:cubicBezTo>
                  <a:cubicBezTo>
                    <a:pt x="7403" y="18591"/>
                    <a:pt x="7342" y="18161"/>
                    <a:pt x="7576" y="17822"/>
                  </a:cubicBezTo>
                  <a:cubicBezTo>
                    <a:pt x="7752" y="17569"/>
                    <a:pt x="8060" y="17428"/>
                    <a:pt x="8406" y="17428"/>
                  </a:cubicBezTo>
                  <a:cubicBezTo>
                    <a:pt x="8445" y="17428"/>
                    <a:pt x="8484" y="17430"/>
                    <a:pt x="8524" y="17434"/>
                  </a:cubicBezTo>
                  <a:cubicBezTo>
                    <a:pt x="8641" y="17444"/>
                    <a:pt x="8758" y="17449"/>
                    <a:pt x="8876" y="17449"/>
                  </a:cubicBezTo>
                  <a:cubicBezTo>
                    <a:pt x="10833" y="17449"/>
                    <a:pt x="12932" y="16085"/>
                    <a:pt x="13979" y="14717"/>
                  </a:cubicBezTo>
                  <a:cubicBezTo>
                    <a:pt x="15276" y="13034"/>
                    <a:pt x="15657" y="10695"/>
                    <a:pt x="14959" y="8761"/>
                  </a:cubicBezTo>
                  <a:cubicBezTo>
                    <a:pt x="14224" y="6731"/>
                    <a:pt x="12332" y="5221"/>
                    <a:pt x="10249" y="5006"/>
                  </a:cubicBezTo>
                  <a:cubicBezTo>
                    <a:pt x="10057" y="4986"/>
                    <a:pt x="9865" y="4976"/>
                    <a:pt x="9675" y="4976"/>
                  </a:cubicBezTo>
                  <a:cubicBezTo>
                    <a:pt x="7497" y="4976"/>
                    <a:pt x="5467" y="6228"/>
                    <a:pt x="3952" y="7161"/>
                  </a:cubicBezTo>
                  <a:cubicBezTo>
                    <a:pt x="3445" y="7472"/>
                    <a:pt x="2920" y="7794"/>
                    <a:pt x="2364" y="7877"/>
                  </a:cubicBezTo>
                  <a:cubicBezTo>
                    <a:pt x="2257" y="7895"/>
                    <a:pt x="2141" y="7907"/>
                    <a:pt x="2025" y="7907"/>
                  </a:cubicBezTo>
                  <a:cubicBezTo>
                    <a:pt x="1716" y="7907"/>
                    <a:pt x="1406" y="7821"/>
                    <a:pt x="1254" y="7530"/>
                  </a:cubicBezTo>
                  <a:cubicBezTo>
                    <a:pt x="1022" y="7070"/>
                    <a:pt x="1237" y="6290"/>
                    <a:pt x="1738" y="5794"/>
                  </a:cubicBezTo>
                  <a:cubicBezTo>
                    <a:pt x="3015" y="4522"/>
                    <a:pt x="4758" y="3478"/>
                    <a:pt x="7218" y="2499"/>
                  </a:cubicBezTo>
                  <a:cubicBezTo>
                    <a:pt x="9831" y="1456"/>
                    <a:pt x="12181" y="942"/>
                    <a:pt x="14349" y="942"/>
                  </a:cubicBezTo>
                  <a:close/>
                  <a:moveTo>
                    <a:pt x="14354" y="1"/>
                  </a:moveTo>
                  <a:cubicBezTo>
                    <a:pt x="12064" y="1"/>
                    <a:pt x="9595" y="536"/>
                    <a:pt x="6871" y="1621"/>
                  </a:cubicBezTo>
                  <a:cubicBezTo>
                    <a:pt x="4287" y="2654"/>
                    <a:pt x="2447" y="3764"/>
                    <a:pt x="1075" y="5125"/>
                  </a:cubicBezTo>
                  <a:cubicBezTo>
                    <a:pt x="281" y="5913"/>
                    <a:pt x="1" y="7131"/>
                    <a:pt x="419" y="7960"/>
                  </a:cubicBezTo>
                  <a:cubicBezTo>
                    <a:pt x="564" y="8247"/>
                    <a:pt x="998" y="8848"/>
                    <a:pt x="2029" y="8848"/>
                  </a:cubicBezTo>
                  <a:cubicBezTo>
                    <a:pt x="2178" y="8848"/>
                    <a:pt x="2339" y="8836"/>
                    <a:pt x="2513" y="8808"/>
                  </a:cubicBezTo>
                  <a:cubicBezTo>
                    <a:pt x="3254" y="8689"/>
                    <a:pt x="3887" y="8301"/>
                    <a:pt x="4442" y="7960"/>
                  </a:cubicBezTo>
                  <a:cubicBezTo>
                    <a:pt x="6263" y="6839"/>
                    <a:pt x="7928" y="5913"/>
                    <a:pt x="9673" y="5913"/>
                  </a:cubicBezTo>
                  <a:cubicBezTo>
                    <a:pt x="9833" y="5913"/>
                    <a:pt x="9993" y="5921"/>
                    <a:pt x="10155" y="5937"/>
                  </a:cubicBezTo>
                  <a:cubicBezTo>
                    <a:pt x="11885" y="6122"/>
                    <a:pt x="13461" y="7381"/>
                    <a:pt x="14075" y="9083"/>
                  </a:cubicBezTo>
                  <a:cubicBezTo>
                    <a:pt x="14667" y="10718"/>
                    <a:pt x="14338" y="12706"/>
                    <a:pt x="13235" y="14144"/>
                  </a:cubicBezTo>
                  <a:cubicBezTo>
                    <a:pt x="12336" y="15319"/>
                    <a:pt x="10462" y="16509"/>
                    <a:pt x="8878" y="16509"/>
                  </a:cubicBezTo>
                  <a:cubicBezTo>
                    <a:pt x="8787" y="16509"/>
                    <a:pt x="8696" y="16505"/>
                    <a:pt x="8607" y="16497"/>
                  </a:cubicBezTo>
                  <a:cubicBezTo>
                    <a:pt x="8539" y="16490"/>
                    <a:pt x="8470" y="16487"/>
                    <a:pt x="8403" y="16487"/>
                  </a:cubicBezTo>
                  <a:cubicBezTo>
                    <a:pt x="7745" y="16487"/>
                    <a:pt x="7157" y="16775"/>
                    <a:pt x="6805" y="17285"/>
                  </a:cubicBezTo>
                  <a:cubicBezTo>
                    <a:pt x="6323" y="17976"/>
                    <a:pt x="6411" y="18889"/>
                    <a:pt x="7045" y="19600"/>
                  </a:cubicBezTo>
                  <a:cubicBezTo>
                    <a:pt x="7582" y="20214"/>
                    <a:pt x="8315" y="20495"/>
                    <a:pt x="9026" y="20764"/>
                  </a:cubicBezTo>
                  <a:cubicBezTo>
                    <a:pt x="9175" y="20823"/>
                    <a:pt x="9318" y="20877"/>
                    <a:pt x="9461" y="20938"/>
                  </a:cubicBezTo>
                  <a:cubicBezTo>
                    <a:pt x="11061" y="21594"/>
                    <a:pt x="12470" y="22751"/>
                    <a:pt x="13425" y="24197"/>
                  </a:cubicBezTo>
                  <a:cubicBezTo>
                    <a:pt x="13974" y="25026"/>
                    <a:pt x="14243" y="25765"/>
                    <a:pt x="14249" y="26464"/>
                  </a:cubicBezTo>
                  <a:cubicBezTo>
                    <a:pt x="14249" y="27133"/>
                    <a:pt x="13944" y="27957"/>
                    <a:pt x="13252" y="28285"/>
                  </a:cubicBezTo>
                  <a:cubicBezTo>
                    <a:pt x="13023" y="28394"/>
                    <a:pt x="12779" y="28440"/>
                    <a:pt x="12526" y="28440"/>
                  </a:cubicBezTo>
                  <a:cubicBezTo>
                    <a:pt x="11791" y="28440"/>
                    <a:pt x="10982" y="28049"/>
                    <a:pt x="10249" y="27658"/>
                  </a:cubicBezTo>
                  <a:cubicBezTo>
                    <a:pt x="8850" y="26909"/>
                    <a:pt x="6953" y="25900"/>
                    <a:pt x="4943" y="25900"/>
                  </a:cubicBezTo>
                  <a:cubicBezTo>
                    <a:pt x="4887" y="25900"/>
                    <a:pt x="4831" y="25901"/>
                    <a:pt x="4775" y="25903"/>
                  </a:cubicBezTo>
                  <a:cubicBezTo>
                    <a:pt x="3414" y="25944"/>
                    <a:pt x="2340" y="26410"/>
                    <a:pt x="1595" y="27288"/>
                  </a:cubicBezTo>
                  <a:cubicBezTo>
                    <a:pt x="664" y="28374"/>
                    <a:pt x="287" y="30087"/>
                    <a:pt x="544" y="32111"/>
                  </a:cubicBezTo>
                  <a:cubicBezTo>
                    <a:pt x="609" y="32666"/>
                    <a:pt x="1039" y="35531"/>
                    <a:pt x="2615" y="37770"/>
                  </a:cubicBezTo>
                  <a:cubicBezTo>
                    <a:pt x="5164" y="41374"/>
                    <a:pt x="9551" y="42963"/>
                    <a:pt x="13926" y="42963"/>
                  </a:cubicBezTo>
                  <a:cubicBezTo>
                    <a:pt x="16392" y="42963"/>
                    <a:pt x="18857" y="42454"/>
                    <a:pt x="20982" y="41523"/>
                  </a:cubicBezTo>
                  <a:cubicBezTo>
                    <a:pt x="26312" y="39195"/>
                    <a:pt x="28825" y="34636"/>
                    <a:pt x="27690" y="29329"/>
                  </a:cubicBezTo>
                  <a:cubicBezTo>
                    <a:pt x="26957" y="25867"/>
                    <a:pt x="24480" y="22841"/>
                    <a:pt x="21227" y="21439"/>
                  </a:cubicBezTo>
                  <a:cubicBezTo>
                    <a:pt x="20993" y="21337"/>
                    <a:pt x="20748" y="21241"/>
                    <a:pt x="20511" y="21145"/>
                  </a:cubicBezTo>
                  <a:cubicBezTo>
                    <a:pt x="19955" y="20930"/>
                    <a:pt x="19436" y="20728"/>
                    <a:pt x="18971" y="20429"/>
                  </a:cubicBezTo>
                  <a:cubicBezTo>
                    <a:pt x="18277" y="19982"/>
                    <a:pt x="17855" y="19355"/>
                    <a:pt x="17836" y="18759"/>
                  </a:cubicBezTo>
                  <a:cubicBezTo>
                    <a:pt x="17806" y="17690"/>
                    <a:pt x="18922" y="16932"/>
                    <a:pt x="19996" y="16210"/>
                  </a:cubicBezTo>
                  <a:cubicBezTo>
                    <a:pt x="20175" y="16090"/>
                    <a:pt x="20349" y="15971"/>
                    <a:pt x="20511" y="15858"/>
                  </a:cubicBezTo>
                  <a:cubicBezTo>
                    <a:pt x="23155" y="13995"/>
                    <a:pt x="25357" y="9918"/>
                    <a:pt x="24480" y="6301"/>
                  </a:cubicBezTo>
                  <a:cubicBezTo>
                    <a:pt x="23626" y="2786"/>
                    <a:pt x="19704" y="648"/>
                    <a:pt x="16422" y="153"/>
                  </a:cubicBezTo>
                  <a:cubicBezTo>
                    <a:pt x="15748" y="51"/>
                    <a:pt x="15060" y="1"/>
                    <a:pt x="14354" y="1"/>
                  </a:cubicBezTo>
                  <a:close/>
                </a:path>
              </a:pathLst>
            </a:custGeom>
            <a:solidFill>
              <a:srgbClr val="08051A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Text Box 3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035175" y="1195388"/>
            <a:ext cx="1544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 2,7        </a:t>
            </a:r>
          </a:p>
        </p:txBody>
      </p:sp>
      <p:sp>
        <p:nvSpPr>
          <p:cNvPr id="28" name="Text Box 3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054225" y="3054350"/>
            <a:ext cx="1465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8,56      </a:t>
            </a:r>
          </a:p>
        </p:txBody>
      </p:sp>
      <p:sp>
        <p:nvSpPr>
          <p:cNvPr id="29" name="Text Box 3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966913" y="5087938"/>
            <a:ext cx="1809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kern="0">
                <a:solidFill>
                  <a:srgbClr val="191919"/>
                </a:solidFill>
                <a:latin typeface="Times New Roman" panose="02020603050405020304" pitchFamily="18" charset="0"/>
                <a:cs typeface="Arial"/>
                <a:sym typeface="Arial"/>
              </a:rPr>
              <a:t>0,195      </a:t>
            </a:r>
          </a:p>
        </p:txBody>
      </p:sp>
      <p:sp>
        <p:nvSpPr>
          <p:cNvPr id="36" name="Rectangle 35">
            <a:extLst>
              <a:ext uri="{FF2B5EF4-FFF2-40B4-BE49-F238E27FC236}"/>
            </a:extLst>
          </p:cNvPr>
          <p:cNvSpPr/>
          <p:nvPr/>
        </p:nvSpPr>
        <p:spPr>
          <a:xfrm>
            <a:off x="4685720" y="3016477"/>
            <a:ext cx="3601632" cy="84357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6600" b="1" ker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cs typeface="Arial"/>
                <a:sym typeface="Arial"/>
              </a:rPr>
              <a:t>Số thập phân</a:t>
            </a:r>
          </a:p>
        </p:txBody>
      </p:sp>
      <p:sp>
        <p:nvSpPr>
          <p:cNvPr id="38" name="AutoShape 2" descr="Biểu tượng mũi tên">
            <a:extLst>
              <a:ext uri="{FF2B5EF4-FFF2-40B4-BE49-F238E27FC236}"/>
            </a:extLst>
          </p:cNvPr>
          <p:cNvSpPr>
            <a:spLocks noChangeAspect="1" noChangeArrowheads="1"/>
          </p:cNvSpPr>
          <p:nvPr/>
        </p:nvSpPr>
        <p:spPr bwMode="auto">
          <a:xfrm>
            <a:off x="2492375" y="3255963"/>
            <a:ext cx="3048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8" name="Picture 4" descr="Tổng hợp những hình mũi tê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2736">
            <a:off x="2917825" y="4140200"/>
            <a:ext cx="22415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5A75AD3D-F432-424D-A224-4244D1568DE7}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ath Subject for Elementary - 3rd Grade: Operations and Algebraic Thinking by Slidesgo">
  <a:themeElements>
    <a:clrScheme name="Simple Light">
      <a:dk1>
        <a:srgbClr val="191919"/>
      </a:dk1>
      <a:lt1>
        <a:srgbClr val="FFFFFF"/>
      </a:lt1>
      <a:dk2>
        <a:srgbClr val="B1E9FF"/>
      </a:dk2>
      <a:lt2>
        <a:srgbClr val="F59620"/>
      </a:lt2>
      <a:accent1>
        <a:srgbClr val="CB374D"/>
      </a:accent1>
      <a:accent2>
        <a:srgbClr val="7FB5E5"/>
      </a:accent2>
      <a:accent3>
        <a:srgbClr val="F06546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3104</TotalTime>
  <Words>842</Words>
  <Application>Microsoft Office PowerPoint</Application>
  <PresentationFormat>On-screen Show (4:3)</PresentationFormat>
  <Paragraphs>171</Paragraphs>
  <Slides>42</Slides>
  <Notes>13</Notes>
  <HiddenSlides>0</HiddenSlides>
  <MMClips>20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Default Design</vt:lpstr>
      <vt:lpstr>2_Default Design</vt:lpstr>
      <vt:lpstr>7_Office Theme</vt:lpstr>
      <vt:lpstr>7_Tema de Office</vt:lpstr>
      <vt:lpstr>Math Subject for Elementary - 3rd Grade: Operations and Algebraic Thinking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- Ôn lại nội dung bài học - Chuẩn bị bài mới</vt:lpstr>
      <vt:lpstr>PowerPoint Presentation</vt:lpstr>
      <vt:lpstr>PowerPoint Presentation</vt:lpstr>
    </vt:vector>
  </TitlesOfParts>
  <Company>Family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giáo về dự</dc:title>
  <dc:creator>Thuong &amp; Hao</dc:creator>
  <cp:lastModifiedBy>Ghoster: Lucky Star</cp:lastModifiedBy>
  <cp:revision>179</cp:revision>
  <dcterms:created xsi:type="dcterms:W3CDTF">2008-12-20T05:02:20Z</dcterms:created>
  <dcterms:modified xsi:type="dcterms:W3CDTF">2021-10-20T04:32:18Z</dcterms:modified>
</cp:coreProperties>
</file>