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1" r:id="rId6"/>
    <p:sldId id="262" r:id="rId7"/>
    <p:sldId id="263" r:id="rId8"/>
    <p:sldId id="265" r:id="rId9"/>
    <p:sldId id="266" r:id="rId10"/>
    <p:sldId id="264" r:id="rId11"/>
    <p:sldId id="268" r:id="rId12"/>
    <p:sldId id="269" r:id="rId13"/>
    <p:sldId id="272" r:id="rId14"/>
    <p:sldId id="284" r:id="rId15"/>
    <p:sldId id="273" r:id="rId16"/>
    <p:sldId id="274" r:id="rId17"/>
    <p:sldId id="275" r:id="rId18"/>
    <p:sldId id="276" r:id="rId19"/>
    <p:sldId id="271" r:id="rId20"/>
    <p:sldId id="281" r:id="rId21"/>
    <p:sldId id="282" r:id="rId22"/>
    <p:sldId id="283" r:id="rId23"/>
    <p:sldId id="285" r:id="rId24"/>
    <p:sldId id="279" r:id="rId25"/>
    <p:sldId id="278"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99"/>
    <a:srgbClr val="6600CC"/>
    <a:srgbClr val="0000CC"/>
    <a:srgbClr val="FFFFCC"/>
    <a:srgbClr val="CC3300"/>
    <a:srgbClr val="FF3300"/>
    <a:srgbClr val="6600FF"/>
    <a:srgbClr val="AFEF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973" autoAdjust="0"/>
  </p:normalViewPr>
  <p:slideViewPr>
    <p:cSldViewPr>
      <p:cViewPr varScale="1">
        <p:scale>
          <a:sx n="40" d="100"/>
          <a:sy n="40" d="100"/>
        </p:scale>
        <p:origin x="-133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43EB7C4-97C5-4F10-BA41-2ED32762B62A}" type="datetimeFigureOut">
              <a:rPr lang="en-US"/>
              <a:pPr>
                <a:defRPr/>
              </a:pPr>
              <a:t>6/30/2016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CE664F39-1362-4462-94A0-C3AE55BF40A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7D93E-36E6-4B10-BF30-54136B2B2C5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04EFBD-B9FD-4CD8-8565-19074E3884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EAF817-8757-42FD-AB17-373D6595A4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3674C9-1EC6-4383-B6F7-CB058673158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180CE1-2C6E-49FD-8862-8F9074B96DE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10071-410F-42A8-BF2E-F324C2C8C7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F0CFA-5977-43A2-9FD7-B3EFF5E376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568B1B-B1BD-4720-B6C0-1E2D88182BB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4C7BDD-7E07-4D7B-BD32-B14097311DF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5495BB-3020-4786-8A27-CA9F4776F8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8EB507-EF17-4C1D-A483-82C149F1EF8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32864111-2C58-4E04-91F5-00CF5550C7A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gif"/><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33"/>
          <p:cNvGrpSpPr>
            <a:grpSpLocks/>
          </p:cNvGrpSpPr>
          <p:nvPr/>
        </p:nvGrpSpPr>
        <p:grpSpPr bwMode="auto">
          <a:xfrm>
            <a:off x="342900" y="0"/>
            <a:ext cx="8496300" cy="6683375"/>
            <a:chOff x="0" y="192"/>
            <a:chExt cx="5760" cy="3936"/>
          </a:xfrm>
        </p:grpSpPr>
        <p:grpSp>
          <p:nvGrpSpPr>
            <p:cNvPr id="2194" name="Group 134"/>
            <p:cNvGrpSpPr>
              <a:grpSpLocks/>
            </p:cNvGrpSpPr>
            <p:nvPr/>
          </p:nvGrpSpPr>
          <p:grpSpPr bwMode="auto">
            <a:xfrm>
              <a:off x="0" y="336"/>
              <a:ext cx="5760" cy="3700"/>
              <a:chOff x="0" y="336"/>
              <a:chExt cx="5760" cy="3700"/>
            </a:xfrm>
          </p:grpSpPr>
          <p:pic>
            <p:nvPicPr>
              <p:cNvPr id="2197" name="Picture 135" descr="n3"/>
              <p:cNvPicPr>
                <a:picLocks noChangeAspect="1" noChangeArrowheads="1"/>
              </p:cNvPicPr>
              <p:nvPr/>
            </p:nvPicPr>
            <p:blipFill>
              <a:blip r:embed="rId2"/>
              <a:srcRect/>
              <a:stretch>
                <a:fillRect/>
              </a:stretch>
            </p:blipFill>
            <p:spPr bwMode="auto">
              <a:xfrm>
                <a:off x="0" y="3984"/>
                <a:ext cx="5760" cy="52"/>
              </a:xfrm>
              <a:prstGeom prst="rect">
                <a:avLst/>
              </a:prstGeom>
              <a:noFill/>
              <a:ln w="9525">
                <a:noFill/>
                <a:miter lim="800000"/>
                <a:headEnd/>
                <a:tailEnd/>
              </a:ln>
            </p:spPr>
          </p:pic>
          <p:pic>
            <p:nvPicPr>
              <p:cNvPr id="2198" name="Picture 136" descr="n3"/>
              <p:cNvPicPr>
                <a:picLocks noChangeAspect="1" noChangeArrowheads="1"/>
              </p:cNvPicPr>
              <p:nvPr/>
            </p:nvPicPr>
            <p:blipFill>
              <a:blip r:embed="rId2"/>
              <a:srcRect/>
              <a:stretch>
                <a:fillRect/>
              </a:stretch>
            </p:blipFill>
            <p:spPr bwMode="auto">
              <a:xfrm>
                <a:off x="0" y="336"/>
                <a:ext cx="5760" cy="48"/>
              </a:xfrm>
              <a:prstGeom prst="rect">
                <a:avLst/>
              </a:prstGeom>
              <a:noFill/>
              <a:ln w="9525">
                <a:noFill/>
                <a:miter lim="800000"/>
                <a:headEnd/>
                <a:tailEnd/>
              </a:ln>
            </p:spPr>
          </p:pic>
        </p:grpSp>
        <p:pic>
          <p:nvPicPr>
            <p:cNvPr id="2195" name="Picture 137" descr="n3"/>
            <p:cNvPicPr>
              <a:picLocks noChangeAspect="1" noChangeArrowheads="1"/>
            </p:cNvPicPr>
            <p:nvPr/>
          </p:nvPicPr>
          <p:blipFill>
            <a:blip r:embed="rId2"/>
            <a:srcRect/>
            <a:stretch>
              <a:fillRect/>
            </a:stretch>
          </p:blipFill>
          <p:spPr bwMode="auto">
            <a:xfrm rot="5400000">
              <a:off x="-1848" y="2136"/>
              <a:ext cx="3936" cy="48"/>
            </a:xfrm>
            <a:prstGeom prst="rect">
              <a:avLst/>
            </a:prstGeom>
            <a:noFill/>
            <a:ln w="9525">
              <a:noFill/>
              <a:miter lim="800000"/>
              <a:headEnd/>
              <a:tailEnd/>
            </a:ln>
          </p:spPr>
        </p:pic>
        <p:pic>
          <p:nvPicPr>
            <p:cNvPr id="2196" name="Picture 138" descr="n3"/>
            <p:cNvPicPr>
              <a:picLocks noChangeAspect="1" noChangeArrowheads="1"/>
            </p:cNvPicPr>
            <p:nvPr/>
          </p:nvPicPr>
          <p:blipFill>
            <a:blip r:embed="rId2"/>
            <a:srcRect/>
            <a:stretch>
              <a:fillRect/>
            </a:stretch>
          </p:blipFill>
          <p:spPr bwMode="auto">
            <a:xfrm rot="16200000" flipH="1">
              <a:off x="3671" y="2135"/>
              <a:ext cx="3936" cy="50"/>
            </a:xfrm>
            <a:prstGeom prst="rect">
              <a:avLst/>
            </a:prstGeom>
            <a:noFill/>
            <a:ln w="9525">
              <a:noFill/>
              <a:miter lim="800000"/>
              <a:headEnd/>
              <a:tailEnd/>
            </a:ln>
          </p:spPr>
        </p:pic>
      </p:grpSp>
      <p:grpSp>
        <p:nvGrpSpPr>
          <p:cNvPr id="2051" name="Group 139"/>
          <p:cNvGrpSpPr>
            <a:grpSpLocks/>
          </p:cNvGrpSpPr>
          <p:nvPr/>
        </p:nvGrpSpPr>
        <p:grpSpPr bwMode="auto">
          <a:xfrm>
            <a:off x="495300" y="152400"/>
            <a:ext cx="8496300" cy="6683375"/>
            <a:chOff x="0" y="192"/>
            <a:chExt cx="5760" cy="3936"/>
          </a:xfrm>
        </p:grpSpPr>
        <p:grpSp>
          <p:nvGrpSpPr>
            <p:cNvPr id="2189" name="Group 140"/>
            <p:cNvGrpSpPr>
              <a:grpSpLocks/>
            </p:cNvGrpSpPr>
            <p:nvPr/>
          </p:nvGrpSpPr>
          <p:grpSpPr bwMode="auto">
            <a:xfrm>
              <a:off x="0" y="336"/>
              <a:ext cx="5760" cy="3700"/>
              <a:chOff x="0" y="336"/>
              <a:chExt cx="5760" cy="3700"/>
            </a:xfrm>
          </p:grpSpPr>
          <p:pic>
            <p:nvPicPr>
              <p:cNvPr id="2192" name="Picture 141" descr="n3"/>
              <p:cNvPicPr>
                <a:picLocks noChangeAspect="1" noChangeArrowheads="1"/>
              </p:cNvPicPr>
              <p:nvPr/>
            </p:nvPicPr>
            <p:blipFill>
              <a:blip r:embed="rId2"/>
              <a:srcRect/>
              <a:stretch>
                <a:fillRect/>
              </a:stretch>
            </p:blipFill>
            <p:spPr bwMode="auto">
              <a:xfrm>
                <a:off x="0" y="3984"/>
                <a:ext cx="5760" cy="52"/>
              </a:xfrm>
              <a:prstGeom prst="rect">
                <a:avLst/>
              </a:prstGeom>
              <a:noFill/>
              <a:ln w="9525">
                <a:noFill/>
                <a:miter lim="800000"/>
                <a:headEnd/>
                <a:tailEnd/>
              </a:ln>
            </p:spPr>
          </p:pic>
          <p:pic>
            <p:nvPicPr>
              <p:cNvPr id="2193" name="Picture 142" descr="n3"/>
              <p:cNvPicPr>
                <a:picLocks noChangeAspect="1" noChangeArrowheads="1"/>
              </p:cNvPicPr>
              <p:nvPr/>
            </p:nvPicPr>
            <p:blipFill>
              <a:blip r:embed="rId2"/>
              <a:srcRect/>
              <a:stretch>
                <a:fillRect/>
              </a:stretch>
            </p:blipFill>
            <p:spPr bwMode="auto">
              <a:xfrm>
                <a:off x="0" y="336"/>
                <a:ext cx="5760" cy="48"/>
              </a:xfrm>
              <a:prstGeom prst="rect">
                <a:avLst/>
              </a:prstGeom>
              <a:noFill/>
              <a:ln w="9525">
                <a:noFill/>
                <a:miter lim="800000"/>
                <a:headEnd/>
                <a:tailEnd/>
              </a:ln>
            </p:spPr>
          </p:pic>
        </p:grpSp>
        <p:pic>
          <p:nvPicPr>
            <p:cNvPr id="2190" name="Picture 143" descr="n3"/>
            <p:cNvPicPr>
              <a:picLocks noChangeAspect="1" noChangeArrowheads="1"/>
            </p:cNvPicPr>
            <p:nvPr/>
          </p:nvPicPr>
          <p:blipFill>
            <a:blip r:embed="rId2"/>
            <a:srcRect/>
            <a:stretch>
              <a:fillRect/>
            </a:stretch>
          </p:blipFill>
          <p:spPr bwMode="auto">
            <a:xfrm rot="5400000">
              <a:off x="-1848" y="2136"/>
              <a:ext cx="3936" cy="48"/>
            </a:xfrm>
            <a:prstGeom prst="rect">
              <a:avLst/>
            </a:prstGeom>
            <a:noFill/>
            <a:ln w="9525">
              <a:noFill/>
              <a:miter lim="800000"/>
              <a:headEnd/>
              <a:tailEnd/>
            </a:ln>
          </p:spPr>
        </p:pic>
        <p:pic>
          <p:nvPicPr>
            <p:cNvPr id="2191" name="Picture 144" descr="n3"/>
            <p:cNvPicPr>
              <a:picLocks noChangeAspect="1" noChangeArrowheads="1"/>
            </p:cNvPicPr>
            <p:nvPr/>
          </p:nvPicPr>
          <p:blipFill>
            <a:blip r:embed="rId2"/>
            <a:srcRect/>
            <a:stretch>
              <a:fillRect/>
            </a:stretch>
          </p:blipFill>
          <p:spPr bwMode="auto">
            <a:xfrm rot="16200000" flipH="1">
              <a:off x="3671" y="2135"/>
              <a:ext cx="3936" cy="50"/>
            </a:xfrm>
            <a:prstGeom prst="rect">
              <a:avLst/>
            </a:prstGeom>
            <a:noFill/>
            <a:ln w="9525">
              <a:noFill/>
              <a:miter lim="800000"/>
              <a:headEnd/>
              <a:tailEnd/>
            </a:ln>
          </p:spPr>
        </p:pic>
      </p:grpSp>
      <p:sp>
        <p:nvSpPr>
          <p:cNvPr id="2052" name="Rectangle 145"/>
          <p:cNvSpPr>
            <a:spLocks noChangeArrowheads="1"/>
          </p:cNvSpPr>
          <p:nvPr/>
        </p:nvSpPr>
        <p:spPr bwMode="auto">
          <a:xfrm>
            <a:off x="762000" y="381000"/>
            <a:ext cx="7772400" cy="5583238"/>
          </a:xfrm>
          <a:prstGeom prst="rect">
            <a:avLst/>
          </a:prstGeom>
          <a:solidFill>
            <a:srgbClr val="CCFFCC"/>
          </a:solidFill>
          <a:ln w="9525">
            <a:noFill/>
            <a:miter lim="800000"/>
            <a:headEnd/>
            <a:tailEnd/>
          </a:ln>
        </p:spPr>
        <p:txBody>
          <a:bodyPr wrap="none" anchor="ctr"/>
          <a:lstStyle/>
          <a:p>
            <a:pPr algn="ctr"/>
            <a:r>
              <a:rPr lang="en-US"/>
              <a:t>  </a:t>
            </a:r>
          </a:p>
        </p:txBody>
      </p:sp>
      <p:grpSp>
        <p:nvGrpSpPr>
          <p:cNvPr id="2053" name="Group 146"/>
          <p:cNvGrpSpPr>
            <a:grpSpLocks/>
          </p:cNvGrpSpPr>
          <p:nvPr/>
        </p:nvGrpSpPr>
        <p:grpSpPr bwMode="auto">
          <a:xfrm>
            <a:off x="3352800" y="3886200"/>
            <a:ext cx="3270250" cy="2189163"/>
            <a:chOff x="386" y="0"/>
            <a:chExt cx="4798" cy="4329"/>
          </a:xfrm>
        </p:grpSpPr>
        <p:sp>
          <p:nvSpPr>
            <p:cNvPr id="2061" name="AutoShape 147"/>
            <p:cNvSpPr>
              <a:spLocks noChangeArrowheads="1"/>
            </p:cNvSpPr>
            <p:nvPr/>
          </p:nvSpPr>
          <p:spPr bwMode="auto">
            <a:xfrm>
              <a:off x="1680" y="1920"/>
              <a:ext cx="2304" cy="421"/>
            </a:xfrm>
            <a:prstGeom prst="flowChartManualOperation">
              <a:avLst/>
            </a:prstGeom>
            <a:solidFill>
              <a:schemeClr val="accent1"/>
            </a:solidFill>
            <a:ln w="9525">
              <a:solidFill>
                <a:schemeClr val="tx1"/>
              </a:solidFill>
              <a:miter lim="800000"/>
              <a:headEnd/>
              <a:tailEnd/>
            </a:ln>
          </p:spPr>
          <p:txBody>
            <a:bodyPr wrap="none" anchor="ctr"/>
            <a:lstStyle/>
            <a:p>
              <a:endParaRPr lang="en-US"/>
            </a:p>
          </p:txBody>
        </p:sp>
        <p:sp>
          <p:nvSpPr>
            <p:cNvPr id="2062" name="Line 148"/>
            <p:cNvSpPr>
              <a:spLocks noChangeShapeType="1"/>
            </p:cNvSpPr>
            <p:nvPr/>
          </p:nvSpPr>
          <p:spPr bwMode="auto">
            <a:xfrm flipH="1">
              <a:off x="1968" y="1824"/>
              <a:ext cx="588" cy="368"/>
            </a:xfrm>
            <a:prstGeom prst="line">
              <a:avLst/>
            </a:prstGeom>
            <a:noFill/>
            <a:ln w="9525">
              <a:solidFill>
                <a:schemeClr val="tx1"/>
              </a:solidFill>
              <a:round/>
              <a:headEnd/>
              <a:tailEnd/>
            </a:ln>
          </p:spPr>
          <p:txBody>
            <a:bodyPr/>
            <a:lstStyle/>
            <a:p>
              <a:endParaRPr lang="en-US"/>
            </a:p>
          </p:txBody>
        </p:sp>
        <p:sp>
          <p:nvSpPr>
            <p:cNvPr id="2063" name="Arc 149"/>
            <p:cNvSpPr>
              <a:spLocks/>
            </p:cNvSpPr>
            <p:nvPr/>
          </p:nvSpPr>
          <p:spPr bwMode="auto">
            <a:xfrm>
              <a:off x="1729" y="703"/>
              <a:ext cx="637" cy="1079"/>
            </a:xfrm>
            <a:custGeom>
              <a:avLst/>
              <a:gdLst>
                <a:gd name="T0" fmla="*/ 0 w 21600"/>
                <a:gd name="T1" fmla="*/ 0 h 20120"/>
                <a:gd name="T2" fmla="*/ 0 w 21600"/>
                <a:gd name="T3" fmla="*/ 0 h 20120"/>
                <a:gd name="T4" fmla="*/ 0 w 21600"/>
                <a:gd name="T5" fmla="*/ 0 h 20120"/>
                <a:gd name="T6" fmla="*/ 0 60000 65536"/>
                <a:gd name="T7" fmla="*/ 0 60000 65536"/>
                <a:gd name="T8" fmla="*/ 0 60000 65536"/>
                <a:gd name="T9" fmla="*/ 0 w 21600"/>
                <a:gd name="T10" fmla="*/ 0 h 20120"/>
                <a:gd name="T11" fmla="*/ 21600 w 21600"/>
                <a:gd name="T12" fmla="*/ 20120 h 20120"/>
              </a:gdLst>
              <a:ahLst/>
              <a:cxnLst>
                <a:cxn ang="T6">
                  <a:pos x="T0" y="T1"/>
                </a:cxn>
                <a:cxn ang="T7">
                  <a:pos x="T2" y="T3"/>
                </a:cxn>
                <a:cxn ang="T8">
                  <a:pos x="T4" y="T5"/>
                </a:cxn>
              </a:cxnLst>
              <a:rect l="T9" t="T10" r="T11" b="T12"/>
              <a:pathLst>
                <a:path w="21600" h="20120" fill="none" extrusionOk="0">
                  <a:moveTo>
                    <a:pt x="7858" y="0"/>
                  </a:moveTo>
                  <a:cubicBezTo>
                    <a:pt x="16145" y="3237"/>
                    <a:pt x="21600" y="11223"/>
                    <a:pt x="21600" y="20120"/>
                  </a:cubicBezTo>
                </a:path>
                <a:path w="21600" h="20120" stroke="0" extrusionOk="0">
                  <a:moveTo>
                    <a:pt x="7858" y="0"/>
                  </a:moveTo>
                  <a:cubicBezTo>
                    <a:pt x="16145" y="3237"/>
                    <a:pt x="21600" y="11223"/>
                    <a:pt x="21600" y="20120"/>
                  </a:cubicBezTo>
                  <a:lnTo>
                    <a:pt x="0" y="20120"/>
                  </a:lnTo>
                  <a:lnTo>
                    <a:pt x="7858" y="0"/>
                  </a:lnTo>
                  <a:close/>
                </a:path>
              </a:pathLst>
            </a:custGeom>
            <a:noFill/>
            <a:ln w="9525">
              <a:solidFill>
                <a:srgbClr val="00FF00"/>
              </a:solidFill>
              <a:round/>
              <a:headEnd/>
              <a:tailEnd/>
            </a:ln>
          </p:spPr>
          <p:txBody>
            <a:bodyPr wrap="none" anchor="ctr"/>
            <a:lstStyle/>
            <a:p>
              <a:endParaRPr lang="en-US"/>
            </a:p>
          </p:txBody>
        </p:sp>
        <p:sp>
          <p:nvSpPr>
            <p:cNvPr id="2064" name="Line 150"/>
            <p:cNvSpPr>
              <a:spLocks noChangeShapeType="1"/>
            </p:cNvSpPr>
            <p:nvPr/>
          </p:nvSpPr>
          <p:spPr bwMode="auto">
            <a:xfrm flipV="1">
              <a:off x="1968" y="288"/>
              <a:ext cx="96" cy="432"/>
            </a:xfrm>
            <a:prstGeom prst="line">
              <a:avLst/>
            </a:prstGeom>
            <a:noFill/>
            <a:ln w="9525">
              <a:solidFill>
                <a:srgbClr val="00FF00"/>
              </a:solidFill>
              <a:round/>
              <a:headEnd/>
              <a:tailEnd/>
            </a:ln>
          </p:spPr>
          <p:txBody>
            <a:bodyPr/>
            <a:lstStyle/>
            <a:p>
              <a:endParaRPr lang="en-US"/>
            </a:p>
          </p:txBody>
        </p:sp>
        <p:sp>
          <p:nvSpPr>
            <p:cNvPr id="2065" name="Line 151"/>
            <p:cNvSpPr>
              <a:spLocks noChangeShapeType="1"/>
            </p:cNvSpPr>
            <p:nvPr/>
          </p:nvSpPr>
          <p:spPr bwMode="auto">
            <a:xfrm>
              <a:off x="2065" y="288"/>
              <a:ext cx="240" cy="672"/>
            </a:xfrm>
            <a:prstGeom prst="line">
              <a:avLst/>
            </a:prstGeom>
            <a:noFill/>
            <a:ln w="9525">
              <a:solidFill>
                <a:srgbClr val="00FF00"/>
              </a:solidFill>
              <a:round/>
              <a:headEnd/>
              <a:tailEnd/>
            </a:ln>
          </p:spPr>
          <p:txBody>
            <a:bodyPr/>
            <a:lstStyle/>
            <a:p>
              <a:endParaRPr lang="en-US"/>
            </a:p>
          </p:txBody>
        </p:sp>
        <p:sp>
          <p:nvSpPr>
            <p:cNvPr id="2066" name="Arc 152"/>
            <p:cNvSpPr>
              <a:spLocks/>
            </p:cNvSpPr>
            <p:nvPr/>
          </p:nvSpPr>
          <p:spPr bwMode="auto">
            <a:xfrm rot="13707161" flipV="1">
              <a:off x="3699" y="883"/>
              <a:ext cx="854" cy="1104"/>
            </a:xfrm>
            <a:custGeom>
              <a:avLst/>
              <a:gdLst>
                <a:gd name="T0" fmla="*/ 0 w 38443"/>
                <a:gd name="T1" fmla="*/ 0 h 21600"/>
                <a:gd name="T2" fmla="*/ 0 w 38443"/>
                <a:gd name="T3" fmla="*/ 0 h 21600"/>
                <a:gd name="T4" fmla="*/ 0 w 38443"/>
                <a:gd name="T5" fmla="*/ 0 h 21600"/>
                <a:gd name="T6" fmla="*/ 0 60000 65536"/>
                <a:gd name="T7" fmla="*/ 0 60000 65536"/>
                <a:gd name="T8" fmla="*/ 0 60000 65536"/>
                <a:gd name="T9" fmla="*/ 0 w 38443"/>
                <a:gd name="T10" fmla="*/ 0 h 21600"/>
                <a:gd name="T11" fmla="*/ 38443 w 38443"/>
                <a:gd name="T12" fmla="*/ 21600 h 21600"/>
              </a:gdLst>
              <a:ahLst/>
              <a:cxnLst>
                <a:cxn ang="T6">
                  <a:pos x="T0" y="T1"/>
                </a:cxn>
                <a:cxn ang="T7">
                  <a:pos x="T2" y="T3"/>
                </a:cxn>
                <a:cxn ang="T8">
                  <a:pos x="T4" y="T5"/>
                </a:cxn>
              </a:cxnLst>
              <a:rect l="T9" t="T10" r="T11" b="T12"/>
              <a:pathLst>
                <a:path w="38443" h="21600" fill="none" extrusionOk="0">
                  <a:moveTo>
                    <a:pt x="0" y="8076"/>
                  </a:moveTo>
                  <a:cubicBezTo>
                    <a:pt x="4100" y="2970"/>
                    <a:pt x="10294" y="-1"/>
                    <a:pt x="16843" y="0"/>
                  </a:cubicBezTo>
                  <a:cubicBezTo>
                    <a:pt x="28772" y="0"/>
                    <a:pt x="38443" y="9670"/>
                    <a:pt x="38443" y="21600"/>
                  </a:cubicBezTo>
                </a:path>
                <a:path w="38443" h="21600" stroke="0" extrusionOk="0">
                  <a:moveTo>
                    <a:pt x="0" y="8076"/>
                  </a:moveTo>
                  <a:cubicBezTo>
                    <a:pt x="4100" y="2970"/>
                    <a:pt x="10294" y="-1"/>
                    <a:pt x="16843" y="0"/>
                  </a:cubicBezTo>
                  <a:cubicBezTo>
                    <a:pt x="28772" y="0"/>
                    <a:pt x="38443" y="9670"/>
                    <a:pt x="38443" y="21600"/>
                  </a:cubicBezTo>
                  <a:lnTo>
                    <a:pt x="16843" y="21600"/>
                  </a:lnTo>
                  <a:lnTo>
                    <a:pt x="0" y="8076"/>
                  </a:lnTo>
                  <a:close/>
                </a:path>
              </a:pathLst>
            </a:custGeom>
            <a:noFill/>
            <a:ln w="9525">
              <a:solidFill>
                <a:srgbClr val="00FF00"/>
              </a:solidFill>
              <a:round/>
              <a:headEnd/>
              <a:tailEnd/>
            </a:ln>
          </p:spPr>
          <p:txBody>
            <a:bodyPr wrap="none" anchor="ctr"/>
            <a:lstStyle/>
            <a:p>
              <a:endParaRPr lang="en-US"/>
            </a:p>
          </p:txBody>
        </p:sp>
        <p:sp>
          <p:nvSpPr>
            <p:cNvPr id="2201" name="Arc 153"/>
            <p:cNvSpPr>
              <a:spLocks/>
            </p:cNvSpPr>
            <p:nvPr/>
          </p:nvSpPr>
          <p:spPr bwMode="auto">
            <a:xfrm rot="-12034703" flipH="1" flipV="1">
              <a:off x="912" y="574"/>
              <a:ext cx="1032" cy="1202"/>
            </a:xfrm>
            <a:custGeom>
              <a:avLst/>
              <a:gdLst>
                <a:gd name="G0" fmla="+- 14108 0 0"/>
                <a:gd name="G1" fmla="+- 21600 0 0"/>
                <a:gd name="G2" fmla="+- 21600 0 0"/>
                <a:gd name="T0" fmla="*/ 0 w 35708"/>
                <a:gd name="T1" fmla="*/ 5244 h 21600"/>
                <a:gd name="T2" fmla="*/ 35708 w 35708"/>
                <a:gd name="T3" fmla="*/ 21600 h 21600"/>
                <a:gd name="T4" fmla="*/ 14108 w 35708"/>
                <a:gd name="T5" fmla="*/ 21600 h 21600"/>
              </a:gdLst>
              <a:ahLst/>
              <a:cxnLst>
                <a:cxn ang="0">
                  <a:pos x="T0" y="T1"/>
                </a:cxn>
                <a:cxn ang="0">
                  <a:pos x="T2" y="T3"/>
                </a:cxn>
                <a:cxn ang="0">
                  <a:pos x="T4" y="T5"/>
                </a:cxn>
              </a:cxnLst>
              <a:rect l="0" t="0" r="r" b="b"/>
              <a:pathLst>
                <a:path w="35708" h="21600" fill="none" extrusionOk="0">
                  <a:moveTo>
                    <a:pt x="-1" y="5243"/>
                  </a:moveTo>
                  <a:cubicBezTo>
                    <a:pt x="3921" y="1861"/>
                    <a:pt x="8928" y="-1"/>
                    <a:pt x="14108" y="0"/>
                  </a:cubicBezTo>
                  <a:cubicBezTo>
                    <a:pt x="26037" y="0"/>
                    <a:pt x="35708" y="9670"/>
                    <a:pt x="35708" y="21600"/>
                  </a:cubicBezTo>
                </a:path>
                <a:path w="35708" h="21600" stroke="0" extrusionOk="0">
                  <a:moveTo>
                    <a:pt x="-1" y="5243"/>
                  </a:moveTo>
                  <a:cubicBezTo>
                    <a:pt x="3921" y="1861"/>
                    <a:pt x="8928" y="-1"/>
                    <a:pt x="14108" y="0"/>
                  </a:cubicBezTo>
                  <a:cubicBezTo>
                    <a:pt x="26037" y="0"/>
                    <a:pt x="35708" y="9670"/>
                    <a:pt x="35708" y="21600"/>
                  </a:cubicBezTo>
                  <a:lnTo>
                    <a:pt x="14108" y="21600"/>
                  </a:lnTo>
                  <a:close/>
                </a:path>
              </a:pathLst>
            </a:custGeom>
            <a:noFill/>
            <a:ln w="9525">
              <a:solidFill>
                <a:srgbClr val="00FF00"/>
              </a:solidFill>
              <a:round/>
              <a:headEnd/>
              <a:tailEnd/>
            </a:ln>
            <a:effectLst/>
          </p:spPr>
          <p:txBody>
            <a:bodyPr wrap="none" anchor="ctr"/>
            <a:lstStyle/>
            <a:p>
              <a:pPr algn="ctr">
                <a:defRPr/>
              </a:pPr>
              <a:endParaRPr lang="en-US" sz="4400" i="1">
                <a:solidFill>
                  <a:schemeClr val="tx2"/>
                </a:solidFill>
                <a:effectLst>
                  <a:outerShdw blurRad="38100" dist="38100" dir="2700000" algn="tl">
                    <a:srgbClr val="C0C0C0"/>
                  </a:outerShdw>
                </a:effectLst>
                <a:latin typeface=".VnTime" pitchFamily="34" charset="0"/>
                <a:cs typeface="Arial" charset="0"/>
              </a:endParaRPr>
            </a:p>
          </p:txBody>
        </p:sp>
        <p:sp>
          <p:nvSpPr>
            <p:cNvPr id="2068" name="Arc 154"/>
            <p:cNvSpPr>
              <a:spLocks/>
            </p:cNvSpPr>
            <p:nvPr/>
          </p:nvSpPr>
          <p:spPr bwMode="auto">
            <a:xfrm rot="8066298" flipH="1" flipV="1">
              <a:off x="1168" y="1387"/>
              <a:ext cx="661" cy="864"/>
            </a:xfrm>
            <a:custGeom>
              <a:avLst/>
              <a:gdLst>
                <a:gd name="T0" fmla="*/ 0 w 37161"/>
                <a:gd name="T1" fmla="*/ 0 h 21600"/>
                <a:gd name="T2" fmla="*/ 0 w 37161"/>
                <a:gd name="T3" fmla="*/ 0 h 21600"/>
                <a:gd name="T4" fmla="*/ 0 w 37161"/>
                <a:gd name="T5" fmla="*/ 0 h 21600"/>
                <a:gd name="T6" fmla="*/ 0 60000 65536"/>
                <a:gd name="T7" fmla="*/ 0 60000 65536"/>
                <a:gd name="T8" fmla="*/ 0 60000 65536"/>
                <a:gd name="T9" fmla="*/ 0 w 37161"/>
                <a:gd name="T10" fmla="*/ 0 h 21600"/>
                <a:gd name="T11" fmla="*/ 37161 w 37161"/>
                <a:gd name="T12" fmla="*/ 21600 h 21600"/>
              </a:gdLst>
              <a:ahLst/>
              <a:cxnLst>
                <a:cxn ang="T6">
                  <a:pos x="T0" y="T1"/>
                </a:cxn>
                <a:cxn ang="T7">
                  <a:pos x="T2" y="T3"/>
                </a:cxn>
                <a:cxn ang="T8">
                  <a:pos x="T4" y="T5"/>
                </a:cxn>
              </a:cxnLst>
              <a:rect l="T9" t="T10" r="T11" b="T12"/>
              <a:pathLst>
                <a:path w="37161" h="21600" fill="none" extrusionOk="0">
                  <a:moveTo>
                    <a:pt x="-1" y="6619"/>
                  </a:moveTo>
                  <a:cubicBezTo>
                    <a:pt x="4071" y="2389"/>
                    <a:pt x="9689" y="-1"/>
                    <a:pt x="15561" y="0"/>
                  </a:cubicBezTo>
                  <a:cubicBezTo>
                    <a:pt x="27490" y="0"/>
                    <a:pt x="37161" y="9670"/>
                    <a:pt x="37161" y="21600"/>
                  </a:cubicBezTo>
                </a:path>
                <a:path w="37161" h="21600" stroke="0" extrusionOk="0">
                  <a:moveTo>
                    <a:pt x="-1" y="6619"/>
                  </a:moveTo>
                  <a:cubicBezTo>
                    <a:pt x="4071" y="2389"/>
                    <a:pt x="9689" y="-1"/>
                    <a:pt x="15561" y="0"/>
                  </a:cubicBezTo>
                  <a:cubicBezTo>
                    <a:pt x="27490" y="0"/>
                    <a:pt x="37161" y="9670"/>
                    <a:pt x="37161" y="21600"/>
                  </a:cubicBezTo>
                  <a:lnTo>
                    <a:pt x="15561" y="21600"/>
                  </a:lnTo>
                  <a:lnTo>
                    <a:pt x="-1" y="6619"/>
                  </a:lnTo>
                  <a:close/>
                </a:path>
              </a:pathLst>
            </a:custGeom>
            <a:noFill/>
            <a:ln w="9525">
              <a:solidFill>
                <a:srgbClr val="00FF00"/>
              </a:solidFill>
              <a:round/>
              <a:headEnd/>
              <a:tailEnd/>
            </a:ln>
          </p:spPr>
          <p:txBody>
            <a:bodyPr wrap="none" anchor="ctr"/>
            <a:lstStyle/>
            <a:p>
              <a:endParaRPr lang="en-US"/>
            </a:p>
          </p:txBody>
        </p:sp>
        <p:sp>
          <p:nvSpPr>
            <p:cNvPr id="2069" name="Line 155"/>
            <p:cNvSpPr>
              <a:spLocks noChangeShapeType="1"/>
            </p:cNvSpPr>
            <p:nvPr/>
          </p:nvSpPr>
          <p:spPr bwMode="auto">
            <a:xfrm>
              <a:off x="2737" y="0"/>
              <a:ext cx="0" cy="528"/>
            </a:xfrm>
            <a:prstGeom prst="line">
              <a:avLst/>
            </a:prstGeom>
            <a:noFill/>
            <a:ln w="9525">
              <a:solidFill>
                <a:srgbClr val="00FF00"/>
              </a:solidFill>
              <a:round/>
              <a:headEnd/>
              <a:tailEnd/>
            </a:ln>
          </p:spPr>
          <p:txBody>
            <a:bodyPr/>
            <a:lstStyle/>
            <a:p>
              <a:endParaRPr lang="en-US"/>
            </a:p>
          </p:txBody>
        </p:sp>
        <p:sp>
          <p:nvSpPr>
            <p:cNvPr id="2070" name="Line 156"/>
            <p:cNvSpPr>
              <a:spLocks noChangeShapeType="1"/>
            </p:cNvSpPr>
            <p:nvPr/>
          </p:nvSpPr>
          <p:spPr bwMode="auto">
            <a:xfrm>
              <a:off x="2737" y="960"/>
              <a:ext cx="0" cy="720"/>
            </a:xfrm>
            <a:prstGeom prst="line">
              <a:avLst/>
            </a:prstGeom>
            <a:noFill/>
            <a:ln w="9525">
              <a:solidFill>
                <a:srgbClr val="00FF00"/>
              </a:solidFill>
              <a:round/>
              <a:headEnd/>
              <a:tailEnd/>
            </a:ln>
          </p:spPr>
          <p:txBody>
            <a:bodyPr/>
            <a:lstStyle/>
            <a:p>
              <a:endParaRPr lang="en-US"/>
            </a:p>
          </p:txBody>
        </p:sp>
        <p:sp>
          <p:nvSpPr>
            <p:cNvPr id="2071" name="Line 157"/>
            <p:cNvSpPr>
              <a:spLocks noChangeShapeType="1"/>
            </p:cNvSpPr>
            <p:nvPr/>
          </p:nvSpPr>
          <p:spPr bwMode="auto">
            <a:xfrm>
              <a:off x="2737" y="0"/>
              <a:ext cx="240" cy="528"/>
            </a:xfrm>
            <a:prstGeom prst="line">
              <a:avLst/>
            </a:prstGeom>
            <a:noFill/>
            <a:ln w="9525">
              <a:solidFill>
                <a:srgbClr val="00FF00"/>
              </a:solidFill>
              <a:round/>
              <a:headEnd/>
              <a:tailEnd/>
            </a:ln>
          </p:spPr>
          <p:txBody>
            <a:bodyPr/>
            <a:lstStyle/>
            <a:p>
              <a:endParaRPr lang="en-US"/>
            </a:p>
          </p:txBody>
        </p:sp>
        <p:sp>
          <p:nvSpPr>
            <p:cNvPr id="2072" name="Line 158"/>
            <p:cNvSpPr>
              <a:spLocks noChangeShapeType="1"/>
            </p:cNvSpPr>
            <p:nvPr/>
          </p:nvSpPr>
          <p:spPr bwMode="auto">
            <a:xfrm flipH="1">
              <a:off x="2881" y="960"/>
              <a:ext cx="96" cy="240"/>
            </a:xfrm>
            <a:prstGeom prst="line">
              <a:avLst/>
            </a:prstGeom>
            <a:noFill/>
            <a:ln w="9525">
              <a:solidFill>
                <a:srgbClr val="00FF00"/>
              </a:solidFill>
              <a:round/>
              <a:headEnd/>
              <a:tailEnd/>
            </a:ln>
          </p:spPr>
          <p:txBody>
            <a:bodyPr/>
            <a:lstStyle/>
            <a:p>
              <a:endParaRPr lang="en-US"/>
            </a:p>
          </p:txBody>
        </p:sp>
        <p:sp>
          <p:nvSpPr>
            <p:cNvPr id="2073" name="Arc 159"/>
            <p:cNvSpPr>
              <a:spLocks/>
            </p:cNvSpPr>
            <p:nvPr/>
          </p:nvSpPr>
          <p:spPr bwMode="auto">
            <a:xfrm rot="13707161" flipV="1">
              <a:off x="3884" y="196"/>
              <a:ext cx="776" cy="1824"/>
            </a:xfrm>
            <a:custGeom>
              <a:avLst/>
              <a:gdLst>
                <a:gd name="T0" fmla="*/ 0 w 34875"/>
                <a:gd name="T1" fmla="*/ 0 h 21600"/>
                <a:gd name="T2" fmla="*/ 0 w 34875"/>
                <a:gd name="T3" fmla="*/ 0 h 21600"/>
                <a:gd name="T4" fmla="*/ 0 w 34875"/>
                <a:gd name="T5" fmla="*/ 0 h 21600"/>
                <a:gd name="T6" fmla="*/ 0 60000 65536"/>
                <a:gd name="T7" fmla="*/ 0 60000 65536"/>
                <a:gd name="T8" fmla="*/ 0 60000 65536"/>
                <a:gd name="T9" fmla="*/ 0 w 34875"/>
                <a:gd name="T10" fmla="*/ 0 h 21600"/>
                <a:gd name="T11" fmla="*/ 34875 w 34875"/>
                <a:gd name="T12" fmla="*/ 21600 h 21600"/>
              </a:gdLst>
              <a:ahLst/>
              <a:cxnLst>
                <a:cxn ang="T6">
                  <a:pos x="T0" y="T1"/>
                </a:cxn>
                <a:cxn ang="T7">
                  <a:pos x="T2" y="T3"/>
                </a:cxn>
                <a:cxn ang="T8">
                  <a:pos x="T4" y="T5"/>
                </a:cxn>
              </a:cxnLst>
              <a:rect l="T9" t="T10" r="T11" b="T12"/>
              <a:pathLst>
                <a:path w="34875" h="21600" fill="none" extrusionOk="0">
                  <a:moveTo>
                    <a:pt x="-1" y="4560"/>
                  </a:moveTo>
                  <a:cubicBezTo>
                    <a:pt x="3793" y="1605"/>
                    <a:pt x="8465" y="-1"/>
                    <a:pt x="13275" y="0"/>
                  </a:cubicBezTo>
                  <a:cubicBezTo>
                    <a:pt x="25204" y="0"/>
                    <a:pt x="34875" y="9670"/>
                    <a:pt x="34875" y="21600"/>
                  </a:cubicBezTo>
                </a:path>
                <a:path w="34875" h="21600" stroke="0" extrusionOk="0">
                  <a:moveTo>
                    <a:pt x="-1" y="4560"/>
                  </a:moveTo>
                  <a:cubicBezTo>
                    <a:pt x="3793" y="1605"/>
                    <a:pt x="8465" y="-1"/>
                    <a:pt x="13275" y="0"/>
                  </a:cubicBezTo>
                  <a:cubicBezTo>
                    <a:pt x="25204" y="0"/>
                    <a:pt x="34875" y="9670"/>
                    <a:pt x="34875" y="21600"/>
                  </a:cubicBezTo>
                  <a:lnTo>
                    <a:pt x="13275" y="21600"/>
                  </a:lnTo>
                  <a:lnTo>
                    <a:pt x="-1" y="4560"/>
                  </a:lnTo>
                  <a:close/>
                </a:path>
              </a:pathLst>
            </a:custGeom>
            <a:noFill/>
            <a:ln w="9525">
              <a:solidFill>
                <a:srgbClr val="00FF00"/>
              </a:solidFill>
              <a:round/>
              <a:headEnd/>
              <a:tailEnd/>
            </a:ln>
          </p:spPr>
          <p:txBody>
            <a:bodyPr wrap="none" anchor="ctr"/>
            <a:lstStyle/>
            <a:p>
              <a:endParaRPr lang="en-US"/>
            </a:p>
          </p:txBody>
        </p:sp>
        <p:grpSp>
          <p:nvGrpSpPr>
            <p:cNvPr id="2074" name="Group 160"/>
            <p:cNvGrpSpPr>
              <a:grpSpLocks/>
            </p:cNvGrpSpPr>
            <p:nvPr/>
          </p:nvGrpSpPr>
          <p:grpSpPr bwMode="auto">
            <a:xfrm>
              <a:off x="1920" y="1392"/>
              <a:ext cx="768" cy="1618"/>
              <a:chOff x="1824" y="1392"/>
              <a:chExt cx="768" cy="1618"/>
            </a:xfrm>
          </p:grpSpPr>
          <p:sp>
            <p:nvSpPr>
              <p:cNvPr id="2209" name="Text Box 161"/>
              <p:cNvSpPr txBox="1">
                <a:spLocks noChangeArrowheads="1"/>
              </p:cNvSpPr>
              <p:nvPr/>
            </p:nvSpPr>
            <p:spPr bwMode="auto">
              <a:xfrm>
                <a:off x="1862" y="1488"/>
                <a:ext cx="657" cy="1523"/>
              </a:xfrm>
              <a:prstGeom prst="rect">
                <a:avLst/>
              </a:prstGeom>
              <a:noFill/>
              <a:ln w="9525">
                <a:noFill/>
                <a:miter lim="800000"/>
                <a:headEnd/>
                <a:tailEnd/>
              </a:ln>
              <a:effectLst/>
            </p:spPr>
            <p:txBody>
              <a:bodyPr>
                <a:spAutoFit/>
              </a:bodyPr>
              <a:lstStyle/>
              <a:p>
                <a:pPr>
                  <a:defRPr/>
                </a:pPr>
                <a:endParaRPr lang="en-US" sz="4400" i="1">
                  <a:solidFill>
                    <a:schemeClr val="tx2"/>
                  </a:solidFill>
                  <a:effectLst>
                    <a:outerShdw blurRad="38100" dist="38100" dir="2700000" algn="tl">
                      <a:srgbClr val="C0C0C0"/>
                    </a:outerShdw>
                  </a:effectLst>
                  <a:latin typeface="Arial"/>
                  <a:cs typeface="Arial" charset="0"/>
                </a:endParaRPr>
              </a:p>
            </p:txBody>
          </p:sp>
          <p:sp>
            <p:nvSpPr>
              <p:cNvPr id="2182" name="Arc 162"/>
              <p:cNvSpPr>
                <a:spLocks/>
              </p:cNvSpPr>
              <p:nvPr/>
            </p:nvSpPr>
            <p:spPr bwMode="auto">
              <a:xfrm>
                <a:off x="2097" y="1392"/>
                <a:ext cx="256" cy="256"/>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9933FF"/>
              </a:solidFill>
              <a:ln w="9525">
                <a:solidFill>
                  <a:srgbClr val="66FFFF"/>
                </a:solidFill>
                <a:round/>
                <a:headEnd/>
                <a:tailEnd/>
              </a:ln>
            </p:spPr>
            <p:txBody>
              <a:bodyPr wrap="none" anchor="ctr"/>
              <a:lstStyle/>
              <a:p>
                <a:endParaRPr lang="en-US"/>
              </a:p>
            </p:txBody>
          </p:sp>
          <p:sp>
            <p:nvSpPr>
              <p:cNvPr id="2183" name="Arc 163"/>
              <p:cNvSpPr>
                <a:spLocks/>
              </p:cNvSpPr>
              <p:nvPr/>
            </p:nvSpPr>
            <p:spPr bwMode="auto">
              <a:xfrm rot="3888902">
                <a:off x="2355" y="1557"/>
                <a:ext cx="226" cy="248"/>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9933FF"/>
              </a:solidFill>
              <a:ln w="9525">
                <a:solidFill>
                  <a:srgbClr val="66FFFF"/>
                </a:solidFill>
                <a:round/>
                <a:headEnd/>
                <a:tailEnd/>
              </a:ln>
            </p:spPr>
            <p:txBody>
              <a:bodyPr wrap="none" anchor="ctr"/>
              <a:lstStyle/>
              <a:p>
                <a:endParaRPr lang="en-US"/>
              </a:p>
            </p:txBody>
          </p:sp>
          <p:sp>
            <p:nvSpPr>
              <p:cNvPr id="2184" name="Arc 164"/>
              <p:cNvSpPr>
                <a:spLocks/>
              </p:cNvSpPr>
              <p:nvPr/>
            </p:nvSpPr>
            <p:spPr bwMode="auto">
              <a:xfrm rot="7161665">
                <a:off x="2316" y="1828"/>
                <a:ext cx="226" cy="236"/>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9933FF"/>
              </a:solidFill>
              <a:ln w="9525">
                <a:solidFill>
                  <a:srgbClr val="66FFFF"/>
                </a:solidFill>
                <a:round/>
                <a:headEnd/>
                <a:tailEnd/>
              </a:ln>
            </p:spPr>
            <p:txBody>
              <a:bodyPr wrap="none" anchor="ctr"/>
              <a:lstStyle/>
              <a:p>
                <a:endParaRPr lang="en-US"/>
              </a:p>
            </p:txBody>
          </p:sp>
          <p:sp>
            <p:nvSpPr>
              <p:cNvPr id="2185" name="Arc 165"/>
              <p:cNvSpPr>
                <a:spLocks/>
              </p:cNvSpPr>
              <p:nvPr/>
            </p:nvSpPr>
            <p:spPr bwMode="auto">
              <a:xfrm rot="-3633413">
                <a:off x="1845" y="1504"/>
                <a:ext cx="226" cy="238"/>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9933FF"/>
              </a:solidFill>
              <a:ln w="9525">
                <a:solidFill>
                  <a:srgbClr val="66FFFF"/>
                </a:solidFill>
                <a:round/>
                <a:headEnd/>
                <a:tailEnd/>
              </a:ln>
            </p:spPr>
            <p:txBody>
              <a:bodyPr wrap="none" anchor="ctr"/>
              <a:lstStyle/>
              <a:p>
                <a:endParaRPr lang="en-US"/>
              </a:p>
            </p:txBody>
          </p:sp>
          <p:sp>
            <p:nvSpPr>
              <p:cNvPr id="2186" name="Arc 166"/>
              <p:cNvSpPr>
                <a:spLocks/>
              </p:cNvSpPr>
              <p:nvPr/>
            </p:nvSpPr>
            <p:spPr bwMode="auto">
              <a:xfrm rot="-6611763">
                <a:off x="1830" y="1793"/>
                <a:ext cx="226" cy="238"/>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9933FF"/>
              </a:solidFill>
              <a:ln w="9525">
                <a:solidFill>
                  <a:srgbClr val="66FFFF"/>
                </a:solidFill>
                <a:round/>
                <a:headEnd/>
                <a:tailEnd/>
              </a:ln>
            </p:spPr>
            <p:txBody>
              <a:bodyPr wrap="none" anchor="ctr"/>
              <a:lstStyle/>
              <a:p>
                <a:endParaRPr lang="en-US"/>
              </a:p>
            </p:txBody>
          </p:sp>
          <p:sp>
            <p:nvSpPr>
              <p:cNvPr id="2187" name="Arc 167"/>
              <p:cNvSpPr>
                <a:spLocks/>
              </p:cNvSpPr>
              <p:nvPr/>
            </p:nvSpPr>
            <p:spPr bwMode="auto">
              <a:xfrm rot="10800000">
                <a:off x="2077" y="1951"/>
                <a:ext cx="257" cy="209"/>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9933FF"/>
              </a:solidFill>
              <a:ln w="9525">
                <a:solidFill>
                  <a:srgbClr val="66FFFF"/>
                </a:solidFill>
                <a:round/>
                <a:headEnd/>
                <a:tailEnd/>
              </a:ln>
            </p:spPr>
            <p:txBody>
              <a:bodyPr wrap="none" anchor="ctr"/>
              <a:lstStyle/>
              <a:p>
                <a:endParaRPr lang="en-US"/>
              </a:p>
            </p:txBody>
          </p:sp>
          <p:sp>
            <p:nvSpPr>
              <p:cNvPr id="2188" name="AutoShape 168"/>
              <p:cNvSpPr>
                <a:spLocks noChangeArrowheads="1"/>
              </p:cNvSpPr>
              <p:nvPr/>
            </p:nvSpPr>
            <p:spPr bwMode="auto">
              <a:xfrm>
                <a:off x="2005" y="1584"/>
                <a:ext cx="384" cy="432"/>
              </a:xfrm>
              <a:prstGeom prst="flowChartConnector">
                <a:avLst/>
              </a:prstGeom>
              <a:solidFill>
                <a:srgbClr val="FFFF99"/>
              </a:solidFill>
              <a:ln w="9525">
                <a:solidFill>
                  <a:schemeClr val="bg1"/>
                </a:solidFill>
                <a:round/>
                <a:headEnd/>
                <a:tailEnd/>
              </a:ln>
            </p:spPr>
            <p:txBody>
              <a:bodyPr wrap="none" anchor="ctr"/>
              <a:lstStyle/>
              <a:p>
                <a:endParaRPr lang="en-US"/>
              </a:p>
            </p:txBody>
          </p:sp>
        </p:grpSp>
        <p:grpSp>
          <p:nvGrpSpPr>
            <p:cNvPr id="2075" name="Group 169"/>
            <p:cNvGrpSpPr>
              <a:grpSpLocks/>
            </p:cNvGrpSpPr>
            <p:nvPr/>
          </p:nvGrpSpPr>
          <p:grpSpPr bwMode="auto">
            <a:xfrm>
              <a:off x="2544" y="1680"/>
              <a:ext cx="810" cy="763"/>
              <a:chOff x="2832" y="1632"/>
              <a:chExt cx="810" cy="763"/>
            </a:xfrm>
          </p:grpSpPr>
          <p:sp>
            <p:nvSpPr>
              <p:cNvPr id="2171" name="Line 170"/>
              <p:cNvSpPr>
                <a:spLocks noChangeShapeType="1"/>
              </p:cNvSpPr>
              <p:nvPr/>
            </p:nvSpPr>
            <p:spPr bwMode="auto">
              <a:xfrm>
                <a:off x="3079" y="1883"/>
                <a:ext cx="442" cy="421"/>
              </a:xfrm>
              <a:prstGeom prst="line">
                <a:avLst/>
              </a:prstGeom>
              <a:noFill/>
              <a:ln w="9525">
                <a:solidFill>
                  <a:schemeClr val="tx1"/>
                </a:solidFill>
                <a:round/>
                <a:headEnd/>
                <a:tailEnd/>
              </a:ln>
            </p:spPr>
            <p:txBody>
              <a:bodyPr/>
              <a:lstStyle/>
              <a:p>
                <a:endParaRPr lang="en-US"/>
              </a:p>
            </p:txBody>
          </p:sp>
          <p:sp>
            <p:nvSpPr>
              <p:cNvPr id="2172" name="Arc 171"/>
              <p:cNvSpPr>
                <a:spLocks/>
              </p:cNvSpPr>
              <p:nvPr/>
            </p:nvSpPr>
            <p:spPr bwMode="auto">
              <a:xfrm rot="-10388015">
                <a:off x="3094" y="2186"/>
                <a:ext cx="257" cy="209"/>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66"/>
              </a:solidFill>
              <a:ln w="9525">
                <a:solidFill>
                  <a:srgbClr val="66FFFF"/>
                </a:solidFill>
                <a:round/>
                <a:headEnd/>
                <a:tailEnd/>
              </a:ln>
            </p:spPr>
            <p:txBody>
              <a:bodyPr wrap="none" anchor="ctr"/>
              <a:lstStyle/>
              <a:p>
                <a:endParaRPr lang="en-US"/>
              </a:p>
            </p:txBody>
          </p:sp>
          <p:grpSp>
            <p:nvGrpSpPr>
              <p:cNvPr id="2173" name="Group 172"/>
              <p:cNvGrpSpPr>
                <a:grpSpLocks/>
              </p:cNvGrpSpPr>
              <p:nvPr/>
            </p:nvGrpSpPr>
            <p:grpSpPr bwMode="auto">
              <a:xfrm>
                <a:off x="2832" y="1632"/>
                <a:ext cx="810" cy="672"/>
                <a:chOff x="2496" y="1597"/>
                <a:chExt cx="788" cy="689"/>
              </a:xfrm>
            </p:grpSpPr>
            <p:grpSp>
              <p:nvGrpSpPr>
                <p:cNvPr id="2174" name="Group 173"/>
                <p:cNvGrpSpPr>
                  <a:grpSpLocks/>
                </p:cNvGrpSpPr>
                <p:nvPr/>
              </p:nvGrpSpPr>
              <p:grpSpPr bwMode="auto">
                <a:xfrm>
                  <a:off x="2496" y="1597"/>
                  <a:ext cx="788" cy="689"/>
                  <a:chOff x="2496" y="1597"/>
                  <a:chExt cx="788" cy="689"/>
                </a:xfrm>
              </p:grpSpPr>
              <p:sp>
                <p:nvSpPr>
                  <p:cNvPr id="2176" name="Arc 174"/>
                  <p:cNvSpPr>
                    <a:spLocks/>
                  </p:cNvSpPr>
                  <p:nvPr/>
                </p:nvSpPr>
                <p:spPr bwMode="auto">
                  <a:xfrm rot="411985">
                    <a:off x="2810" y="1597"/>
                    <a:ext cx="256" cy="256"/>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66"/>
                  </a:solidFill>
                  <a:ln w="9525">
                    <a:solidFill>
                      <a:srgbClr val="66FFFF"/>
                    </a:solidFill>
                    <a:round/>
                    <a:headEnd/>
                    <a:tailEnd/>
                  </a:ln>
                </p:spPr>
                <p:txBody>
                  <a:bodyPr wrap="none" anchor="ctr"/>
                  <a:lstStyle/>
                  <a:p>
                    <a:endParaRPr lang="en-US"/>
                  </a:p>
                </p:txBody>
              </p:sp>
              <p:sp>
                <p:nvSpPr>
                  <p:cNvPr id="2177" name="Arc 175"/>
                  <p:cNvSpPr>
                    <a:spLocks/>
                  </p:cNvSpPr>
                  <p:nvPr/>
                </p:nvSpPr>
                <p:spPr bwMode="auto">
                  <a:xfrm rot="4300887">
                    <a:off x="3047" y="1790"/>
                    <a:ext cx="226" cy="248"/>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66"/>
                  </a:solidFill>
                  <a:ln w="9525">
                    <a:solidFill>
                      <a:srgbClr val="66FFFF"/>
                    </a:solidFill>
                    <a:round/>
                    <a:headEnd/>
                    <a:tailEnd/>
                  </a:ln>
                </p:spPr>
                <p:txBody>
                  <a:bodyPr wrap="none" anchor="ctr"/>
                  <a:lstStyle/>
                  <a:p>
                    <a:endParaRPr lang="en-US"/>
                  </a:p>
                </p:txBody>
              </p:sp>
              <p:sp>
                <p:nvSpPr>
                  <p:cNvPr id="2178" name="Arc 176"/>
                  <p:cNvSpPr>
                    <a:spLocks/>
                  </p:cNvSpPr>
                  <p:nvPr/>
                </p:nvSpPr>
                <p:spPr bwMode="auto">
                  <a:xfrm rot="7573651">
                    <a:off x="2977" y="2055"/>
                    <a:ext cx="226" cy="236"/>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66"/>
                  </a:solidFill>
                  <a:ln w="9525">
                    <a:solidFill>
                      <a:srgbClr val="66FFFF"/>
                    </a:solidFill>
                    <a:round/>
                    <a:headEnd/>
                    <a:tailEnd/>
                  </a:ln>
                </p:spPr>
                <p:txBody>
                  <a:bodyPr wrap="none" anchor="ctr"/>
                  <a:lstStyle/>
                  <a:p>
                    <a:endParaRPr lang="en-US"/>
                  </a:p>
                </p:txBody>
              </p:sp>
              <p:sp>
                <p:nvSpPr>
                  <p:cNvPr id="2179" name="Arc 177"/>
                  <p:cNvSpPr>
                    <a:spLocks/>
                  </p:cNvSpPr>
                  <p:nvPr/>
                </p:nvSpPr>
                <p:spPr bwMode="auto">
                  <a:xfrm rot="-3221429">
                    <a:off x="2548" y="1677"/>
                    <a:ext cx="226" cy="238"/>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66"/>
                  </a:solidFill>
                  <a:ln w="9525">
                    <a:solidFill>
                      <a:srgbClr val="66FFFF"/>
                    </a:solidFill>
                    <a:round/>
                    <a:headEnd/>
                    <a:tailEnd/>
                  </a:ln>
                </p:spPr>
                <p:txBody>
                  <a:bodyPr wrap="none" anchor="ctr"/>
                  <a:lstStyle/>
                  <a:p>
                    <a:endParaRPr lang="en-US"/>
                  </a:p>
                </p:txBody>
              </p:sp>
              <p:sp>
                <p:nvSpPr>
                  <p:cNvPr id="2180" name="Arc 178"/>
                  <p:cNvSpPr>
                    <a:spLocks/>
                  </p:cNvSpPr>
                  <p:nvPr/>
                </p:nvSpPr>
                <p:spPr bwMode="auto">
                  <a:xfrm rot="-6199783">
                    <a:off x="2502" y="1962"/>
                    <a:ext cx="226" cy="238"/>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66"/>
                  </a:solidFill>
                  <a:ln w="9525">
                    <a:solidFill>
                      <a:srgbClr val="66FFFF"/>
                    </a:solidFill>
                    <a:round/>
                    <a:headEnd/>
                    <a:tailEnd/>
                  </a:ln>
                </p:spPr>
                <p:txBody>
                  <a:bodyPr wrap="none" anchor="ctr"/>
                  <a:lstStyle/>
                  <a:p>
                    <a:endParaRPr lang="en-US"/>
                  </a:p>
                </p:txBody>
              </p:sp>
            </p:grpSp>
            <p:sp>
              <p:nvSpPr>
                <p:cNvPr id="2175" name="AutoShape 179"/>
                <p:cNvSpPr>
                  <a:spLocks noChangeArrowheads="1"/>
                </p:cNvSpPr>
                <p:nvPr/>
              </p:nvSpPr>
              <p:spPr bwMode="auto">
                <a:xfrm rot="411985">
                  <a:off x="2688" y="1728"/>
                  <a:ext cx="384" cy="432"/>
                </a:xfrm>
                <a:prstGeom prst="flowChartConnector">
                  <a:avLst/>
                </a:prstGeom>
                <a:solidFill>
                  <a:srgbClr val="FFFF99"/>
                </a:solidFill>
                <a:ln w="9525">
                  <a:solidFill>
                    <a:schemeClr val="bg1"/>
                  </a:solidFill>
                  <a:round/>
                  <a:headEnd/>
                  <a:tailEnd/>
                </a:ln>
              </p:spPr>
              <p:txBody>
                <a:bodyPr wrap="none" anchor="ctr"/>
                <a:lstStyle/>
                <a:p>
                  <a:endParaRPr lang="en-US"/>
                </a:p>
              </p:txBody>
            </p:sp>
          </p:grpSp>
        </p:grpSp>
        <p:grpSp>
          <p:nvGrpSpPr>
            <p:cNvPr id="2076" name="Group 180"/>
            <p:cNvGrpSpPr>
              <a:grpSpLocks/>
            </p:cNvGrpSpPr>
            <p:nvPr/>
          </p:nvGrpSpPr>
          <p:grpSpPr bwMode="auto">
            <a:xfrm rot="-308941">
              <a:off x="3312" y="1488"/>
              <a:ext cx="718" cy="770"/>
              <a:chOff x="3744" y="2784"/>
              <a:chExt cx="816" cy="912"/>
            </a:xfrm>
          </p:grpSpPr>
          <p:sp>
            <p:nvSpPr>
              <p:cNvPr id="2164" name="Arc 181"/>
              <p:cNvSpPr>
                <a:spLocks/>
              </p:cNvSpPr>
              <p:nvPr/>
            </p:nvSpPr>
            <p:spPr bwMode="auto">
              <a:xfrm>
                <a:off x="4034" y="2784"/>
                <a:ext cx="272" cy="304"/>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FF"/>
              </a:solidFill>
              <a:ln w="9525">
                <a:solidFill>
                  <a:srgbClr val="66FFFF"/>
                </a:solidFill>
                <a:round/>
                <a:headEnd/>
                <a:tailEnd/>
              </a:ln>
            </p:spPr>
            <p:txBody>
              <a:bodyPr wrap="none" anchor="ctr"/>
              <a:lstStyle/>
              <a:p>
                <a:endParaRPr lang="en-US"/>
              </a:p>
            </p:txBody>
          </p:sp>
          <p:sp>
            <p:nvSpPr>
              <p:cNvPr id="2165" name="Arc 182"/>
              <p:cNvSpPr>
                <a:spLocks/>
              </p:cNvSpPr>
              <p:nvPr/>
            </p:nvSpPr>
            <p:spPr bwMode="auto">
              <a:xfrm rot="3888902">
                <a:off x="4294" y="2996"/>
                <a:ext cx="269" cy="263"/>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FF"/>
              </a:solidFill>
              <a:ln w="9525">
                <a:solidFill>
                  <a:srgbClr val="66FFFF"/>
                </a:solidFill>
                <a:round/>
                <a:headEnd/>
                <a:tailEnd/>
              </a:ln>
            </p:spPr>
            <p:txBody>
              <a:bodyPr wrap="none" anchor="ctr"/>
              <a:lstStyle/>
              <a:p>
                <a:endParaRPr lang="en-US"/>
              </a:p>
            </p:txBody>
          </p:sp>
          <p:sp>
            <p:nvSpPr>
              <p:cNvPr id="2166" name="Arc 183"/>
              <p:cNvSpPr>
                <a:spLocks/>
              </p:cNvSpPr>
              <p:nvPr/>
            </p:nvSpPr>
            <p:spPr bwMode="auto">
              <a:xfrm rot="7161665">
                <a:off x="4253" y="3316"/>
                <a:ext cx="268" cy="251"/>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FF"/>
              </a:solidFill>
              <a:ln w="9525">
                <a:solidFill>
                  <a:srgbClr val="66FFFF"/>
                </a:solidFill>
                <a:round/>
                <a:headEnd/>
                <a:tailEnd/>
              </a:ln>
            </p:spPr>
            <p:txBody>
              <a:bodyPr wrap="none" anchor="ctr"/>
              <a:lstStyle/>
              <a:p>
                <a:endParaRPr lang="en-US"/>
              </a:p>
            </p:txBody>
          </p:sp>
          <p:sp>
            <p:nvSpPr>
              <p:cNvPr id="2167" name="Arc 184"/>
              <p:cNvSpPr>
                <a:spLocks/>
              </p:cNvSpPr>
              <p:nvPr/>
            </p:nvSpPr>
            <p:spPr bwMode="auto">
              <a:xfrm rot="-3633413">
                <a:off x="3753" y="2931"/>
                <a:ext cx="268" cy="253"/>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FF"/>
              </a:solidFill>
              <a:ln w="9525">
                <a:solidFill>
                  <a:srgbClr val="66FFFF"/>
                </a:solidFill>
                <a:round/>
                <a:headEnd/>
                <a:tailEnd/>
              </a:ln>
            </p:spPr>
            <p:txBody>
              <a:bodyPr wrap="none" anchor="ctr"/>
              <a:lstStyle/>
              <a:p>
                <a:endParaRPr lang="en-US"/>
              </a:p>
            </p:txBody>
          </p:sp>
          <p:sp>
            <p:nvSpPr>
              <p:cNvPr id="2168" name="Arc 185"/>
              <p:cNvSpPr>
                <a:spLocks/>
              </p:cNvSpPr>
              <p:nvPr/>
            </p:nvSpPr>
            <p:spPr bwMode="auto">
              <a:xfrm rot="-6611763">
                <a:off x="3737" y="3274"/>
                <a:ext cx="268" cy="253"/>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FF"/>
              </a:solidFill>
              <a:ln w="9525">
                <a:solidFill>
                  <a:srgbClr val="66FFFF"/>
                </a:solidFill>
                <a:round/>
                <a:headEnd/>
                <a:tailEnd/>
              </a:ln>
            </p:spPr>
            <p:txBody>
              <a:bodyPr wrap="none" anchor="ctr"/>
              <a:lstStyle/>
              <a:p>
                <a:endParaRPr lang="en-US"/>
              </a:p>
            </p:txBody>
          </p:sp>
          <p:sp>
            <p:nvSpPr>
              <p:cNvPr id="2169" name="Arc 186"/>
              <p:cNvSpPr>
                <a:spLocks/>
              </p:cNvSpPr>
              <p:nvPr/>
            </p:nvSpPr>
            <p:spPr bwMode="auto">
              <a:xfrm rot="10800000">
                <a:off x="4013" y="3447"/>
                <a:ext cx="273" cy="249"/>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00FF"/>
              </a:solidFill>
              <a:ln w="9525">
                <a:solidFill>
                  <a:srgbClr val="66FFFF"/>
                </a:solidFill>
                <a:round/>
                <a:headEnd/>
                <a:tailEnd/>
              </a:ln>
            </p:spPr>
            <p:txBody>
              <a:bodyPr wrap="none" anchor="ctr"/>
              <a:lstStyle/>
              <a:p>
                <a:endParaRPr lang="en-US"/>
              </a:p>
            </p:txBody>
          </p:sp>
          <p:sp>
            <p:nvSpPr>
              <p:cNvPr id="2170" name="AutoShape 187"/>
              <p:cNvSpPr>
                <a:spLocks noChangeArrowheads="1"/>
              </p:cNvSpPr>
              <p:nvPr/>
            </p:nvSpPr>
            <p:spPr bwMode="auto">
              <a:xfrm>
                <a:off x="3936" y="3024"/>
                <a:ext cx="432" cy="480"/>
              </a:xfrm>
              <a:prstGeom prst="flowChartConnector">
                <a:avLst/>
              </a:prstGeom>
              <a:solidFill>
                <a:srgbClr val="FFFF99"/>
              </a:solidFill>
              <a:ln w="9525">
                <a:solidFill>
                  <a:schemeClr val="bg1"/>
                </a:solidFill>
                <a:round/>
                <a:headEnd/>
                <a:tailEnd/>
              </a:ln>
            </p:spPr>
            <p:txBody>
              <a:bodyPr wrap="none" anchor="ctr"/>
              <a:lstStyle/>
              <a:p>
                <a:endParaRPr lang="en-US"/>
              </a:p>
            </p:txBody>
          </p:sp>
        </p:grpSp>
        <p:grpSp>
          <p:nvGrpSpPr>
            <p:cNvPr id="2077" name="Group 188"/>
            <p:cNvGrpSpPr>
              <a:grpSpLocks/>
            </p:cNvGrpSpPr>
            <p:nvPr/>
          </p:nvGrpSpPr>
          <p:grpSpPr bwMode="auto">
            <a:xfrm rot="-416682">
              <a:off x="2784" y="1008"/>
              <a:ext cx="672" cy="768"/>
              <a:chOff x="3744" y="2784"/>
              <a:chExt cx="816" cy="912"/>
            </a:xfrm>
          </p:grpSpPr>
          <p:sp>
            <p:nvSpPr>
              <p:cNvPr id="2157" name="Arc 189"/>
              <p:cNvSpPr>
                <a:spLocks/>
              </p:cNvSpPr>
              <p:nvPr/>
            </p:nvSpPr>
            <p:spPr bwMode="auto">
              <a:xfrm>
                <a:off x="4034" y="2784"/>
                <a:ext cx="272" cy="304"/>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00FF"/>
              </a:solidFill>
              <a:ln w="9525">
                <a:solidFill>
                  <a:srgbClr val="66FFFF"/>
                </a:solidFill>
                <a:round/>
                <a:headEnd/>
                <a:tailEnd/>
              </a:ln>
            </p:spPr>
            <p:txBody>
              <a:bodyPr wrap="none" anchor="ctr"/>
              <a:lstStyle/>
              <a:p>
                <a:endParaRPr lang="en-US"/>
              </a:p>
            </p:txBody>
          </p:sp>
          <p:sp>
            <p:nvSpPr>
              <p:cNvPr id="2158" name="Arc 190"/>
              <p:cNvSpPr>
                <a:spLocks/>
              </p:cNvSpPr>
              <p:nvPr/>
            </p:nvSpPr>
            <p:spPr bwMode="auto">
              <a:xfrm rot="3888902">
                <a:off x="4294" y="2996"/>
                <a:ext cx="269" cy="263"/>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00FF"/>
              </a:solidFill>
              <a:ln w="9525">
                <a:solidFill>
                  <a:srgbClr val="66FFFF"/>
                </a:solidFill>
                <a:round/>
                <a:headEnd/>
                <a:tailEnd/>
              </a:ln>
            </p:spPr>
            <p:txBody>
              <a:bodyPr wrap="none" anchor="ctr"/>
              <a:lstStyle/>
              <a:p>
                <a:endParaRPr lang="en-US"/>
              </a:p>
            </p:txBody>
          </p:sp>
          <p:sp>
            <p:nvSpPr>
              <p:cNvPr id="2159" name="Arc 191"/>
              <p:cNvSpPr>
                <a:spLocks/>
              </p:cNvSpPr>
              <p:nvPr/>
            </p:nvSpPr>
            <p:spPr bwMode="auto">
              <a:xfrm rot="7161665">
                <a:off x="4253" y="3316"/>
                <a:ext cx="268" cy="251"/>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00FF"/>
              </a:solidFill>
              <a:ln w="9525">
                <a:solidFill>
                  <a:srgbClr val="66FFFF"/>
                </a:solidFill>
                <a:round/>
                <a:headEnd/>
                <a:tailEnd/>
              </a:ln>
            </p:spPr>
            <p:txBody>
              <a:bodyPr wrap="none" anchor="ctr"/>
              <a:lstStyle/>
              <a:p>
                <a:endParaRPr lang="en-US"/>
              </a:p>
            </p:txBody>
          </p:sp>
          <p:sp>
            <p:nvSpPr>
              <p:cNvPr id="2160" name="Arc 192"/>
              <p:cNvSpPr>
                <a:spLocks/>
              </p:cNvSpPr>
              <p:nvPr/>
            </p:nvSpPr>
            <p:spPr bwMode="auto">
              <a:xfrm rot="-3633413">
                <a:off x="3753" y="2931"/>
                <a:ext cx="268" cy="253"/>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00FF"/>
              </a:solidFill>
              <a:ln w="9525">
                <a:solidFill>
                  <a:srgbClr val="66FFFF"/>
                </a:solidFill>
                <a:round/>
                <a:headEnd/>
                <a:tailEnd/>
              </a:ln>
            </p:spPr>
            <p:txBody>
              <a:bodyPr wrap="none" anchor="ctr"/>
              <a:lstStyle/>
              <a:p>
                <a:endParaRPr lang="en-US"/>
              </a:p>
            </p:txBody>
          </p:sp>
          <p:sp>
            <p:nvSpPr>
              <p:cNvPr id="2161" name="Arc 193"/>
              <p:cNvSpPr>
                <a:spLocks/>
              </p:cNvSpPr>
              <p:nvPr/>
            </p:nvSpPr>
            <p:spPr bwMode="auto">
              <a:xfrm rot="-6611763">
                <a:off x="3737" y="3274"/>
                <a:ext cx="268" cy="253"/>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00FF"/>
              </a:solidFill>
              <a:ln w="9525">
                <a:solidFill>
                  <a:srgbClr val="66FFFF"/>
                </a:solidFill>
                <a:round/>
                <a:headEnd/>
                <a:tailEnd/>
              </a:ln>
            </p:spPr>
            <p:txBody>
              <a:bodyPr wrap="none" anchor="ctr"/>
              <a:lstStyle/>
              <a:p>
                <a:endParaRPr lang="en-US"/>
              </a:p>
            </p:txBody>
          </p:sp>
          <p:sp>
            <p:nvSpPr>
              <p:cNvPr id="2162" name="Arc 194"/>
              <p:cNvSpPr>
                <a:spLocks/>
              </p:cNvSpPr>
              <p:nvPr/>
            </p:nvSpPr>
            <p:spPr bwMode="auto">
              <a:xfrm rot="10800000">
                <a:off x="4013" y="3447"/>
                <a:ext cx="273" cy="249"/>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00FF"/>
              </a:solidFill>
              <a:ln w="9525">
                <a:solidFill>
                  <a:srgbClr val="66FFFF"/>
                </a:solidFill>
                <a:round/>
                <a:headEnd/>
                <a:tailEnd/>
              </a:ln>
            </p:spPr>
            <p:txBody>
              <a:bodyPr wrap="none" anchor="ctr"/>
              <a:lstStyle/>
              <a:p>
                <a:endParaRPr lang="en-US"/>
              </a:p>
            </p:txBody>
          </p:sp>
          <p:sp>
            <p:nvSpPr>
              <p:cNvPr id="2163" name="AutoShape 195"/>
              <p:cNvSpPr>
                <a:spLocks noChangeArrowheads="1"/>
              </p:cNvSpPr>
              <p:nvPr/>
            </p:nvSpPr>
            <p:spPr bwMode="auto">
              <a:xfrm>
                <a:off x="3936" y="3024"/>
                <a:ext cx="432" cy="480"/>
              </a:xfrm>
              <a:prstGeom prst="flowChartConnector">
                <a:avLst/>
              </a:prstGeom>
              <a:solidFill>
                <a:srgbClr val="FFFF99"/>
              </a:solidFill>
              <a:ln w="9525">
                <a:solidFill>
                  <a:schemeClr val="bg1"/>
                </a:solidFill>
                <a:round/>
                <a:headEnd/>
                <a:tailEnd/>
              </a:ln>
            </p:spPr>
            <p:txBody>
              <a:bodyPr wrap="none" anchor="ctr"/>
              <a:lstStyle/>
              <a:p>
                <a:endParaRPr lang="en-US"/>
              </a:p>
            </p:txBody>
          </p:sp>
        </p:grpSp>
        <p:grpSp>
          <p:nvGrpSpPr>
            <p:cNvPr id="2078" name="Group 196"/>
            <p:cNvGrpSpPr>
              <a:grpSpLocks/>
            </p:cNvGrpSpPr>
            <p:nvPr/>
          </p:nvGrpSpPr>
          <p:grpSpPr bwMode="auto">
            <a:xfrm>
              <a:off x="2208" y="884"/>
              <a:ext cx="576" cy="672"/>
              <a:chOff x="3744" y="2784"/>
              <a:chExt cx="816" cy="912"/>
            </a:xfrm>
          </p:grpSpPr>
          <p:sp>
            <p:nvSpPr>
              <p:cNvPr id="2150" name="Arc 197"/>
              <p:cNvSpPr>
                <a:spLocks/>
              </p:cNvSpPr>
              <p:nvPr/>
            </p:nvSpPr>
            <p:spPr bwMode="auto">
              <a:xfrm>
                <a:off x="4034" y="2784"/>
                <a:ext cx="272" cy="304"/>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6600"/>
              </a:solidFill>
              <a:ln w="9525">
                <a:solidFill>
                  <a:srgbClr val="66FFFF"/>
                </a:solidFill>
                <a:round/>
                <a:headEnd/>
                <a:tailEnd/>
              </a:ln>
            </p:spPr>
            <p:txBody>
              <a:bodyPr wrap="none" anchor="ctr"/>
              <a:lstStyle/>
              <a:p>
                <a:endParaRPr lang="en-US"/>
              </a:p>
            </p:txBody>
          </p:sp>
          <p:sp>
            <p:nvSpPr>
              <p:cNvPr id="2151" name="Arc 198"/>
              <p:cNvSpPr>
                <a:spLocks/>
              </p:cNvSpPr>
              <p:nvPr/>
            </p:nvSpPr>
            <p:spPr bwMode="auto">
              <a:xfrm rot="3888902">
                <a:off x="4294" y="2996"/>
                <a:ext cx="269" cy="263"/>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6600"/>
              </a:solidFill>
              <a:ln w="9525">
                <a:solidFill>
                  <a:srgbClr val="66FFFF"/>
                </a:solidFill>
                <a:round/>
                <a:headEnd/>
                <a:tailEnd/>
              </a:ln>
            </p:spPr>
            <p:txBody>
              <a:bodyPr wrap="none" anchor="ctr"/>
              <a:lstStyle/>
              <a:p>
                <a:endParaRPr lang="en-US"/>
              </a:p>
            </p:txBody>
          </p:sp>
          <p:sp>
            <p:nvSpPr>
              <p:cNvPr id="2152" name="Arc 199"/>
              <p:cNvSpPr>
                <a:spLocks/>
              </p:cNvSpPr>
              <p:nvPr/>
            </p:nvSpPr>
            <p:spPr bwMode="auto">
              <a:xfrm rot="7161665">
                <a:off x="4253" y="3316"/>
                <a:ext cx="268" cy="251"/>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6600"/>
              </a:solidFill>
              <a:ln w="9525">
                <a:solidFill>
                  <a:srgbClr val="66FFFF"/>
                </a:solidFill>
                <a:round/>
                <a:headEnd/>
                <a:tailEnd/>
              </a:ln>
            </p:spPr>
            <p:txBody>
              <a:bodyPr wrap="none" anchor="ctr"/>
              <a:lstStyle/>
              <a:p>
                <a:endParaRPr lang="en-US"/>
              </a:p>
            </p:txBody>
          </p:sp>
          <p:sp>
            <p:nvSpPr>
              <p:cNvPr id="2153" name="Arc 200"/>
              <p:cNvSpPr>
                <a:spLocks/>
              </p:cNvSpPr>
              <p:nvPr/>
            </p:nvSpPr>
            <p:spPr bwMode="auto">
              <a:xfrm rot="-3633413">
                <a:off x="3753" y="2931"/>
                <a:ext cx="268" cy="253"/>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6600"/>
              </a:solidFill>
              <a:ln w="9525">
                <a:solidFill>
                  <a:srgbClr val="66FFFF"/>
                </a:solidFill>
                <a:round/>
                <a:headEnd/>
                <a:tailEnd/>
              </a:ln>
            </p:spPr>
            <p:txBody>
              <a:bodyPr wrap="none" anchor="ctr"/>
              <a:lstStyle/>
              <a:p>
                <a:endParaRPr lang="en-US"/>
              </a:p>
            </p:txBody>
          </p:sp>
          <p:sp>
            <p:nvSpPr>
              <p:cNvPr id="2154" name="Arc 201"/>
              <p:cNvSpPr>
                <a:spLocks/>
              </p:cNvSpPr>
              <p:nvPr/>
            </p:nvSpPr>
            <p:spPr bwMode="auto">
              <a:xfrm rot="-6611763">
                <a:off x="3737" y="3274"/>
                <a:ext cx="268" cy="253"/>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6600"/>
              </a:solidFill>
              <a:ln w="9525">
                <a:solidFill>
                  <a:srgbClr val="66FFFF"/>
                </a:solidFill>
                <a:round/>
                <a:headEnd/>
                <a:tailEnd/>
              </a:ln>
            </p:spPr>
            <p:txBody>
              <a:bodyPr wrap="none" anchor="ctr"/>
              <a:lstStyle/>
              <a:p>
                <a:endParaRPr lang="en-US"/>
              </a:p>
            </p:txBody>
          </p:sp>
          <p:sp>
            <p:nvSpPr>
              <p:cNvPr id="2155" name="Arc 202"/>
              <p:cNvSpPr>
                <a:spLocks/>
              </p:cNvSpPr>
              <p:nvPr/>
            </p:nvSpPr>
            <p:spPr bwMode="auto">
              <a:xfrm rot="10800000">
                <a:off x="4013" y="3447"/>
                <a:ext cx="273" cy="249"/>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6600"/>
              </a:solidFill>
              <a:ln w="9525">
                <a:solidFill>
                  <a:srgbClr val="66FFFF"/>
                </a:solidFill>
                <a:round/>
                <a:headEnd/>
                <a:tailEnd/>
              </a:ln>
            </p:spPr>
            <p:txBody>
              <a:bodyPr wrap="none" anchor="ctr"/>
              <a:lstStyle/>
              <a:p>
                <a:endParaRPr lang="en-US"/>
              </a:p>
            </p:txBody>
          </p:sp>
          <p:sp>
            <p:nvSpPr>
              <p:cNvPr id="2156" name="AutoShape 203"/>
              <p:cNvSpPr>
                <a:spLocks noChangeArrowheads="1"/>
              </p:cNvSpPr>
              <p:nvPr/>
            </p:nvSpPr>
            <p:spPr bwMode="auto">
              <a:xfrm>
                <a:off x="3936" y="3024"/>
                <a:ext cx="432" cy="480"/>
              </a:xfrm>
              <a:prstGeom prst="flowChartConnector">
                <a:avLst/>
              </a:prstGeom>
              <a:solidFill>
                <a:srgbClr val="FFFF99"/>
              </a:solidFill>
              <a:ln w="9525">
                <a:solidFill>
                  <a:schemeClr val="bg1"/>
                </a:solidFill>
                <a:round/>
                <a:headEnd/>
                <a:tailEnd/>
              </a:ln>
            </p:spPr>
            <p:txBody>
              <a:bodyPr wrap="none" anchor="ctr"/>
              <a:lstStyle/>
              <a:p>
                <a:endParaRPr lang="en-US"/>
              </a:p>
            </p:txBody>
          </p:sp>
        </p:grpSp>
        <p:grpSp>
          <p:nvGrpSpPr>
            <p:cNvPr id="2079" name="Group 204"/>
            <p:cNvGrpSpPr>
              <a:grpSpLocks/>
            </p:cNvGrpSpPr>
            <p:nvPr/>
          </p:nvGrpSpPr>
          <p:grpSpPr bwMode="auto">
            <a:xfrm rot="-561779">
              <a:off x="2544" y="480"/>
              <a:ext cx="528" cy="576"/>
              <a:chOff x="2016" y="3120"/>
              <a:chExt cx="528" cy="576"/>
            </a:xfrm>
          </p:grpSpPr>
          <p:sp>
            <p:nvSpPr>
              <p:cNvPr id="2143" name="Arc 205"/>
              <p:cNvSpPr>
                <a:spLocks/>
              </p:cNvSpPr>
              <p:nvPr/>
            </p:nvSpPr>
            <p:spPr bwMode="auto">
              <a:xfrm>
                <a:off x="2204" y="3120"/>
                <a:ext cx="176" cy="192"/>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chemeClr val="bg1"/>
              </a:solidFill>
              <a:ln w="9525">
                <a:solidFill>
                  <a:srgbClr val="FF0066"/>
                </a:solidFill>
                <a:round/>
                <a:headEnd/>
                <a:tailEnd/>
              </a:ln>
            </p:spPr>
            <p:txBody>
              <a:bodyPr wrap="none" anchor="ctr"/>
              <a:lstStyle/>
              <a:p>
                <a:endParaRPr lang="en-US"/>
              </a:p>
            </p:txBody>
          </p:sp>
          <p:sp>
            <p:nvSpPr>
              <p:cNvPr id="2144" name="Arc 206"/>
              <p:cNvSpPr>
                <a:spLocks/>
              </p:cNvSpPr>
              <p:nvPr/>
            </p:nvSpPr>
            <p:spPr bwMode="auto">
              <a:xfrm rot="3888902">
                <a:off x="2374" y="3252"/>
                <a:ext cx="170" cy="170"/>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chemeClr val="bg1"/>
              </a:solidFill>
              <a:ln w="9525">
                <a:solidFill>
                  <a:srgbClr val="FF0066"/>
                </a:solidFill>
                <a:round/>
                <a:headEnd/>
                <a:tailEnd/>
              </a:ln>
            </p:spPr>
            <p:txBody>
              <a:bodyPr wrap="none" anchor="ctr"/>
              <a:lstStyle/>
              <a:p>
                <a:endParaRPr lang="en-US"/>
              </a:p>
            </p:txBody>
          </p:sp>
          <p:sp>
            <p:nvSpPr>
              <p:cNvPr id="2145" name="Arc 207"/>
              <p:cNvSpPr>
                <a:spLocks/>
              </p:cNvSpPr>
              <p:nvPr/>
            </p:nvSpPr>
            <p:spPr bwMode="auto">
              <a:xfrm rot="7161665">
                <a:off x="2347" y="3455"/>
                <a:ext cx="169" cy="162"/>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chemeClr val="bg1"/>
              </a:solidFill>
              <a:ln w="9525">
                <a:solidFill>
                  <a:srgbClr val="FF0066"/>
                </a:solidFill>
                <a:round/>
                <a:headEnd/>
                <a:tailEnd/>
              </a:ln>
            </p:spPr>
            <p:txBody>
              <a:bodyPr wrap="none" anchor="ctr"/>
              <a:lstStyle/>
              <a:p>
                <a:endParaRPr lang="en-US"/>
              </a:p>
            </p:txBody>
          </p:sp>
          <p:sp>
            <p:nvSpPr>
              <p:cNvPr id="2146" name="Arc 208"/>
              <p:cNvSpPr>
                <a:spLocks/>
              </p:cNvSpPr>
              <p:nvPr/>
            </p:nvSpPr>
            <p:spPr bwMode="auto">
              <a:xfrm rot="-3633413">
                <a:off x="2023" y="3211"/>
                <a:ext cx="170" cy="164"/>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chemeClr val="bg1"/>
              </a:solidFill>
              <a:ln w="9525">
                <a:solidFill>
                  <a:srgbClr val="FF0066"/>
                </a:solidFill>
                <a:round/>
                <a:headEnd/>
                <a:tailEnd/>
              </a:ln>
            </p:spPr>
            <p:txBody>
              <a:bodyPr wrap="none" anchor="ctr"/>
              <a:lstStyle/>
              <a:p>
                <a:endParaRPr lang="en-US"/>
              </a:p>
            </p:txBody>
          </p:sp>
          <p:sp>
            <p:nvSpPr>
              <p:cNvPr id="2147" name="Arc 209"/>
              <p:cNvSpPr>
                <a:spLocks/>
              </p:cNvSpPr>
              <p:nvPr/>
            </p:nvSpPr>
            <p:spPr bwMode="auto">
              <a:xfrm rot="-6611763">
                <a:off x="2013" y="3428"/>
                <a:ext cx="169" cy="164"/>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chemeClr val="bg1"/>
              </a:solidFill>
              <a:ln w="9525">
                <a:solidFill>
                  <a:srgbClr val="FF0066"/>
                </a:solidFill>
                <a:round/>
                <a:headEnd/>
                <a:tailEnd/>
              </a:ln>
            </p:spPr>
            <p:txBody>
              <a:bodyPr wrap="none" anchor="ctr"/>
              <a:lstStyle/>
              <a:p>
                <a:endParaRPr lang="en-US"/>
              </a:p>
            </p:txBody>
          </p:sp>
          <p:sp>
            <p:nvSpPr>
              <p:cNvPr id="2148" name="Arc 210"/>
              <p:cNvSpPr>
                <a:spLocks/>
              </p:cNvSpPr>
              <p:nvPr/>
            </p:nvSpPr>
            <p:spPr bwMode="auto">
              <a:xfrm rot="10800000">
                <a:off x="2190" y="3539"/>
                <a:ext cx="177" cy="157"/>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chemeClr val="bg1"/>
              </a:solidFill>
              <a:ln w="9525">
                <a:solidFill>
                  <a:srgbClr val="FF0066"/>
                </a:solidFill>
                <a:round/>
                <a:headEnd/>
                <a:tailEnd/>
              </a:ln>
            </p:spPr>
            <p:txBody>
              <a:bodyPr wrap="none" anchor="ctr"/>
              <a:lstStyle/>
              <a:p>
                <a:endParaRPr lang="en-US"/>
              </a:p>
            </p:txBody>
          </p:sp>
          <p:sp>
            <p:nvSpPr>
              <p:cNvPr id="2149" name="AutoShape 211"/>
              <p:cNvSpPr>
                <a:spLocks noChangeArrowheads="1"/>
              </p:cNvSpPr>
              <p:nvPr/>
            </p:nvSpPr>
            <p:spPr bwMode="auto">
              <a:xfrm>
                <a:off x="2140" y="3249"/>
                <a:ext cx="280" cy="303"/>
              </a:xfrm>
              <a:prstGeom prst="flowChartConnector">
                <a:avLst/>
              </a:prstGeom>
              <a:solidFill>
                <a:srgbClr val="FFFF99"/>
              </a:solidFill>
              <a:ln w="9525">
                <a:solidFill>
                  <a:srgbClr val="FF0066"/>
                </a:solidFill>
                <a:round/>
                <a:headEnd/>
                <a:tailEnd/>
              </a:ln>
            </p:spPr>
            <p:txBody>
              <a:bodyPr wrap="none" anchor="ctr"/>
              <a:lstStyle/>
              <a:p>
                <a:endParaRPr lang="en-US"/>
              </a:p>
            </p:txBody>
          </p:sp>
        </p:grpSp>
        <p:grpSp>
          <p:nvGrpSpPr>
            <p:cNvPr id="2080" name="Group 212"/>
            <p:cNvGrpSpPr>
              <a:grpSpLocks/>
            </p:cNvGrpSpPr>
            <p:nvPr/>
          </p:nvGrpSpPr>
          <p:grpSpPr bwMode="auto">
            <a:xfrm>
              <a:off x="3226" y="576"/>
              <a:ext cx="528" cy="576"/>
              <a:chOff x="2016" y="3120"/>
              <a:chExt cx="528" cy="576"/>
            </a:xfrm>
          </p:grpSpPr>
          <p:sp>
            <p:nvSpPr>
              <p:cNvPr id="2136" name="Arc 213"/>
              <p:cNvSpPr>
                <a:spLocks/>
              </p:cNvSpPr>
              <p:nvPr/>
            </p:nvSpPr>
            <p:spPr bwMode="auto">
              <a:xfrm>
                <a:off x="2204" y="3120"/>
                <a:ext cx="176" cy="192"/>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FF00"/>
              </a:solidFill>
              <a:ln w="9525">
                <a:solidFill>
                  <a:srgbClr val="FF0066"/>
                </a:solidFill>
                <a:round/>
                <a:headEnd/>
                <a:tailEnd/>
              </a:ln>
            </p:spPr>
            <p:txBody>
              <a:bodyPr wrap="none" anchor="ctr"/>
              <a:lstStyle/>
              <a:p>
                <a:endParaRPr lang="en-US"/>
              </a:p>
            </p:txBody>
          </p:sp>
          <p:sp>
            <p:nvSpPr>
              <p:cNvPr id="2137" name="Arc 214"/>
              <p:cNvSpPr>
                <a:spLocks/>
              </p:cNvSpPr>
              <p:nvPr/>
            </p:nvSpPr>
            <p:spPr bwMode="auto">
              <a:xfrm rot="3888902">
                <a:off x="2374" y="3252"/>
                <a:ext cx="170" cy="170"/>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FF00"/>
              </a:solidFill>
              <a:ln w="9525">
                <a:solidFill>
                  <a:srgbClr val="FF0066"/>
                </a:solidFill>
                <a:round/>
                <a:headEnd/>
                <a:tailEnd/>
              </a:ln>
            </p:spPr>
            <p:txBody>
              <a:bodyPr wrap="none" anchor="ctr"/>
              <a:lstStyle/>
              <a:p>
                <a:endParaRPr lang="en-US"/>
              </a:p>
            </p:txBody>
          </p:sp>
          <p:sp>
            <p:nvSpPr>
              <p:cNvPr id="2138" name="Arc 215"/>
              <p:cNvSpPr>
                <a:spLocks/>
              </p:cNvSpPr>
              <p:nvPr/>
            </p:nvSpPr>
            <p:spPr bwMode="auto">
              <a:xfrm rot="7161665">
                <a:off x="2347" y="3455"/>
                <a:ext cx="169" cy="162"/>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FF00"/>
              </a:solidFill>
              <a:ln w="9525">
                <a:solidFill>
                  <a:srgbClr val="FF0066"/>
                </a:solidFill>
                <a:round/>
                <a:headEnd/>
                <a:tailEnd/>
              </a:ln>
            </p:spPr>
            <p:txBody>
              <a:bodyPr wrap="none" anchor="ctr"/>
              <a:lstStyle/>
              <a:p>
                <a:endParaRPr lang="en-US"/>
              </a:p>
            </p:txBody>
          </p:sp>
          <p:sp>
            <p:nvSpPr>
              <p:cNvPr id="2139" name="Arc 216"/>
              <p:cNvSpPr>
                <a:spLocks/>
              </p:cNvSpPr>
              <p:nvPr/>
            </p:nvSpPr>
            <p:spPr bwMode="auto">
              <a:xfrm rot="-3633413">
                <a:off x="2023" y="3211"/>
                <a:ext cx="170" cy="164"/>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FF00"/>
              </a:solidFill>
              <a:ln w="9525">
                <a:solidFill>
                  <a:srgbClr val="FF0066"/>
                </a:solidFill>
                <a:round/>
                <a:headEnd/>
                <a:tailEnd/>
              </a:ln>
            </p:spPr>
            <p:txBody>
              <a:bodyPr wrap="none" anchor="ctr"/>
              <a:lstStyle/>
              <a:p>
                <a:endParaRPr lang="en-US"/>
              </a:p>
            </p:txBody>
          </p:sp>
          <p:sp>
            <p:nvSpPr>
              <p:cNvPr id="2140" name="Arc 217"/>
              <p:cNvSpPr>
                <a:spLocks/>
              </p:cNvSpPr>
              <p:nvPr/>
            </p:nvSpPr>
            <p:spPr bwMode="auto">
              <a:xfrm rot="-6611763">
                <a:off x="2013" y="3428"/>
                <a:ext cx="169" cy="164"/>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FF00"/>
              </a:solidFill>
              <a:ln w="9525">
                <a:solidFill>
                  <a:srgbClr val="FF0066"/>
                </a:solidFill>
                <a:round/>
                <a:headEnd/>
                <a:tailEnd/>
              </a:ln>
            </p:spPr>
            <p:txBody>
              <a:bodyPr wrap="none" anchor="ctr"/>
              <a:lstStyle/>
              <a:p>
                <a:endParaRPr lang="en-US"/>
              </a:p>
            </p:txBody>
          </p:sp>
          <p:sp>
            <p:nvSpPr>
              <p:cNvPr id="2141" name="Arc 218"/>
              <p:cNvSpPr>
                <a:spLocks/>
              </p:cNvSpPr>
              <p:nvPr/>
            </p:nvSpPr>
            <p:spPr bwMode="auto">
              <a:xfrm rot="10800000">
                <a:off x="2190" y="3539"/>
                <a:ext cx="177" cy="157"/>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FFFF00"/>
              </a:solidFill>
              <a:ln w="9525">
                <a:solidFill>
                  <a:srgbClr val="FF0066"/>
                </a:solidFill>
                <a:round/>
                <a:headEnd/>
                <a:tailEnd/>
              </a:ln>
            </p:spPr>
            <p:txBody>
              <a:bodyPr wrap="none" anchor="ctr"/>
              <a:lstStyle/>
              <a:p>
                <a:endParaRPr lang="en-US"/>
              </a:p>
            </p:txBody>
          </p:sp>
          <p:sp>
            <p:nvSpPr>
              <p:cNvPr id="2142" name="AutoShape 219"/>
              <p:cNvSpPr>
                <a:spLocks noChangeArrowheads="1"/>
              </p:cNvSpPr>
              <p:nvPr/>
            </p:nvSpPr>
            <p:spPr bwMode="auto">
              <a:xfrm>
                <a:off x="2140" y="3249"/>
                <a:ext cx="280" cy="303"/>
              </a:xfrm>
              <a:prstGeom prst="flowChartConnector">
                <a:avLst/>
              </a:prstGeom>
              <a:solidFill>
                <a:srgbClr val="FFFF99"/>
              </a:solidFill>
              <a:ln w="9525">
                <a:solidFill>
                  <a:srgbClr val="FF0066"/>
                </a:solidFill>
                <a:round/>
                <a:headEnd/>
                <a:tailEnd/>
              </a:ln>
            </p:spPr>
            <p:txBody>
              <a:bodyPr wrap="none" anchor="ctr"/>
              <a:lstStyle/>
              <a:p>
                <a:endParaRPr lang="en-US"/>
              </a:p>
            </p:txBody>
          </p:sp>
        </p:grpSp>
        <p:grpSp>
          <p:nvGrpSpPr>
            <p:cNvPr id="2081" name="Group 220"/>
            <p:cNvGrpSpPr>
              <a:grpSpLocks/>
            </p:cNvGrpSpPr>
            <p:nvPr/>
          </p:nvGrpSpPr>
          <p:grpSpPr bwMode="auto">
            <a:xfrm>
              <a:off x="3024" y="240"/>
              <a:ext cx="336" cy="384"/>
              <a:chOff x="2016" y="3120"/>
              <a:chExt cx="528" cy="576"/>
            </a:xfrm>
          </p:grpSpPr>
          <p:sp>
            <p:nvSpPr>
              <p:cNvPr id="2129" name="Arc 221"/>
              <p:cNvSpPr>
                <a:spLocks/>
              </p:cNvSpPr>
              <p:nvPr/>
            </p:nvSpPr>
            <p:spPr bwMode="auto">
              <a:xfrm>
                <a:off x="2204" y="3120"/>
                <a:ext cx="176" cy="192"/>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FFFF"/>
              </a:solidFill>
              <a:ln w="9525">
                <a:solidFill>
                  <a:schemeClr val="bg1"/>
                </a:solidFill>
                <a:round/>
                <a:headEnd/>
                <a:tailEnd/>
              </a:ln>
            </p:spPr>
            <p:txBody>
              <a:bodyPr wrap="none" anchor="ctr"/>
              <a:lstStyle/>
              <a:p>
                <a:endParaRPr lang="en-US"/>
              </a:p>
            </p:txBody>
          </p:sp>
          <p:sp>
            <p:nvSpPr>
              <p:cNvPr id="2130" name="Arc 222"/>
              <p:cNvSpPr>
                <a:spLocks/>
              </p:cNvSpPr>
              <p:nvPr/>
            </p:nvSpPr>
            <p:spPr bwMode="auto">
              <a:xfrm rot="3888902">
                <a:off x="2374" y="3252"/>
                <a:ext cx="170" cy="170"/>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FFFF"/>
              </a:solidFill>
              <a:ln w="9525">
                <a:solidFill>
                  <a:schemeClr val="bg1"/>
                </a:solidFill>
                <a:round/>
                <a:headEnd/>
                <a:tailEnd/>
              </a:ln>
            </p:spPr>
            <p:txBody>
              <a:bodyPr wrap="none" anchor="ctr"/>
              <a:lstStyle/>
              <a:p>
                <a:endParaRPr lang="en-US"/>
              </a:p>
            </p:txBody>
          </p:sp>
          <p:sp>
            <p:nvSpPr>
              <p:cNvPr id="2131" name="Arc 223"/>
              <p:cNvSpPr>
                <a:spLocks/>
              </p:cNvSpPr>
              <p:nvPr/>
            </p:nvSpPr>
            <p:spPr bwMode="auto">
              <a:xfrm rot="7161665">
                <a:off x="2347" y="3455"/>
                <a:ext cx="169" cy="162"/>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FFFF"/>
              </a:solidFill>
              <a:ln w="9525">
                <a:solidFill>
                  <a:schemeClr val="bg1"/>
                </a:solidFill>
                <a:round/>
                <a:headEnd/>
                <a:tailEnd/>
              </a:ln>
            </p:spPr>
            <p:txBody>
              <a:bodyPr wrap="none" anchor="ctr"/>
              <a:lstStyle/>
              <a:p>
                <a:endParaRPr lang="en-US"/>
              </a:p>
            </p:txBody>
          </p:sp>
          <p:sp>
            <p:nvSpPr>
              <p:cNvPr id="2132" name="Arc 224"/>
              <p:cNvSpPr>
                <a:spLocks/>
              </p:cNvSpPr>
              <p:nvPr/>
            </p:nvSpPr>
            <p:spPr bwMode="auto">
              <a:xfrm rot="-3633413">
                <a:off x="2023" y="3211"/>
                <a:ext cx="170" cy="164"/>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FFFF"/>
              </a:solidFill>
              <a:ln w="9525">
                <a:solidFill>
                  <a:schemeClr val="bg1"/>
                </a:solidFill>
                <a:round/>
                <a:headEnd/>
                <a:tailEnd/>
              </a:ln>
            </p:spPr>
            <p:txBody>
              <a:bodyPr wrap="none" anchor="ctr"/>
              <a:lstStyle/>
              <a:p>
                <a:endParaRPr lang="en-US"/>
              </a:p>
            </p:txBody>
          </p:sp>
          <p:sp>
            <p:nvSpPr>
              <p:cNvPr id="2133" name="Arc 225"/>
              <p:cNvSpPr>
                <a:spLocks/>
              </p:cNvSpPr>
              <p:nvPr/>
            </p:nvSpPr>
            <p:spPr bwMode="auto">
              <a:xfrm rot="-6611763">
                <a:off x="2013" y="3428"/>
                <a:ext cx="169" cy="164"/>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FFFF"/>
              </a:solidFill>
              <a:ln w="9525">
                <a:solidFill>
                  <a:schemeClr val="bg1"/>
                </a:solidFill>
                <a:round/>
                <a:headEnd/>
                <a:tailEnd/>
              </a:ln>
            </p:spPr>
            <p:txBody>
              <a:bodyPr wrap="none" anchor="ctr"/>
              <a:lstStyle/>
              <a:p>
                <a:endParaRPr lang="en-US"/>
              </a:p>
            </p:txBody>
          </p:sp>
          <p:sp>
            <p:nvSpPr>
              <p:cNvPr id="2134" name="Arc 226"/>
              <p:cNvSpPr>
                <a:spLocks/>
              </p:cNvSpPr>
              <p:nvPr/>
            </p:nvSpPr>
            <p:spPr bwMode="auto">
              <a:xfrm rot="10800000">
                <a:off x="2190" y="3539"/>
                <a:ext cx="177" cy="157"/>
              </a:xfrm>
              <a:custGeom>
                <a:avLst/>
                <a:gdLst>
                  <a:gd name="T0" fmla="*/ 0 w 43200"/>
                  <a:gd name="T1" fmla="*/ 0 h 22795"/>
                  <a:gd name="T2" fmla="*/ 0 w 43200"/>
                  <a:gd name="T3" fmla="*/ 0 h 22795"/>
                  <a:gd name="T4" fmla="*/ 0 w 43200"/>
                  <a:gd name="T5" fmla="*/ 0 h 22795"/>
                  <a:gd name="T6" fmla="*/ 0 60000 65536"/>
                  <a:gd name="T7" fmla="*/ 0 60000 65536"/>
                  <a:gd name="T8" fmla="*/ 0 60000 65536"/>
                  <a:gd name="T9" fmla="*/ 0 w 43200"/>
                  <a:gd name="T10" fmla="*/ 0 h 22795"/>
                  <a:gd name="T11" fmla="*/ 43200 w 43200"/>
                  <a:gd name="T12" fmla="*/ 22795 h 22795"/>
                </a:gdLst>
                <a:ahLst/>
                <a:cxnLst>
                  <a:cxn ang="T6">
                    <a:pos x="T0" y="T1"/>
                  </a:cxn>
                  <a:cxn ang="T7">
                    <a:pos x="T2" y="T3"/>
                  </a:cxn>
                  <a:cxn ang="T8">
                    <a:pos x="T4" y="T5"/>
                  </a:cxn>
                </a:cxnLst>
                <a:rect l="T9" t="T10" r="T11" b="T12"/>
                <a:pathLst>
                  <a:path w="43200" h="22795" fill="none"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path>
                  <a:path w="43200" h="22795" stroke="0" extrusionOk="0">
                    <a:moveTo>
                      <a:pt x="33" y="22794"/>
                    </a:moveTo>
                    <a:cubicBezTo>
                      <a:pt x="11" y="22397"/>
                      <a:pt x="0" y="21998"/>
                      <a:pt x="0" y="21600"/>
                    </a:cubicBezTo>
                    <a:cubicBezTo>
                      <a:pt x="0" y="9670"/>
                      <a:pt x="9670" y="0"/>
                      <a:pt x="21600" y="0"/>
                    </a:cubicBezTo>
                    <a:cubicBezTo>
                      <a:pt x="33529" y="0"/>
                      <a:pt x="43200" y="9670"/>
                      <a:pt x="43200" y="21600"/>
                    </a:cubicBezTo>
                    <a:cubicBezTo>
                      <a:pt x="43200" y="21979"/>
                      <a:pt x="43189" y="22358"/>
                      <a:pt x="43170" y="22738"/>
                    </a:cubicBezTo>
                    <a:lnTo>
                      <a:pt x="21600" y="21600"/>
                    </a:lnTo>
                    <a:lnTo>
                      <a:pt x="33" y="22794"/>
                    </a:lnTo>
                    <a:close/>
                  </a:path>
                </a:pathLst>
              </a:custGeom>
              <a:solidFill>
                <a:srgbClr val="00FFFF"/>
              </a:solidFill>
              <a:ln w="9525">
                <a:solidFill>
                  <a:schemeClr val="bg1"/>
                </a:solidFill>
                <a:round/>
                <a:headEnd/>
                <a:tailEnd/>
              </a:ln>
            </p:spPr>
            <p:txBody>
              <a:bodyPr wrap="none" anchor="ctr"/>
              <a:lstStyle/>
              <a:p>
                <a:endParaRPr lang="en-US"/>
              </a:p>
            </p:txBody>
          </p:sp>
          <p:sp>
            <p:nvSpPr>
              <p:cNvPr id="2135" name="AutoShape 227"/>
              <p:cNvSpPr>
                <a:spLocks noChangeArrowheads="1"/>
              </p:cNvSpPr>
              <p:nvPr/>
            </p:nvSpPr>
            <p:spPr bwMode="auto">
              <a:xfrm>
                <a:off x="2140" y="3249"/>
                <a:ext cx="280" cy="303"/>
              </a:xfrm>
              <a:prstGeom prst="flowChartConnector">
                <a:avLst/>
              </a:prstGeom>
              <a:solidFill>
                <a:srgbClr val="FFFF99"/>
              </a:solidFill>
              <a:ln w="9525">
                <a:solidFill>
                  <a:schemeClr val="bg1"/>
                </a:solidFill>
                <a:round/>
                <a:headEnd/>
                <a:tailEnd/>
              </a:ln>
            </p:spPr>
            <p:txBody>
              <a:bodyPr wrap="none" anchor="ctr"/>
              <a:lstStyle/>
              <a:p>
                <a:endParaRPr lang="en-US"/>
              </a:p>
            </p:txBody>
          </p:sp>
        </p:grpSp>
        <p:sp>
          <p:nvSpPr>
            <p:cNvPr id="2082" name="Line 228"/>
            <p:cNvSpPr>
              <a:spLocks noChangeShapeType="1"/>
            </p:cNvSpPr>
            <p:nvPr/>
          </p:nvSpPr>
          <p:spPr bwMode="auto">
            <a:xfrm flipH="1">
              <a:off x="2160" y="2064"/>
              <a:ext cx="336" cy="224"/>
            </a:xfrm>
            <a:prstGeom prst="line">
              <a:avLst/>
            </a:prstGeom>
            <a:noFill/>
            <a:ln w="9525">
              <a:solidFill>
                <a:schemeClr val="tx1"/>
              </a:solidFill>
              <a:round/>
              <a:headEnd/>
              <a:tailEnd/>
            </a:ln>
          </p:spPr>
          <p:txBody>
            <a:bodyPr/>
            <a:lstStyle/>
            <a:p>
              <a:endParaRPr lang="en-US"/>
            </a:p>
          </p:txBody>
        </p:sp>
        <p:sp>
          <p:nvSpPr>
            <p:cNvPr id="2083" name="Line 229"/>
            <p:cNvSpPr>
              <a:spLocks noChangeShapeType="1"/>
            </p:cNvSpPr>
            <p:nvPr/>
          </p:nvSpPr>
          <p:spPr bwMode="auto">
            <a:xfrm flipH="1">
              <a:off x="3264" y="2112"/>
              <a:ext cx="336" cy="192"/>
            </a:xfrm>
            <a:prstGeom prst="line">
              <a:avLst/>
            </a:prstGeom>
            <a:noFill/>
            <a:ln w="9525">
              <a:solidFill>
                <a:schemeClr val="tx1"/>
              </a:solidFill>
              <a:round/>
              <a:headEnd/>
              <a:tailEnd/>
            </a:ln>
          </p:spPr>
          <p:txBody>
            <a:bodyPr/>
            <a:lstStyle/>
            <a:p>
              <a:endParaRPr lang="en-US"/>
            </a:p>
          </p:txBody>
        </p:sp>
        <p:sp>
          <p:nvSpPr>
            <p:cNvPr id="2084" name="Line 230"/>
            <p:cNvSpPr>
              <a:spLocks noChangeShapeType="1"/>
            </p:cNvSpPr>
            <p:nvPr/>
          </p:nvSpPr>
          <p:spPr bwMode="auto">
            <a:xfrm flipV="1">
              <a:off x="2400" y="2208"/>
              <a:ext cx="144" cy="96"/>
            </a:xfrm>
            <a:prstGeom prst="line">
              <a:avLst/>
            </a:prstGeom>
            <a:noFill/>
            <a:ln w="9525">
              <a:solidFill>
                <a:schemeClr val="tx1"/>
              </a:solidFill>
              <a:round/>
              <a:headEnd/>
              <a:tailEnd/>
            </a:ln>
          </p:spPr>
          <p:txBody>
            <a:bodyPr/>
            <a:lstStyle/>
            <a:p>
              <a:endParaRPr lang="en-US"/>
            </a:p>
          </p:txBody>
        </p:sp>
        <p:sp>
          <p:nvSpPr>
            <p:cNvPr id="2085" name="Line 231"/>
            <p:cNvSpPr>
              <a:spLocks noChangeShapeType="1"/>
            </p:cNvSpPr>
            <p:nvPr/>
          </p:nvSpPr>
          <p:spPr bwMode="auto">
            <a:xfrm flipV="1">
              <a:off x="1824" y="1968"/>
              <a:ext cx="96" cy="48"/>
            </a:xfrm>
            <a:prstGeom prst="line">
              <a:avLst/>
            </a:prstGeom>
            <a:noFill/>
            <a:ln w="9525">
              <a:solidFill>
                <a:schemeClr val="tx1"/>
              </a:solidFill>
              <a:round/>
              <a:headEnd/>
              <a:tailEnd/>
            </a:ln>
          </p:spPr>
          <p:txBody>
            <a:bodyPr/>
            <a:lstStyle/>
            <a:p>
              <a:endParaRPr lang="en-US"/>
            </a:p>
          </p:txBody>
        </p:sp>
        <p:sp>
          <p:nvSpPr>
            <p:cNvPr id="2086" name="Line 232"/>
            <p:cNvSpPr>
              <a:spLocks noChangeShapeType="1"/>
            </p:cNvSpPr>
            <p:nvPr/>
          </p:nvSpPr>
          <p:spPr bwMode="auto">
            <a:xfrm>
              <a:off x="2064" y="2064"/>
              <a:ext cx="288" cy="240"/>
            </a:xfrm>
            <a:prstGeom prst="line">
              <a:avLst/>
            </a:prstGeom>
            <a:noFill/>
            <a:ln w="9525">
              <a:solidFill>
                <a:schemeClr val="tx1"/>
              </a:solidFill>
              <a:round/>
              <a:headEnd/>
              <a:tailEnd/>
            </a:ln>
          </p:spPr>
          <p:txBody>
            <a:bodyPr/>
            <a:lstStyle/>
            <a:p>
              <a:endParaRPr lang="en-US"/>
            </a:p>
          </p:txBody>
        </p:sp>
        <p:sp>
          <p:nvSpPr>
            <p:cNvPr id="2087" name="Line 233"/>
            <p:cNvSpPr>
              <a:spLocks noChangeShapeType="1"/>
            </p:cNvSpPr>
            <p:nvPr/>
          </p:nvSpPr>
          <p:spPr bwMode="auto">
            <a:xfrm>
              <a:off x="2448" y="2112"/>
              <a:ext cx="144" cy="144"/>
            </a:xfrm>
            <a:prstGeom prst="line">
              <a:avLst/>
            </a:prstGeom>
            <a:noFill/>
            <a:ln w="9525">
              <a:solidFill>
                <a:schemeClr val="tx1"/>
              </a:solidFill>
              <a:round/>
              <a:headEnd/>
              <a:tailEnd/>
            </a:ln>
          </p:spPr>
          <p:txBody>
            <a:bodyPr/>
            <a:lstStyle/>
            <a:p>
              <a:endParaRPr lang="en-US"/>
            </a:p>
          </p:txBody>
        </p:sp>
        <p:sp>
          <p:nvSpPr>
            <p:cNvPr id="2088" name="Line 234"/>
            <p:cNvSpPr>
              <a:spLocks noChangeShapeType="1"/>
            </p:cNvSpPr>
            <p:nvPr/>
          </p:nvSpPr>
          <p:spPr bwMode="auto">
            <a:xfrm>
              <a:off x="3264" y="2160"/>
              <a:ext cx="240" cy="144"/>
            </a:xfrm>
            <a:prstGeom prst="line">
              <a:avLst/>
            </a:prstGeom>
            <a:noFill/>
            <a:ln w="9525">
              <a:solidFill>
                <a:schemeClr val="tx1"/>
              </a:solidFill>
              <a:round/>
              <a:headEnd/>
              <a:tailEnd/>
            </a:ln>
          </p:spPr>
          <p:txBody>
            <a:bodyPr/>
            <a:lstStyle/>
            <a:p>
              <a:endParaRPr lang="en-US"/>
            </a:p>
          </p:txBody>
        </p:sp>
        <p:sp>
          <p:nvSpPr>
            <p:cNvPr id="2089" name="Arc 235"/>
            <p:cNvSpPr>
              <a:spLocks/>
            </p:cNvSpPr>
            <p:nvPr/>
          </p:nvSpPr>
          <p:spPr bwMode="auto">
            <a:xfrm>
              <a:off x="1454" y="288"/>
              <a:ext cx="754" cy="1248"/>
            </a:xfrm>
            <a:custGeom>
              <a:avLst/>
              <a:gdLst>
                <a:gd name="T0" fmla="*/ 0 w 30852"/>
                <a:gd name="T1" fmla="*/ 0 h 21600"/>
                <a:gd name="T2" fmla="*/ 0 w 30852"/>
                <a:gd name="T3" fmla="*/ 0 h 21600"/>
                <a:gd name="T4" fmla="*/ 0 w 30852"/>
                <a:gd name="T5" fmla="*/ 0 h 21600"/>
                <a:gd name="T6" fmla="*/ 0 60000 65536"/>
                <a:gd name="T7" fmla="*/ 0 60000 65536"/>
                <a:gd name="T8" fmla="*/ 0 60000 65536"/>
                <a:gd name="T9" fmla="*/ 0 w 30852"/>
                <a:gd name="T10" fmla="*/ 0 h 21600"/>
                <a:gd name="T11" fmla="*/ 30852 w 30852"/>
                <a:gd name="T12" fmla="*/ 21600 h 21600"/>
              </a:gdLst>
              <a:ahLst/>
              <a:cxnLst>
                <a:cxn ang="T6">
                  <a:pos x="T0" y="T1"/>
                </a:cxn>
                <a:cxn ang="T7">
                  <a:pos x="T2" y="T3"/>
                </a:cxn>
                <a:cxn ang="T8">
                  <a:pos x="T4" y="T5"/>
                </a:cxn>
              </a:cxnLst>
              <a:rect l="T9" t="T10" r="T11" b="T12"/>
              <a:pathLst>
                <a:path w="30852" h="21600" fill="none" extrusionOk="0">
                  <a:moveTo>
                    <a:pt x="-1" y="2081"/>
                  </a:moveTo>
                  <a:cubicBezTo>
                    <a:pt x="2891" y="711"/>
                    <a:pt x="6051" y="-1"/>
                    <a:pt x="9252" y="0"/>
                  </a:cubicBezTo>
                  <a:cubicBezTo>
                    <a:pt x="21181" y="0"/>
                    <a:pt x="30852" y="9670"/>
                    <a:pt x="30852" y="21600"/>
                  </a:cubicBezTo>
                </a:path>
                <a:path w="30852" h="21600" stroke="0" extrusionOk="0">
                  <a:moveTo>
                    <a:pt x="-1" y="2081"/>
                  </a:moveTo>
                  <a:cubicBezTo>
                    <a:pt x="2891" y="711"/>
                    <a:pt x="6051" y="-1"/>
                    <a:pt x="9252" y="0"/>
                  </a:cubicBezTo>
                  <a:cubicBezTo>
                    <a:pt x="21181" y="0"/>
                    <a:pt x="30852" y="9670"/>
                    <a:pt x="30852" y="21600"/>
                  </a:cubicBezTo>
                  <a:lnTo>
                    <a:pt x="9252" y="21600"/>
                  </a:lnTo>
                  <a:lnTo>
                    <a:pt x="-1" y="2081"/>
                  </a:lnTo>
                  <a:close/>
                </a:path>
              </a:pathLst>
            </a:custGeom>
            <a:noFill/>
            <a:ln w="9525">
              <a:solidFill>
                <a:srgbClr val="00FF00"/>
              </a:solidFill>
              <a:round/>
              <a:headEnd/>
              <a:tailEnd/>
            </a:ln>
          </p:spPr>
          <p:txBody>
            <a:bodyPr wrap="none" anchor="ctr"/>
            <a:lstStyle/>
            <a:p>
              <a:endParaRPr lang="en-US"/>
            </a:p>
          </p:txBody>
        </p:sp>
        <p:sp>
          <p:nvSpPr>
            <p:cNvPr id="2090" name="Arc 236"/>
            <p:cNvSpPr>
              <a:spLocks/>
            </p:cNvSpPr>
            <p:nvPr/>
          </p:nvSpPr>
          <p:spPr bwMode="auto">
            <a:xfrm flipH="1">
              <a:off x="3215" y="192"/>
              <a:ext cx="1169" cy="1056"/>
            </a:xfrm>
            <a:custGeom>
              <a:avLst/>
              <a:gdLst>
                <a:gd name="T0" fmla="*/ 0 w 37561"/>
                <a:gd name="T1" fmla="*/ 0 h 21600"/>
                <a:gd name="T2" fmla="*/ 0 w 37561"/>
                <a:gd name="T3" fmla="*/ 0 h 21600"/>
                <a:gd name="T4" fmla="*/ 0 w 37561"/>
                <a:gd name="T5" fmla="*/ 0 h 21600"/>
                <a:gd name="T6" fmla="*/ 0 60000 65536"/>
                <a:gd name="T7" fmla="*/ 0 60000 65536"/>
                <a:gd name="T8" fmla="*/ 0 60000 65536"/>
                <a:gd name="T9" fmla="*/ 0 w 37561"/>
                <a:gd name="T10" fmla="*/ 0 h 21600"/>
                <a:gd name="T11" fmla="*/ 37561 w 37561"/>
                <a:gd name="T12" fmla="*/ 21600 h 21600"/>
              </a:gdLst>
              <a:ahLst/>
              <a:cxnLst>
                <a:cxn ang="T6">
                  <a:pos x="T0" y="T1"/>
                </a:cxn>
                <a:cxn ang="T7">
                  <a:pos x="T2" y="T3"/>
                </a:cxn>
                <a:cxn ang="T8">
                  <a:pos x="T4" y="T5"/>
                </a:cxn>
              </a:cxnLst>
              <a:rect l="T9" t="T10" r="T11" b="T12"/>
              <a:pathLst>
                <a:path w="37561" h="21600" fill="none" extrusionOk="0">
                  <a:moveTo>
                    <a:pt x="0" y="7046"/>
                  </a:moveTo>
                  <a:cubicBezTo>
                    <a:pt x="4093" y="2557"/>
                    <a:pt x="9886" y="-1"/>
                    <a:pt x="15961" y="0"/>
                  </a:cubicBezTo>
                  <a:cubicBezTo>
                    <a:pt x="27890" y="0"/>
                    <a:pt x="37561" y="9670"/>
                    <a:pt x="37561" y="21600"/>
                  </a:cubicBezTo>
                </a:path>
                <a:path w="37561" h="21600" stroke="0" extrusionOk="0">
                  <a:moveTo>
                    <a:pt x="0" y="7046"/>
                  </a:moveTo>
                  <a:cubicBezTo>
                    <a:pt x="4093" y="2557"/>
                    <a:pt x="9886" y="-1"/>
                    <a:pt x="15961" y="0"/>
                  </a:cubicBezTo>
                  <a:cubicBezTo>
                    <a:pt x="27890" y="0"/>
                    <a:pt x="37561" y="9670"/>
                    <a:pt x="37561" y="21600"/>
                  </a:cubicBezTo>
                  <a:lnTo>
                    <a:pt x="15961" y="21600"/>
                  </a:lnTo>
                  <a:lnTo>
                    <a:pt x="0" y="7046"/>
                  </a:lnTo>
                  <a:close/>
                </a:path>
              </a:pathLst>
            </a:custGeom>
            <a:noFill/>
            <a:ln w="9525">
              <a:solidFill>
                <a:srgbClr val="00FF00"/>
              </a:solidFill>
              <a:round/>
              <a:headEnd/>
              <a:tailEnd/>
            </a:ln>
          </p:spPr>
          <p:txBody>
            <a:bodyPr wrap="none" anchor="ctr"/>
            <a:lstStyle/>
            <a:p>
              <a:endParaRPr lang="en-US"/>
            </a:p>
          </p:txBody>
        </p:sp>
        <p:grpSp>
          <p:nvGrpSpPr>
            <p:cNvPr id="2091" name="Group 237"/>
            <p:cNvGrpSpPr>
              <a:grpSpLocks/>
            </p:cNvGrpSpPr>
            <p:nvPr/>
          </p:nvGrpSpPr>
          <p:grpSpPr bwMode="auto">
            <a:xfrm>
              <a:off x="1248" y="2208"/>
              <a:ext cx="1168" cy="633"/>
              <a:chOff x="1344" y="2775"/>
              <a:chExt cx="1168" cy="633"/>
            </a:xfrm>
          </p:grpSpPr>
          <p:sp>
            <p:nvSpPr>
              <p:cNvPr id="2123" name="AutoShape 238"/>
              <p:cNvSpPr>
                <a:spLocks noChangeArrowheads="1"/>
              </p:cNvSpPr>
              <p:nvPr/>
            </p:nvSpPr>
            <p:spPr bwMode="auto">
              <a:xfrm rot="3147634">
                <a:off x="1623" y="2496"/>
                <a:ext cx="610" cy="116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28 w 21600"/>
                  <a:gd name="T13" fmla="*/ 2275 h 21600"/>
                  <a:gd name="T14" fmla="*/ 16572 w 21600"/>
                  <a:gd name="T15" fmla="*/ 13685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8000"/>
              </a:solidFill>
              <a:ln w="9525">
                <a:solidFill>
                  <a:srgbClr val="008000"/>
                </a:solidFill>
                <a:miter lim="800000"/>
                <a:headEnd/>
                <a:tailEnd/>
              </a:ln>
            </p:spPr>
            <p:txBody>
              <a:bodyPr wrap="none" anchor="ctr"/>
              <a:lstStyle/>
              <a:p>
                <a:endParaRPr lang="en-US"/>
              </a:p>
            </p:txBody>
          </p:sp>
          <p:sp>
            <p:nvSpPr>
              <p:cNvPr id="2124" name="Line 239"/>
              <p:cNvSpPr>
                <a:spLocks noChangeShapeType="1"/>
              </p:cNvSpPr>
              <p:nvPr/>
            </p:nvSpPr>
            <p:spPr bwMode="auto">
              <a:xfrm flipH="1">
                <a:off x="1507" y="2832"/>
                <a:ext cx="816" cy="576"/>
              </a:xfrm>
              <a:prstGeom prst="line">
                <a:avLst/>
              </a:prstGeom>
              <a:noFill/>
              <a:ln w="9525">
                <a:solidFill>
                  <a:srgbClr val="009900"/>
                </a:solidFill>
                <a:round/>
                <a:headEnd/>
                <a:tailEnd/>
              </a:ln>
            </p:spPr>
            <p:txBody>
              <a:bodyPr/>
              <a:lstStyle/>
              <a:p>
                <a:endParaRPr lang="en-US"/>
              </a:p>
            </p:txBody>
          </p:sp>
          <p:sp>
            <p:nvSpPr>
              <p:cNvPr id="2125" name="Line 240"/>
              <p:cNvSpPr>
                <a:spLocks noChangeShapeType="1"/>
              </p:cNvSpPr>
              <p:nvPr/>
            </p:nvSpPr>
            <p:spPr bwMode="auto">
              <a:xfrm flipV="1">
                <a:off x="1795" y="2832"/>
                <a:ext cx="480" cy="96"/>
              </a:xfrm>
              <a:prstGeom prst="line">
                <a:avLst/>
              </a:prstGeom>
              <a:noFill/>
              <a:ln w="9525">
                <a:solidFill>
                  <a:srgbClr val="009900"/>
                </a:solidFill>
                <a:round/>
                <a:headEnd/>
                <a:tailEnd/>
              </a:ln>
            </p:spPr>
            <p:txBody>
              <a:bodyPr/>
              <a:lstStyle/>
              <a:p>
                <a:endParaRPr lang="en-US"/>
              </a:p>
            </p:txBody>
          </p:sp>
          <p:sp>
            <p:nvSpPr>
              <p:cNvPr id="2126" name="Line 241"/>
              <p:cNvSpPr>
                <a:spLocks noChangeShapeType="1"/>
              </p:cNvSpPr>
              <p:nvPr/>
            </p:nvSpPr>
            <p:spPr bwMode="auto">
              <a:xfrm flipH="1">
                <a:off x="2131" y="2928"/>
                <a:ext cx="144" cy="240"/>
              </a:xfrm>
              <a:prstGeom prst="line">
                <a:avLst/>
              </a:prstGeom>
              <a:noFill/>
              <a:ln w="9525">
                <a:solidFill>
                  <a:srgbClr val="009900"/>
                </a:solidFill>
                <a:round/>
                <a:headEnd/>
                <a:tailEnd/>
              </a:ln>
            </p:spPr>
            <p:txBody>
              <a:bodyPr/>
              <a:lstStyle/>
              <a:p>
                <a:endParaRPr lang="en-US"/>
              </a:p>
            </p:txBody>
          </p:sp>
          <p:sp>
            <p:nvSpPr>
              <p:cNvPr id="2127" name="Line 242"/>
              <p:cNvSpPr>
                <a:spLocks noChangeShapeType="1"/>
              </p:cNvSpPr>
              <p:nvPr/>
            </p:nvSpPr>
            <p:spPr bwMode="auto">
              <a:xfrm flipH="1">
                <a:off x="1699" y="3072"/>
                <a:ext cx="240" cy="48"/>
              </a:xfrm>
              <a:prstGeom prst="line">
                <a:avLst/>
              </a:prstGeom>
              <a:noFill/>
              <a:ln w="9525">
                <a:solidFill>
                  <a:srgbClr val="009900"/>
                </a:solidFill>
                <a:round/>
                <a:headEnd/>
                <a:tailEnd/>
              </a:ln>
            </p:spPr>
            <p:txBody>
              <a:bodyPr/>
              <a:lstStyle/>
              <a:p>
                <a:endParaRPr lang="en-US"/>
              </a:p>
            </p:txBody>
          </p:sp>
          <p:sp>
            <p:nvSpPr>
              <p:cNvPr id="2128" name="Line 243"/>
              <p:cNvSpPr>
                <a:spLocks noChangeShapeType="1"/>
              </p:cNvSpPr>
              <p:nvPr/>
            </p:nvSpPr>
            <p:spPr bwMode="auto">
              <a:xfrm flipH="1">
                <a:off x="1843" y="3072"/>
                <a:ext cx="144" cy="192"/>
              </a:xfrm>
              <a:prstGeom prst="line">
                <a:avLst/>
              </a:prstGeom>
              <a:noFill/>
              <a:ln w="9525">
                <a:solidFill>
                  <a:srgbClr val="009900"/>
                </a:solidFill>
                <a:round/>
                <a:headEnd/>
                <a:tailEnd/>
              </a:ln>
            </p:spPr>
            <p:txBody>
              <a:bodyPr/>
              <a:lstStyle/>
              <a:p>
                <a:endParaRPr lang="en-US"/>
              </a:p>
            </p:txBody>
          </p:sp>
        </p:grpSp>
        <p:grpSp>
          <p:nvGrpSpPr>
            <p:cNvPr id="2092" name="Group 244"/>
            <p:cNvGrpSpPr>
              <a:grpSpLocks/>
            </p:cNvGrpSpPr>
            <p:nvPr/>
          </p:nvGrpSpPr>
          <p:grpSpPr bwMode="auto">
            <a:xfrm rot="10800000">
              <a:off x="3792" y="601"/>
              <a:ext cx="690" cy="359"/>
              <a:chOff x="2208" y="2928"/>
              <a:chExt cx="1168" cy="633"/>
            </a:xfrm>
          </p:grpSpPr>
          <p:sp>
            <p:nvSpPr>
              <p:cNvPr id="2117" name="AutoShape 245"/>
              <p:cNvSpPr>
                <a:spLocks noChangeArrowheads="1"/>
              </p:cNvSpPr>
              <p:nvPr/>
            </p:nvSpPr>
            <p:spPr bwMode="auto">
              <a:xfrm rot="3147634">
                <a:off x="2487" y="2649"/>
                <a:ext cx="610" cy="116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28 w 21600"/>
                  <a:gd name="T13" fmla="*/ 2275 h 21600"/>
                  <a:gd name="T14" fmla="*/ 16572 w 21600"/>
                  <a:gd name="T15" fmla="*/ 13685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8000"/>
              </a:solidFill>
              <a:ln w="9525">
                <a:solidFill>
                  <a:srgbClr val="008000"/>
                </a:solidFill>
                <a:miter lim="800000"/>
                <a:headEnd/>
                <a:tailEnd/>
              </a:ln>
            </p:spPr>
            <p:txBody>
              <a:bodyPr wrap="none" anchor="ctr"/>
              <a:lstStyle/>
              <a:p>
                <a:endParaRPr lang="en-US"/>
              </a:p>
            </p:txBody>
          </p:sp>
          <p:sp>
            <p:nvSpPr>
              <p:cNvPr id="2118" name="Line 246"/>
              <p:cNvSpPr>
                <a:spLocks noChangeShapeType="1"/>
              </p:cNvSpPr>
              <p:nvPr/>
            </p:nvSpPr>
            <p:spPr bwMode="auto">
              <a:xfrm flipH="1">
                <a:off x="2371" y="2985"/>
                <a:ext cx="816" cy="576"/>
              </a:xfrm>
              <a:prstGeom prst="line">
                <a:avLst/>
              </a:prstGeom>
              <a:noFill/>
              <a:ln w="9525">
                <a:solidFill>
                  <a:srgbClr val="009900"/>
                </a:solidFill>
                <a:round/>
                <a:headEnd/>
                <a:tailEnd/>
              </a:ln>
            </p:spPr>
            <p:txBody>
              <a:bodyPr/>
              <a:lstStyle/>
              <a:p>
                <a:endParaRPr lang="en-US"/>
              </a:p>
            </p:txBody>
          </p:sp>
          <p:sp>
            <p:nvSpPr>
              <p:cNvPr id="2119" name="Line 247"/>
              <p:cNvSpPr>
                <a:spLocks noChangeShapeType="1"/>
              </p:cNvSpPr>
              <p:nvPr/>
            </p:nvSpPr>
            <p:spPr bwMode="auto">
              <a:xfrm flipV="1">
                <a:off x="2659" y="2985"/>
                <a:ext cx="480" cy="96"/>
              </a:xfrm>
              <a:prstGeom prst="line">
                <a:avLst/>
              </a:prstGeom>
              <a:noFill/>
              <a:ln w="9525">
                <a:solidFill>
                  <a:srgbClr val="009900"/>
                </a:solidFill>
                <a:round/>
                <a:headEnd/>
                <a:tailEnd/>
              </a:ln>
            </p:spPr>
            <p:txBody>
              <a:bodyPr/>
              <a:lstStyle/>
              <a:p>
                <a:endParaRPr lang="en-US"/>
              </a:p>
            </p:txBody>
          </p:sp>
          <p:sp>
            <p:nvSpPr>
              <p:cNvPr id="2120" name="Line 248"/>
              <p:cNvSpPr>
                <a:spLocks noChangeShapeType="1"/>
              </p:cNvSpPr>
              <p:nvPr/>
            </p:nvSpPr>
            <p:spPr bwMode="auto">
              <a:xfrm flipH="1">
                <a:off x="2995" y="3081"/>
                <a:ext cx="144" cy="240"/>
              </a:xfrm>
              <a:prstGeom prst="line">
                <a:avLst/>
              </a:prstGeom>
              <a:noFill/>
              <a:ln w="9525">
                <a:solidFill>
                  <a:srgbClr val="009900"/>
                </a:solidFill>
                <a:round/>
                <a:headEnd/>
                <a:tailEnd/>
              </a:ln>
            </p:spPr>
            <p:txBody>
              <a:bodyPr/>
              <a:lstStyle/>
              <a:p>
                <a:endParaRPr lang="en-US"/>
              </a:p>
            </p:txBody>
          </p:sp>
          <p:sp>
            <p:nvSpPr>
              <p:cNvPr id="2121" name="Line 249"/>
              <p:cNvSpPr>
                <a:spLocks noChangeShapeType="1"/>
              </p:cNvSpPr>
              <p:nvPr/>
            </p:nvSpPr>
            <p:spPr bwMode="auto">
              <a:xfrm flipH="1">
                <a:off x="2563" y="3225"/>
                <a:ext cx="240" cy="48"/>
              </a:xfrm>
              <a:prstGeom prst="line">
                <a:avLst/>
              </a:prstGeom>
              <a:noFill/>
              <a:ln w="9525">
                <a:solidFill>
                  <a:srgbClr val="009900"/>
                </a:solidFill>
                <a:round/>
                <a:headEnd/>
                <a:tailEnd/>
              </a:ln>
            </p:spPr>
            <p:txBody>
              <a:bodyPr/>
              <a:lstStyle/>
              <a:p>
                <a:endParaRPr lang="en-US"/>
              </a:p>
            </p:txBody>
          </p:sp>
          <p:sp>
            <p:nvSpPr>
              <p:cNvPr id="2122" name="Line 250"/>
              <p:cNvSpPr>
                <a:spLocks noChangeShapeType="1"/>
              </p:cNvSpPr>
              <p:nvPr/>
            </p:nvSpPr>
            <p:spPr bwMode="auto">
              <a:xfrm flipH="1">
                <a:off x="2707" y="3225"/>
                <a:ext cx="144" cy="192"/>
              </a:xfrm>
              <a:prstGeom prst="line">
                <a:avLst/>
              </a:prstGeom>
              <a:noFill/>
              <a:ln w="9525">
                <a:solidFill>
                  <a:srgbClr val="009900"/>
                </a:solidFill>
                <a:round/>
                <a:headEnd/>
                <a:tailEnd/>
              </a:ln>
            </p:spPr>
            <p:txBody>
              <a:bodyPr/>
              <a:lstStyle/>
              <a:p>
                <a:endParaRPr lang="en-US"/>
              </a:p>
            </p:txBody>
          </p:sp>
        </p:grpSp>
        <p:grpSp>
          <p:nvGrpSpPr>
            <p:cNvPr id="2093" name="Group 251"/>
            <p:cNvGrpSpPr>
              <a:grpSpLocks/>
            </p:cNvGrpSpPr>
            <p:nvPr/>
          </p:nvGrpSpPr>
          <p:grpSpPr bwMode="auto">
            <a:xfrm rot="4538368">
              <a:off x="1035" y="741"/>
              <a:ext cx="1185" cy="568"/>
              <a:chOff x="2208" y="2928"/>
              <a:chExt cx="1168" cy="633"/>
            </a:xfrm>
          </p:grpSpPr>
          <p:sp>
            <p:nvSpPr>
              <p:cNvPr id="2111" name="AutoShape 252"/>
              <p:cNvSpPr>
                <a:spLocks noChangeArrowheads="1"/>
              </p:cNvSpPr>
              <p:nvPr/>
            </p:nvSpPr>
            <p:spPr bwMode="auto">
              <a:xfrm rot="3147634">
                <a:off x="2487" y="2649"/>
                <a:ext cx="610" cy="116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28 w 21600"/>
                  <a:gd name="T13" fmla="*/ 2275 h 21600"/>
                  <a:gd name="T14" fmla="*/ 16572 w 21600"/>
                  <a:gd name="T15" fmla="*/ 13685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8000"/>
              </a:solidFill>
              <a:ln w="9525">
                <a:solidFill>
                  <a:srgbClr val="008000"/>
                </a:solidFill>
                <a:miter lim="800000"/>
                <a:headEnd/>
                <a:tailEnd/>
              </a:ln>
            </p:spPr>
            <p:txBody>
              <a:bodyPr wrap="none" anchor="ctr"/>
              <a:lstStyle/>
              <a:p>
                <a:endParaRPr lang="en-US"/>
              </a:p>
            </p:txBody>
          </p:sp>
          <p:sp>
            <p:nvSpPr>
              <p:cNvPr id="2112" name="Line 253"/>
              <p:cNvSpPr>
                <a:spLocks noChangeShapeType="1"/>
              </p:cNvSpPr>
              <p:nvPr/>
            </p:nvSpPr>
            <p:spPr bwMode="auto">
              <a:xfrm flipH="1">
                <a:off x="2371" y="2985"/>
                <a:ext cx="816" cy="576"/>
              </a:xfrm>
              <a:prstGeom prst="line">
                <a:avLst/>
              </a:prstGeom>
              <a:noFill/>
              <a:ln w="9525">
                <a:solidFill>
                  <a:srgbClr val="009900"/>
                </a:solidFill>
                <a:round/>
                <a:headEnd/>
                <a:tailEnd/>
              </a:ln>
            </p:spPr>
            <p:txBody>
              <a:bodyPr/>
              <a:lstStyle/>
              <a:p>
                <a:endParaRPr lang="en-US"/>
              </a:p>
            </p:txBody>
          </p:sp>
          <p:sp>
            <p:nvSpPr>
              <p:cNvPr id="2113" name="Line 254"/>
              <p:cNvSpPr>
                <a:spLocks noChangeShapeType="1"/>
              </p:cNvSpPr>
              <p:nvPr/>
            </p:nvSpPr>
            <p:spPr bwMode="auto">
              <a:xfrm flipV="1">
                <a:off x="2659" y="2985"/>
                <a:ext cx="480" cy="96"/>
              </a:xfrm>
              <a:prstGeom prst="line">
                <a:avLst/>
              </a:prstGeom>
              <a:noFill/>
              <a:ln w="9525">
                <a:solidFill>
                  <a:srgbClr val="009900"/>
                </a:solidFill>
                <a:round/>
                <a:headEnd/>
                <a:tailEnd/>
              </a:ln>
            </p:spPr>
            <p:txBody>
              <a:bodyPr/>
              <a:lstStyle/>
              <a:p>
                <a:endParaRPr lang="en-US"/>
              </a:p>
            </p:txBody>
          </p:sp>
          <p:sp>
            <p:nvSpPr>
              <p:cNvPr id="2114" name="Line 255"/>
              <p:cNvSpPr>
                <a:spLocks noChangeShapeType="1"/>
              </p:cNvSpPr>
              <p:nvPr/>
            </p:nvSpPr>
            <p:spPr bwMode="auto">
              <a:xfrm flipH="1">
                <a:off x="2995" y="3081"/>
                <a:ext cx="144" cy="240"/>
              </a:xfrm>
              <a:prstGeom prst="line">
                <a:avLst/>
              </a:prstGeom>
              <a:noFill/>
              <a:ln w="9525">
                <a:solidFill>
                  <a:srgbClr val="009900"/>
                </a:solidFill>
                <a:round/>
                <a:headEnd/>
                <a:tailEnd/>
              </a:ln>
            </p:spPr>
            <p:txBody>
              <a:bodyPr/>
              <a:lstStyle/>
              <a:p>
                <a:endParaRPr lang="en-US"/>
              </a:p>
            </p:txBody>
          </p:sp>
          <p:sp>
            <p:nvSpPr>
              <p:cNvPr id="2115" name="Line 256"/>
              <p:cNvSpPr>
                <a:spLocks noChangeShapeType="1"/>
              </p:cNvSpPr>
              <p:nvPr/>
            </p:nvSpPr>
            <p:spPr bwMode="auto">
              <a:xfrm flipH="1">
                <a:off x="2563" y="3225"/>
                <a:ext cx="240" cy="48"/>
              </a:xfrm>
              <a:prstGeom prst="line">
                <a:avLst/>
              </a:prstGeom>
              <a:noFill/>
              <a:ln w="9525">
                <a:solidFill>
                  <a:srgbClr val="009900"/>
                </a:solidFill>
                <a:round/>
                <a:headEnd/>
                <a:tailEnd/>
              </a:ln>
            </p:spPr>
            <p:txBody>
              <a:bodyPr/>
              <a:lstStyle/>
              <a:p>
                <a:endParaRPr lang="en-US"/>
              </a:p>
            </p:txBody>
          </p:sp>
          <p:sp>
            <p:nvSpPr>
              <p:cNvPr id="2116" name="Line 257"/>
              <p:cNvSpPr>
                <a:spLocks noChangeShapeType="1"/>
              </p:cNvSpPr>
              <p:nvPr/>
            </p:nvSpPr>
            <p:spPr bwMode="auto">
              <a:xfrm flipH="1">
                <a:off x="2707" y="3225"/>
                <a:ext cx="144" cy="192"/>
              </a:xfrm>
              <a:prstGeom prst="line">
                <a:avLst/>
              </a:prstGeom>
              <a:noFill/>
              <a:ln w="9525">
                <a:solidFill>
                  <a:srgbClr val="009900"/>
                </a:solidFill>
                <a:round/>
                <a:headEnd/>
                <a:tailEnd/>
              </a:ln>
            </p:spPr>
            <p:txBody>
              <a:bodyPr/>
              <a:lstStyle/>
              <a:p>
                <a:endParaRPr lang="en-US"/>
              </a:p>
            </p:txBody>
          </p:sp>
        </p:grpSp>
        <p:sp>
          <p:nvSpPr>
            <p:cNvPr id="2094" name="Line 258"/>
            <p:cNvSpPr>
              <a:spLocks noChangeShapeType="1"/>
            </p:cNvSpPr>
            <p:nvPr/>
          </p:nvSpPr>
          <p:spPr bwMode="auto">
            <a:xfrm flipV="1">
              <a:off x="2208" y="2064"/>
              <a:ext cx="288" cy="144"/>
            </a:xfrm>
            <a:prstGeom prst="line">
              <a:avLst/>
            </a:prstGeom>
            <a:noFill/>
            <a:ln w="9525">
              <a:solidFill>
                <a:srgbClr val="008000"/>
              </a:solidFill>
              <a:round/>
              <a:headEnd/>
              <a:tailEnd/>
            </a:ln>
          </p:spPr>
          <p:txBody>
            <a:bodyPr/>
            <a:lstStyle/>
            <a:p>
              <a:endParaRPr lang="en-US"/>
            </a:p>
          </p:txBody>
        </p:sp>
        <p:sp>
          <p:nvSpPr>
            <p:cNvPr id="2095" name="Arc 259"/>
            <p:cNvSpPr>
              <a:spLocks/>
            </p:cNvSpPr>
            <p:nvPr/>
          </p:nvSpPr>
          <p:spPr bwMode="auto">
            <a:xfrm>
              <a:off x="2448" y="624"/>
              <a:ext cx="45" cy="384"/>
            </a:xfrm>
            <a:custGeom>
              <a:avLst/>
              <a:gdLst>
                <a:gd name="T0" fmla="*/ 0 w 20182"/>
                <a:gd name="T1" fmla="*/ 0 h 21600"/>
                <a:gd name="T2" fmla="*/ 0 w 20182"/>
                <a:gd name="T3" fmla="*/ 0 h 21600"/>
                <a:gd name="T4" fmla="*/ 0 w 20182"/>
                <a:gd name="T5" fmla="*/ 0 h 21600"/>
                <a:gd name="T6" fmla="*/ 0 60000 65536"/>
                <a:gd name="T7" fmla="*/ 0 60000 65536"/>
                <a:gd name="T8" fmla="*/ 0 60000 65536"/>
                <a:gd name="T9" fmla="*/ 0 w 20182"/>
                <a:gd name="T10" fmla="*/ 0 h 21600"/>
                <a:gd name="T11" fmla="*/ 20182 w 20182"/>
                <a:gd name="T12" fmla="*/ 21600 h 21600"/>
              </a:gdLst>
              <a:ahLst/>
              <a:cxnLst>
                <a:cxn ang="T6">
                  <a:pos x="T0" y="T1"/>
                </a:cxn>
                <a:cxn ang="T7">
                  <a:pos x="T2" y="T3"/>
                </a:cxn>
                <a:cxn ang="T8">
                  <a:pos x="T4" y="T5"/>
                </a:cxn>
              </a:cxnLst>
              <a:rect l="T9" t="T10" r="T11" b="T12"/>
              <a:pathLst>
                <a:path w="20182" h="21600" fill="none" extrusionOk="0">
                  <a:moveTo>
                    <a:pt x="-1" y="0"/>
                  </a:moveTo>
                  <a:cubicBezTo>
                    <a:pt x="8959" y="0"/>
                    <a:pt x="16988" y="5530"/>
                    <a:pt x="20181" y="13902"/>
                  </a:cubicBezTo>
                </a:path>
                <a:path w="20182" h="21600" stroke="0" extrusionOk="0">
                  <a:moveTo>
                    <a:pt x="-1" y="0"/>
                  </a:moveTo>
                  <a:cubicBezTo>
                    <a:pt x="8959" y="0"/>
                    <a:pt x="16988" y="5530"/>
                    <a:pt x="20181" y="13902"/>
                  </a:cubicBezTo>
                  <a:lnTo>
                    <a:pt x="0" y="21600"/>
                  </a:lnTo>
                  <a:lnTo>
                    <a:pt x="-1" y="0"/>
                  </a:lnTo>
                  <a:close/>
                </a:path>
              </a:pathLst>
            </a:custGeom>
            <a:noFill/>
            <a:ln w="9525">
              <a:solidFill>
                <a:srgbClr val="008000"/>
              </a:solidFill>
              <a:round/>
              <a:headEnd/>
              <a:tailEnd/>
            </a:ln>
          </p:spPr>
          <p:txBody>
            <a:bodyPr wrap="none" anchor="ctr"/>
            <a:lstStyle/>
            <a:p>
              <a:endParaRPr lang="en-US"/>
            </a:p>
          </p:txBody>
        </p:sp>
        <p:grpSp>
          <p:nvGrpSpPr>
            <p:cNvPr id="2096" name="Group 260"/>
            <p:cNvGrpSpPr>
              <a:grpSpLocks/>
            </p:cNvGrpSpPr>
            <p:nvPr/>
          </p:nvGrpSpPr>
          <p:grpSpPr bwMode="auto">
            <a:xfrm rot="-7690334">
              <a:off x="3187" y="2141"/>
              <a:ext cx="1115" cy="578"/>
              <a:chOff x="1344" y="2775"/>
              <a:chExt cx="1168" cy="633"/>
            </a:xfrm>
          </p:grpSpPr>
          <p:sp>
            <p:nvSpPr>
              <p:cNvPr id="2105" name="AutoShape 261"/>
              <p:cNvSpPr>
                <a:spLocks noChangeArrowheads="1"/>
              </p:cNvSpPr>
              <p:nvPr/>
            </p:nvSpPr>
            <p:spPr bwMode="auto">
              <a:xfrm rot="3147634">
                <a:off x="1623" y="2496"/>
                <a:ext cx="610" cy="116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28 w 21600"/>
                  <a:gd name="T13" fmla="*/ 2275 h 21600"/>
                  <a:gd name="T14" fmla="*/ 16572 w 21600"/>
                  <a:gd name="T15" fmla="*/ 13685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8000"/>
              </a:solidFill>
              <a:ln w="9525">
                <a:solidFill>
                  <a:srgbClr val="008000"/>
                </a:solidFill>
                <a:miter lim="800000"/>
                <a:headEnd/>
                <a:tailEnd/>
              </a:ln>
            </p:spPr>
            <p:txBody>
              <a:bodyPr wrap="none" anchor="ctr"/>
              <a:lstStyle/>
              <a:p>
                <a:endParaRPr lang="en-US"/>
              </a:p>
            </p:txBody>
          </p:sp>
          <p:sp>
            <p:nvSpPr>
              <p:cNvPr id="2106" name="Line 262"/>
              <p:cNvSpPr>
                <a:spLocks noChangeShapeType="1"/>
              </p:cNvSpPr>
              <p:nvPr/>
            </p:nvSpPr>
            <p:spPr bwMode="auto">
              <a:xfrm flipH="1">
                <a:off x="1507" y="2832"/>
                <a:ext cx="816" cy="576"/>
              </a:xfrm>
              <a:prstGeom prst="line">
                <a:avLst/>
              </a:prstGeom>
              <a:noFill/>
              <a:ln w="9525">
                <a:solidFill>
                  <a:srgbClr val="009900"/>
                </a:solidFill>
                <a:round/>
                <a:headEnd/>
                <a:tailEnd/>
              </a:ln>
            </p:spPr>
            <p:txBody>
              <a:bodyPr/>
              <a:lstStyle/>
              <a:p>
                <a:endParaRPr lang="en-US"/>
              </a:p>
            </p:txBody>
          </p:sp>
          <p:sp>
            <p:nvSpPr>
              <p:cNvPr id="2107" name="Line 263"/>
              <p:cNvSpPr>
                <a:spLocks noChangeShapeType="1"/>
              </p:cNvSpPr>
              <p:nvPr/>
            </p:nvSpPr>
            <p:spPr bwMode="auto">
              <a:xfrm flipV="1">
                <a:off x="1795" y="2832"/>
                <a:ext cx="480" cy="96"/>
              </a:xfrm>
              <a:prstGeom prst="line">
                <a:avLst/>
              </a:prstGeom>
              <a:noFill/>
              <a:ln w="9525">
                <a:solidFill>
                  <a:srgbClr val="009900"/>
                </a:solidFill>
                <a:round/>
                <a:headEnd/>
                <a:tailEnd/>
              </a:ln>
            </p:spPr>
            <p:txBody>
              <a:bodyPr/>
              <a:lstStyle/>
              <a:p>
                <a:endParaRPr lang="en-US"/>
              </a:p>
            </p:txBody>
          </p:sp>
          <p:sp>
            <p:nvSpPr>
              <p:cNvPr id="2108" name="Line 264"/>
              <p:cNvSpPr>
                <a:spLocks noChangeShapeType="1"/>
              </p:cNvSpPr>
              <p:nvPr/>
            </p:nvSpPr>
            <p:spPr bwMode="auto">
              <a:xfrm flipH="1">
                <a:off x="2131" y="2928"/>
                <a:ext cx="144" cy="240"/>
              </a:xfrm>
              <a:prstGeom prst="line">
                <a:avLst/>
              </a:prstGeom>
              <a:noFill/>
              <a:ln w="9525">
                <a:solidFill>
                  <a:srgbClr val="009900"/>
                </a:solidFill>
                <a:round/>
                <a:headEnd/>
                <a:tailEnd/>
              </a:ln>
            </p:spPr>
            <p:txBody>
              <a:bodyPr/>
              <a:lstStyle/>
              <a:p>
                <a:endParaRPr lang="en-US"/>
              </a:p>
            </p:txBody>
          </p:sp>
          <p:sp>
            <p:nvSpPr>
              <p:cNvPr id="2109" name="Line 265"/>
              <p:cNvSpPr>
                <a:spLocks noChangeShapeType="1"/>
              </p:cNvSpPr>
              <p:nvPr/>
            </p:nvSpPr>
            <p:spPr bwMode="auto">
              <a:xfrm flipH="1">
                <a:off x="1699" y="3072"/>
                <a:ext cx="240" cy="48"/>
              </a:xfrm>
              <a:prstGeom prst="line">
                <a:avLst/>
              </a:prstGeom>
              <a:noFill/>
              <a:ln w="9525">
                <a:solidFill>
                  <a:srgbClr val="009900"/>
                </a:solidFill>
                <a:round/>
                <a:headEnd/>
                <a:tailEnd/>
              </a:ln>
            </p:spPr>
            <p:txBody>
              <a:bodyPr/>
              <a:lstStyle/>
              <a:p>
                <a:endParaRPr lang="en-US"/>
              </a:p>
            </p:txBody>
          </p:sp>
          <p:sp>
            <p:nvSpPr>
              <p:cNvPr id="2110" name="Line 266"/>
              <p:cNvSpPr>
                <a:spLocks noChangeShapeType="1"/>
              </p:cNvSpPr>
              <p:nvPr/>
            </p:nvSpPr>
            <p:spPr bwMode="auto">
              <a:xfrm flipH="1">
                <a:off x="1843" y="3072"/>
                <a:ext cx="144" cy="192"/>
              </a:xfrm>
              <a:prstGeom prst="line">
                <a:avLst/>
              </a:prstGeom>
              <a:noFill/>
              <a:ln w="9525">
                <a:solidFill>
                  <a:srgbClr val="009900"/>
                </a:solidFill>
                <a:round/>
                <a:headEnd/>
                <a:tailEnd/>
              </a:ln>
            </p:spPr>
            <p:txBody>
              <a:bodyPr/>
              <a:lstStyle/>
              <a:p>
                <a:endParaRPr lang="en-US"/>
              </a:p>
            </p:txBody>
          </p:sp>
        </p:grpSp>
        <p:grpSp>
          <p:nvGrpSpPr>
            <p:cNvPr id="2097" name="Group 267"/>
            <p:cNvGrpSpPr>
              <a:grpSpLocks/>
            </p:cNvGrpSpPr>
            <p:nvPr/>
          </p:nvGrpSpPr>
          <p:grpSpPr bwMode="auto">
            <a:xfrm rot="6329534">
              <a:off x="1995" y="165"/>
              <a:ext cx="690" cy="359"/>
              <a:chOff x="2208" y="2928"/>
              <a:chExt cx="1168" cy="633"/>
            </a:xfrm>
          </p:grpSpPr>
          <p:sp>
            <p:nvSpPr>
              <p:cNvPr id="2099" name="AutoShape 268"/>
              <p:cNvSpPr>
                <a:spLocks noChangeArrowheads="1"/>
              </p:cNvSpPr>
              <p:nvPr/>
            </p:nvSpPr>
            <p:spPr bwMode="auto">
              <a:xfrm rot="3147634">
                <a:off x="2487" y="2649"/>
                <a:ext cx="610" cy="116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28 w 21600"/>
                  <a:gd name="T13" fmla="*/ 2275 h 21600"/>
                  <a:gd name="T14" fmla="*/ 16572 w 21600"/>
                  <a:gd name="T15" fmla="*/ 13685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8000"/>
              </a:solidFill>
              <a:ln w="9525">
                <a:solidFill>
                  <a:srgbClr val="008000"/>
                </a:solidFill>
                <a:miter lim="800000"/>
                <a:headEnd/>
                <a:tailEnd/>
              </a:ln>
            </p:spPr>
            <p:txBody>
              <a:bodyPr wrap="none" anchor="ctr"/>
              <a:lstStyle/>
              <a:p>
                <a:endParaRPr lang="en-US"/>
              </a:p>
            </p:txBody>
          </p:sp>
          <p:sp>
            <p:nvSpPr>
              <p:cNvPr id="2100" name="Line 269"/>
              <p:cNvSpPr>
                <a:spLocks noChangeShapeType="1"/>
              </p:cNvSpPr>
              <p:nvPr/>
            </p:nvSpPr>
            <p:spPr bwMode="auto">
              <a:xfrm flipH="1">
                <a:off x="2371" y="2985"/>
                <a:ext cx="816" cy="576"/>
              </a:xfrm>
              <a:prstGeom prst="line">
                <a:avLst/>
              </a:prstGeom>
              <a:noFill/>
              <a:ln w="9525">
                <a:solidFill>
                  <a:srgbClr val="009900"/>
                </a:solidFill>
                <a:round/>
                <a:headEnd/>
                <a:tailEnd/>
              </a:ln>
            </p:spPr>
            <p:txBody>
              <a:bodyPr/>
              <a:lstStyle/>
              <a:p>
                <a:endParaRPr lang="en-US"/>
              </a:p>
            </p:txBody>
          </p:sp>
          <p:sp>
            <p:nvSpPr>
              <p:cNvPr id="2101" name="Line 270"/>
              <p:cNvSpPr>
                <a:spLocks noChangeShapeType="1"/>
              </p:cNvSpPr>
              <p:nvPr/>
            </p:nvSpPr>
            <p:spPr bwMode="auto">
              <a:xfrm flipV="1">
                <a:off x="2659" y="2985"/>
                <a:ext cx="480" cy="96"/>
              </a:xfrm>
              <a:prstGeom prst="line">
                <a:avLst/>
              </a:prstGeom>
              <a:noFill/>
              <a:ln w="9525">
                <a:solidFill>
                  <a:srgbClr val="009900"/>
                </a:solidFill>
                <a:round/>
                <a:headEnd/>
                <a:tailEnd/>
              </a:ln>
            </p:spPr>
            <p:txBody>
              <a:bodyPr/>
              <a:lstStyle/>
              <a:p>
                <a:endParaRPr lang="en-US"/>
              </a:p>
            </p:txBody>
          </p:sp>
          <p:sp>
            <p:nvSpPr>
              <p:cNvPr id="2102" name="Line 271"/>
              <p:cNvSpPr>
                <a:spLocks noChangeShapeType="1"/>
              </p:cNvSpPr>
              <p:nvPr/>
            </p:nvSpPr>
            <p:spPr bwMode="auto">
              <a:xfrm flipH="1">
                <a:off x="2995" y="3081"/>
                <a:ext cx="144" cy="240"/>
              </a:xfrm>
              <a:prstGeom prst="line">
                <a:avLst/>
              </a:prstGeom>
              <a:noFill/>
              <a:ln w="9525">
                <a:solidFill>
                  <a:srgbClr val="009900"/>
                </a:solidFill>
                <a:round/>
                <a:headEnd/>
                <a:tailEnd/>
              </a:ln>
            </p:spPr>
            <p:txBody>
              <a:bodyPr/>
              <a:lstStyle/>
              <a:p>
                <a:endParaRPr lang="en-US"/>
              </a:p>
            </p:txBody>
          </p:sp>
          <p:sp>
            <p:nvSpPr>
              <p:cNvPr id="2103" name="Line 272"/>
              <p:cNvSpPr>
                <a:spLocks noChangeShapeType="1"/>
              </p:cNvSpPr>
              <p:nvPr/>
            </p:nvSpPr>
            <p:spPr bwMode="auto">
              <a:xfrm flipH="1">
                <a:off x="2563" y="3225"/>
                <a:ext cx="240" cy="48"/>
              </a:xfrm>
              <a:prstGeom prst="line">
                <a:avLst/>
              </a:prstGeom>
              <a:noFill/>
              <a:ln w="9525">
                <a:solidFill>
                  <a:srgbClr val="009900"/>
                </a:solidFill>
                <a:round/>
                <a:headEnd/>
                <a:tailEnd/>
              </a:ln>
            </p:spPr>
            <p:txBody>
              <a:bodyPr/>
              <a:lstStyle/>
              <a:p>
                <a:endParaRPr lang="en-US"/>
              </a:p>
            </p:txBody>
          </p:sp>
          <p:sp>
            <p:nvSpPr>
              <p:cNvPr id="2104" name="Line 273"/>
              <p:cNvSpPr>
                <a:spLocks noChangeShapeType="1"/>
              </p:cNvSpPr>
              <p:nvPr/>
            </p:nvSpPr>
            <p:spPr bwMode="auto">
              <a:xfrm flipH="1">
                <a:off x="2707" y="3225"/>
                <a:ext cx="144" cy="192"/>
              </a:xfrm>
              <a:prstGeom prst="line">
                <a:avLst/>
              </a:prstGeom>
              <a:noFill/>
              <a:ln w="9525">
                <a:solidFill>
                  <a:srgbClr val="009900"/>
                </a:solidFill>
                <a:round/>
                <a:headEnd/>
                <a:tailEnd/>
              </a:ln>
            </p:spPr>
            <p:txBody>
              <a:bodyPr/>
              <a:lstStyle/>
              <a:p>
                <a:endParaRPr lang="en-US"/>
              </a:p>
            </p:txBody>
          </p:sp>
        </p:grpSp>
        <p:sp>
          <p:nvSpPr>
            <p:cNvPr id="2322" name="Text Box 274"/>
            <p:cNvSpPr txBox="1">
              <a:spLocks noChangeArrowheads="1"/>
            </p:cNvSpPr>
            <p:nvPr/>
          </p:nvSpPr>
          <p:spPr bwMode="auto">
            <a:xfrm>
              <a:off x="386" y="2806"/>
              <a:ext cx="270" cy="1523"/>
            </a:xfrm>
            <a:prstGeom prst="rect">
              <a:avLst/>
            </a:prstGeom>
            <a:noFill/>
            <a:ln w="9525">
              <a:noFill/>
              <a:miter lim="800000"/>
              <a:headEnd/>
              <a:tailEnd/>
            </a:ln>
            <a:effectLst/>
          </p:spPr>
          <p:txBody>
            <a:bodyPr wrap="none">
              <a:spAutoFit/>
            </a:bodyPr>
            <a:lstStyle/>
            <a:p>
              <a:pPr>
                <a:defRPr/>
              </a:pPr>
              <a:endParaRPr lang="en-US" sz="4400" i="1">
                <a:solidFill>
                  <a:schemeClr val="tx2"/>
                </a:solidFill>
                <a:effectLst>
                  <a:outerShdw blurRad="38100" dist="38100" dir="2700000" algn="tl">
                    <a:srgbClr val="C0C0C0"/>
                  </a:outerShdw>
                </a:effectLst>
                <a:latin typeface="Arial"/>
                <a:cs typeface="Arial" charset="0"/>
              </a:endParaRPr>
            </a:p>
          </p:txBody>
        </p:sp>
      </p:grpSp>
      <p:pic>
        <p:nvPicPr>
          <p:cNvPr id="2054" name="Picture 277" descr="200463042511690xy"/>
          <p:cNvPicPr>
            <a:picLocks noChangeAspect="1" noChangeArrowheads="1" noCrop="1"/>
          </p:cNvPicPr>
          <p:nvPr/>
        </p:nvPicPr>
        <p:blipFill>
          <a:blip r:embed="rId3"/>
          <a:srcRect/>
          <a:stretch>
            <a:fillRect/>
          </a:stretch>
        </p:blipFill>
        <p:spPr bwMode="auto">
          <a:xfrm>
            <a:off x="6948488" y="4941888"/>
            <a:ext cx="1219200" cy="1493837"/>
          </a:xfrm>
          <a:prstGeom prst="rect">
            <a:avLst/>
          </a:prstGeom>
          <a:noFill/>
          <a:ln w="9525">
            <a:noFill/>
            <a:miter lim="800000"/>
            <a:headEnd/>
            <a:tailEnd/>
          </a:ln>
        </p:spPr>
      </p:pic>
      <p:pic>
        <p:nvPicPr>
          <p:cNvPr id="2055" name="Picture 278" descr="200463042511690xy"/>
          <p:cNvPicPr>
            <a:picLocks noChangeAspect="1" noChangeArrowheads="1" noCrop="1"/>
          </p:cNvPicPr>
          <p:nvPr/>
        </p:nvPicPr>
        <p:blipFill>
          <a:blip r:embed="rId3"/>
          <a:srcRect/>
          <a:stretch>
            <a:fillRect/>
          </a:stretch>
        </p:blipFill>
        <p:spPr bwMode="auto">
          <a:xfrm>
            <a:off x="7235825" y="2492375"/>
            <a:ext cx="1219200" cy="1447800"/>
          </a:xfrm>
          <a:prstGeom prst="rect">
            <a:avLst/>
          </a:prstGeom>
          <a:noFill/>
          <a:ln w="9525">
            <a:noFill/>
            <a:miter lim="800000"/>
            <a:headEnd/>
            <a:tailEnd/>
          </a:ln>
        </p:spPr>
      </p:pic>
      <p:pic>
        <p:nvPicPr>
          <p:cNvPr id="2056" name="Picture 279" descr="200463042511690xy"/>
          <p:cNvPicPr>
            <a:picLocks noChangeAspect="1" noChangeArrowheads="1" noCrop="1"/>
          </p:cNvPicPr>
          <p:nvPr/>
        </p:nvPicPr>
        <p:blipFill>
          <a:blip r:embed="rId3"/>
          <a:srcRect/>
          <a:stretch>
            <a:fillRect/>
          </a:stretch>
        </p:blipFill>
        <p:spPr bwMode="auto">
          <a:xfrm>
            <a:off x="4716463" y="4581525"/>
            <a:ext cx="1219200" cy="1447800"/>
          </a:xfrm>
          <a:prstGeom prst="rect">
            <a:avLst/>
          </a:prstGeom>
          <a:noFill/>
          <a:ln w="9525">
            <a:noFill/>
            <a:miter lim="800000"/>
            <a:headEnd/>
            <a:tailEnd/>
          </a:ln>
        </p:spPr>
      </p:pic>
      <p:pic>
        <p:nvPicPr>
          <p:cNvPr id="2057" name="Picture 280" descr="200463042511690xy"/>
          <p:cNvPicPr>
            <a:picLocks noChangeAspect="1" noChangeArrowheads="1" noCrop="1"/>
          </p:cNvPicPr>
          <p:nvPr/>
        </p:nvPicPr>
        <p:blipFill>
          <a:blip r:embed="rId3"/>
          <a:srcRect/>
          <a:stretch>
            <a:fillRect/>
          </a:stretch>
        </p:blipFill>
        <p:spPr bwMode="auto">
          <a:xfrm>
            <a:off x="2743200" y="3352800"/>
            <a:ext cx="1219200" cy="1493838"/>
          </a:xfrm>
          <a:prstGeom prst="rect">
            <a:avLst/>
          </a:prstGeom>
          <a:noFill/>
          <a:ln w="9525">
            <a:noFill/>
            <a:miter lim="800000"/>
            <a:headEnd/>
            <a:tailEnd/>
          </a:ln>
        </p:spPr>
      </p:pic>
      <p:pic>
        <p:nvPicPr>
          <p:cNvPr id="2058" name="Picture 281" descr="200463042511690xy"/>
          <p:cNvPicPr>
            <a:picLocks noChangeAspect="1" noChangeArrowheads="1" noCrop="1"/>
          </p:cNvPicPr>
          <p:nvPr/>
        </p:nvPicPr>
        <p:blipFill>
          <a:blip r:embed="rId3"/>
          <a:srcRect/>
          <a:stretch>
            <a:fillRect/>
          </a:stretch>
        </p:blipFill>
        <p:spPr bwMode="auto">
          <a:xfrm>
            <a:off x="3030538" y="903288"/>
            <a:ext cx="1219200" cy="1447800"/>
          </a:xfrm>
          <a:prstGeom prst="rect">
            <a:avLst/>
          </a:prstGeom>
          <a:noFill/>
          <a:ln w="9525">
            <a:noFill/>
            <a:miter lim="800000"/>
            <a:headEnd/>
            <a:tailEnd/>
          </a:ln>
        </p:spPr>
      </p:pic>
      <p:pic>
        <p:nvPicPr>
          <p:cNvPr id="2059" name="Picture 282" descr="200463042511690xy"/>
          <p:cNvPicPr>
            <a:picLocks noChangeAspect="1" noChangeArrowheads="1" noCrop="1"/>
          </p:cNvPicPr>
          <p:nvPr/>
        </p:nvPicPr>
        <p:blipFill>
          <a:blip r:embed="rId3"/>
          <a:srcRect/>
          <a:stretch>
            <a:fillRect/>
          </a:stretch>
        </p:blipFill>
        <p:spPr bwMode="auto">
          <a:xfrm>
            <a:off x="511175" y="2992438"/>
            <a:ext cx="1219200" cy="1447800"/>
          </a:xfrm>
          <a:prstGeom prst="rect">
            <a:avLst/>
          </a:prstGeom>
          <a:noFill/>
          <a:ln w="9525">
            <a:noFill/>
            <a:miter lim="800000"/>
            <a:headEnd/>
            <a:tailEnd/>
          </a:ln>
        </p:spPr>
      </p:pic>
      <p:sp>
        <p:nvSpPr>
          <p:cNvPr id="2060" name="Text Box 283"/>
          <p:cNvSpPr txBox="1">
            <a:spLocks noChangeArrowheads="1"/>
          </p:cNvSpPr>
          <p:nvPr/>
        </p:nvSpPr>
        <p:spPr bwMode="auto">
          <a:xfrm>
            <a:off x="1676400" y="1828800"/>
            <a:ext cx="5867400" cy="762000"/>
          </a:xfrm>
          <a:prstGeom prst="rect">
            <a:avLst/>
          </a:prstGeom>
          <a:noFill/>
          <a:ln w="9525">
            <a:noFill/>
            <a:miter lim="800000"/>
            <a:headEnd/>
            <a:tailEnd/>
          </a:ln>
        </p:spPr>
        <p:txBody>
          <a:bodyPr>
            <a:spAutoFit/>
          </a:bodyPr>
          <a:lstStyle/>
          <a:p>
            <a:pPr>
              <a:spcBef>
                <a:spcPct val="50000"/>
              </a:spcBef>
            </a:pPr>
            <a:r>
              <a:rPr lang="en-US" sz="4400">
                <a:solidFill>
                  <a:srgbClr val="FF3300"/>
                </a:solidFill>
              </a:rPr>
              <a:t>MÔN LỊCH SỬ LỚP 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2700000" scaled="1"/>
        </a:gradFill>
        <a:effectLst/>
      </p:bgPr>
    </p:bg>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429000" y="304800"/>
            <a:ext cx="2667000" cy="523875"/>
          </a:xfrm>
          <a:prstGeom prst="rect">
            <a:avLst/>
          </a:prstGeom>
          <a:noFill/>
          <a:ln w="9525">
            <a:noFill/>
            <a:miter lim="800000"/>
            <a:headEnd/>
            <a:tailEnd/>
          </a:ln>
        </p:spPr>
        <p:txBody>
          <a:bodyPr>
            <a:spAutoFit/>
          </a:bodyPr>
          <a:lstStyle/>
          <a:p>
            <a:pPr>
              <a:spcBef>
                <a:spcPct val="50000"/>
              </a:spcBef>
            </a:pPr>
            <a:r>
              <a:rPr lang="en-US" sz="2800" b="1">
                <a:solidFill>
                  <a:schemeClr val="accent2"/>
                </a:solidFill>
                <a:cs typeface="Times New Roman" pitchFamily="18" charset="0"/>
              </a:rPr>
              <a:t>LỊCH SỬ</a:t>
            </a:r>
          </a:p>
        </p:txBody>
      </p:sp>
      <p:sp>
        <p:nvSpPr>
          <p:cNvPr id="11267" name="Text Box 5"/>
          <p:cNvSpPr txBox="1">
            <a:spLocks noChangeArrowheads="1"/>
          </p:cNvSpPr>
          <p:nvPr/>
        </p:nvSpPr>
        <p:spPr bwMode="auto">
          <a:xfrm>
            <a:off x="457200" y="1066800"/>
            <a:ext cx="8382000" cy="523875"/>
          </a:xfrm>
          <a:prstGeom prst="rect">
            <a:avLst/>
          </a:prstGeom>
          <a:noFill/>
          <a:ln w="9525">
            <a:noFill/>
            <a:miter lim="800000"/>
            <a:headEnd/>
            <a:tailEnd/>
          </a:ln>
        </p:spPr>
        <p:txBody>
          <a:bodyPr>
            <a:spAutoFit/>
          </a:bodyPr>
          <a:lstStyle/>
          <a:p>
            <a:pPr>
              <a:spcBef>
                <a:spcPct val="50000"/>
              </a:spcBef>
            </a:pPr>
            <a:r>
              <a:rPr lang="en-US" sz="2800" b="1">
                <a:solidFill>
                  <a:srgbClr val="0000CC"/>
                </a:solidFill>
                <a:cs typeface="Times New Roman" pitchFamily="18" charset="0"/>
              </a:rPr>
              <a:t>CUỘC PHẢN CÔNG Ở KINH THÀNH HUẾ</a:t>
            </a:r>
          </a:p>
        </p:txBody>
      </p:sp>
      <p:sp>
        <p:nvSpPr>
          <p:cNvPr id="11268" name="Text Box 6"/>
          <p:cNvSpPr txBox="1">
            <a:spLocks noChangeArrowheads="1"/>
          </p:cNvSpPr>
          <p:nvPr/>
        </p:nvSpPr>
        <p:spPr bwMode="auto">
          <a:xfrm>
            <a:off x="304800" y="1676400"/>
            <a:ext cx="4191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1. Hoàn cảnh lịch sử</a:t>
            </a:r>
            <a:r>
              <a:rPr lang="en-US" sz="2400" b="1">
                <a:solidFill>
                  <a:srgbClr val="6600CC"/>
                </a:solidFill>
                <a:cs typeface="Times New Roman" pitchFamily="18" charset="0"/>
              </a:rPr>
              <a:t>:</a:t>
            </a:r>
          </a:p>
        </p:txBody>
      </p:sp>
      <p:sp>
        <p:nvSpPr>
          <p:cNvPr id="11269" name="Text Box 7"/>
          <p:cNvSpPr txBox="1">
            <a:spLocks noChangeArrowheads="1"/>
          </p:cNvSpPr>
          <p:nvPr/>
        </p:nvSpPr>
        <p:spPr bwMode="auto">
          <a:xfrm>
            <a:off x="609600" y="2209800"/>
            <a:ext cx="7620000" cy="708025"/>
          </a:xfrm>
          <a:prstGeom prst="rect">
            <a:avLst/>
          </a:prstGeom>
          <a:noFill/>
          <a:ln w="9525">
            <a:noFill/>
            <a:miter lim="800000"/>
            <a:headEnd/>
            <a:tailEnd/>
          </a:ln>
        </p:spPr>
        <p:txBody>
          <a:bodyPr>
            <a:spAutoFit/>
          </a:bodyPr>
          <a:lstStyle/>
          <a:p>
            <a:pPr>
              <a:spcBef>
                <a:spcPct val="50000"/>
              </a:spcBef>
            </a:pPr>
            <a:r>
              <a:rPr lang="en-US" sz="2000" b="1">
                <a:solidFill>
                  <a:srgbClr val="6600CC"/>
                </a:solidFill>
                <a:cs typeface="Times New Roman" pitchFamily="18" charset="0"/>
              </a:rPr>
              <a:t>Triều đình nhà Nguyễn kí hòa ước Giáo Thân công nhận quyền đô hộ của thực dân Pháp trên toàn bộ nước ta.</a:t>
            </a:r>
          </a:p>
        </p:txBody>
      </p:sp>
      <p:sp>
        <p:nvSpPr>
          <p:cNvPr id="11270" name="Text Box 8"/>
          <p:cNvSpPr txBox="1">
            <a:spLocks noChangeArrowheads="1"/>
          </p:cNvSpPr>
          <p:nvPr/>
        </p:nvSpPr>
        <p:spPr bwMode="auto">
          <a:xfrm>
            <a:off x="409575" y="3048000"/>
            <a:ext cx="6477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2. Cuộc phản công ở kinh thành Huế</a:t>
            </a:r>
            <a:r>
              <a:rPr lang="en-US" sz="2400" b="1">
                <a:solidFill>
                  <a:srgbClr val="6600CC"/>
                </a:solidFill>
                <a:cs typeface="Times New Roman" pitchFamily="18" charset="0"/>
              </a:rPr>
              <a:t>:</a:t>
            </a:r>
          </a:p>
        </p:txBody>
      </p:sp>
      <p:sp>
        <p:nvSpPr>
          <p:cNvPr id="13323" name="Text Box 11"/>
          <p:cNvSpPr txBox="1">
            <a:spLocks noChangeArrowheads="1"/>
          </p:cNvSpPr>
          <p:nvPr/>
        </p:nvSpPr>
        <p:spPr bwMode="auto">
          <a:xfrm>
            <a:off x="762000" y="3657600"/>
            <a:ext cx="8153400" cy="1016000"/>
          </a:xfrm>
          <a:prstGeom prst="rect">
            <a:avLst/>
          </a:prstGeom>
          <a:noFill/>
          <a:ln w="9525">
            <a:noFill/>
            <a:miter lim="800000"/>
            <a:headEnd/>
            <a:tailEnd/>
          </a:ln>
        </p:spPr>
        <p:txBody>
          <a:bodyPr>
            <a:spAutoFit/>
          </a:bodyPr>
          <a:lstStyle/>
          <a:p>
            <a:pPr>
              <a:spcBef>
                <a:spcPct val="50000"/>
              </a:spcBef>
              <a:buFontTx/>
              <a:buChar char="-"/>
            </a:pPr>
            <a:r>
              <a:rPr lang="en-US" sz="2000" b="1">
                <a:solidFill>
                  <a:srgbClr val="6600CC"/>
                </a:solidFill>
                <a:cs typeface="Times New Roman" pitchFamily="18" charset="0"/>
              </a:rPr>
              <a:t> Rạng sáng ngày 5-7-1885 quân ta bất ngờ tấn công vào kinh thành Huế → Quân Pháp phản công dữ dội→Nghĩa quân rút lên vùng núi Quảng Trị→Vua Hàm Nghi ra chiếu Cần Vương.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23"/>
                                        </p:tgtEl>
                                        <p:attrNameLst>
                                          <p:attrName>style.visibility</p:attrName>
                                        </p:attrNameLst>
                                      </p:cBhvr>
                                      <p:to>
                                        <p:strVal val="visible"/>
                                      </p:to>
                                    </p:set>
                                    <p:anim calcmode="discrete" valueType="clr">
                                      <p:cBhvr override="childStyle">
                                        <p:cTn id="7" dur="80"/>
                                        <p:tgtEl>
                                          <p:spTgt spid="1332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23"/>
                                        </p:tgtEl>
                                        <p:attrNameLst>
                                          <p:attrName>fillcolor</p:attrName>
                                        </p:attrNameLst>
                                      </p:cBhvr>
                                      <p:tavLst>
                                        <p:tav tm="0">
                                          <p:val>
                                            <p:clrVal>
                                              <a:schemeClr val="accent2"/>
                                            </p:clrVal>
                                          </p:val>
                                        </p:tav>
                                        <p:tav tm="50000">
                                          <p:val>
                                            <p:clrVal>
                                              <a:schemeClr val="hlink"/>
                                            </p:clrVal>
                                          </p:val>
                                        </p:tav>
                                      </p:tavLst>
                                    </p:anim>
                                    <p:set>
                                      <p:cBhvr>
                                        <p:cTn id="9" dur="80"/>
                                        <p:tgtEl>
                                          <p:spTgt spid="1332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on_That_Thuyet"/>
          <p:cNvPicPr>
            <a:picLocks noChangeAspect="1" noChangeArrowheads="1"/>
          </p:cNvPicPr>
          <p:nvPr>
            <p:ph sz="half" idx="1"/>
          </p:nvPr>
        </p:nvPicPr>
        <p:blipFill>
          <a:blip r:embed="rId2"/>
          <a:srcRect/>
          <a:stretch>
            <a:fillRect/>
          </a:stretch>
        </p:blipFill>
        <p:spPr>
          <a:xfrm>
            <a:off x="4419600" y="609600"/>
            <a:ext cx="4191000" cy="4800600"/>
          </a:xfrm>
          <a:noFill/>
          <a:ln w="28575">
            <a:solidFill>
              <a:schemeClr val="tx1"/>
            </a:solidFill>
          </a:ln>
        </p:spPr>
      </p:pic>
      <p:pic>
        <p:nvPicPr>
          <p:cNvPr id="12291" name="Picture 3" descr="Vua_Ham_Nghi"/>
          <p:cNvPicPr>
            <a:picLocks noChangeAspect="1" noChangeArrowheads="1"/>
          </p:cNvPicPr>
          <p:nvPr>
            <p:ph sz="half" idx="2"/>
          </p:nvPr>
        </p:nvPicPr>
        <p:blipFill>
          <a:blip r:embed="rId3"/>
          <a:srcRect/>
          <a:stretch>
            <a:fillRect/>
          </a:stretch>
        </p:blipFill>
        <p:spPr>
          <a:xfrm>
            <a:off x="609600" y="609600"/>
            <a:ext cx="3403600" cy="4800600"/>
          </a:xfrm>
          <a:noFill/>
          <a:ln w="28575">
            <a:solidFill>
              <a:schemeClr val="tx1"/>
            </a:solidFill>
          </a:ln>
        </p:spPr>
      </p:pic>
      <p:sp>
        <p:nvSpPr>
          <p:cNvPr id="12292" name="Rectangle 4"/>
          <p:cNvSpPr>
            <a:spLocks noChangeArrowheads="1"/>
          </p:cNvSpPr>
          <p:nvPr/>
        </p:nvSpPr>
        <p:spPr bwMode="auto">
          <a:xfrm>
            <a:off x="909638" y="5745163"/>
            <a:ext cx="2606675" cy="523875"/>
          </a:xfrm>
          <a:prstGeom prst="rect">
            <a:avLst/>
          </a:prstGeom>
          <a:noFill/>
          <a:ln w="9525">
            <a:noFill/>
            <a:miter lim="800000"/>
            <a:headEnd/>
            <a:tailEnd/>
          </a:ln>
        </p:spPr>
        <p:txBody>
          <a:bodyPr wrap="none">
            <a:spAutoFit/>
          </a:bodyPr>
          <a:lstStyle/>
          <a:p>
            <a:r>
              <a:rPr lang="en-US" sz="2800" b="1">
                <a:solidFill>
                  <a:srgbClr val="FF0000"/>
                </a:solidFill>
                <a:cs typeface="Times New Roman" pitchFamily="18" charset="0"/>
              </a:rPr>
              <a:t>Vua Hàm Nghi</a:t>
            </a:r>
          </a:p>
        </p:txBody>
      </p:sp>
      <p:sp>
        <p:nvSpPr>
          <p:cNvPr id="12293" name="Text Box 5"/>
          <p:cNvSpPr txBox="1">
            <a:spLocks noChangeArrowheads="1"/>
          </p:cNvSpPr>
          <p:nvPr/>
        </p:nvSpPr>
        <p:spPr bwMode="auto">
          <a:xfrm>
            <a:off x="5257800" y="5715000"/>
            <a:ext cx="35814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cs typeface="Times New Roman" pitchFamily="18" charset="0"/>
              </a:rPr>
              <a:t>Tôn Thất Thuyết </a:t>
            </a:r>
            <a:endParaRPr lang="en-US" sz="280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ageView"/>
          <p:cNvPicPr>
            <a:picLocks noChangeAspect="1" noChangeArrowheads="1"/>
          </p:cNvPicPr>
          <p:nvPr/>
        </p:nvPicPr>
        <p:blipFill>
          <a:blip r:embed="rId2"/>
          <a:srcRect/>
          <a:stretch>
            <a:fillRect/>
          </a:stretch>
        </p:blipFill>
        <p:spPr bwMode="auto">
          <a:xfrm>
            <a:off x="838200" y="381000"/>
            <a:ext cx="7391400" cy="5567363"/>
          </a:xfrm>
          <a:prstGeom prst="rect">
            <a:avLst/>
          </a:prstGeom>
          <a:noFill/>
          <a:ln w="9525">
            <a:noFill/>
            <a:miter lim="800000"/>
            <a:headEnd/>
            <a:tailEnd/>
          </a:ln>
        </p:spPr>
      </p:pic>
      <p:sp>
        <p:nvSpPr>
          <p:cNvPr id="18435" name="Text Box 3"/>
          <p:cNvSpPr txBox="1">
            <a:spLocks noChangeArrowheads="1"/>
          </p:cNvSpPr>
          <p:nvPr/>
        </p:nvSpPr>
        <p:spPr bwMode="auto">
          <a:xfrm>
            <a:off x="1143000" y="6172200"/>
            <a:ext cx="3505200" cy="457200"/>
          </a:xfrm>
          <a:prstGeom prst="rect">
            <a:avLst/>
          </a:prstGeom>
          <a:noFill/>
          <a:ln w="9525">
            <a:noFill/>
            <a:miter lim="800000"/>
            <a:headEnd/>
            <a:tailEnd/>
          </a:ln>
        </p:spPr>
        <p:txBody>
          <a:bodyPr>
            <a:spAutoFit/>
          </a:bodyPr>
          <a:lstStyle/>
          <a:p>
            <a:r>
              <a:rPr lang="en-US" sz="2400" b="1">
                <a:solidFill>
                  <a:srgbClr val="FF0000"/>
                </a:solidFill>
              </a:rPr>
              <a:t>CHIẾU CẦN VƯƠNG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down)">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8435"/>
                                        </p:tgtEl>
                                        <p:attrNameLst>
                                          <p:attrName>style.visibility</p:attrName>
                                        </p:attrNameLst>
                                      </p:cBhvr>
                                      <p:to>
                                        <p:strVal val="visible"/>
                                      </p:to>
                                    </p:set>
                                    <p:anim by="(-#ppt_w*2)" calcmode="lin" valueType="num">
                                      <p:cBhvr rctx="PPT">
                                        <p:cTn id="12" dur="500" autoRev="1" fill="hold">
                                          <p:stCondLst>
                                            <p:cond delay="0"/>
                                          </p:stCondLst>
                                        </p:cTn>
                                        <p:tgtEl>
                                          <p:spTgt spid="18435"/>
                                        </p:tgtEl>
                                        <p:attrNameLst>
                                          <p:attrName>ppt_w</p:attrName>
                                        </p:attrNameLst>
                                      </p:cBhvr>
                                    </p:anim>
                                    <p:anim by="(#ppt_w*0.50)" calcmode="lin" valueType="num">
                                      <p:cBhvr>
                                        <p:cTn id="13" dur="500" decel="50000" autoRev="1" fill="hold">
                                          <p:stCondLst>
                                            <p:cond delay="0"/>
                                          </p:stCondLst>
                                        </p:cTn>
                                        <p:tgtEl>
                                          <p:spTgt spid="18435"/>
                                        </p:tgtEl>
                                        <p:attrNameLst>
                                          <p:attrName>ppt_x</p:attrName>
                                        </p:attrNameLst>
                                      </p:cBhvr>
                                    </p:anim>
                                    <p:anim from="(-#ppt_h/2)" to="(#ppt_y)" calcmode="lin" valueType="num">
                                      <p:cBhvr>
                                        <p:cTn id="14" dur="1000" fill="hold">
                                          <p:stCondLst>
                                            <p:cond delay="0"/>
                                          </p:stCondLst>
                                        </p:cTn>
                                        <p:tgtEl>
                                          <p:spTgt spid="18435"/>
                                        </p:tgtEl>
                                        <p:attrNameLst>
                                          <p:attrName>ppt_y</p:attrName>
                                        </p:attrNameLst>
                                      </p:cBhvr>
                                    </p:anim>
                                    <p:animRot by="21600000">
                                      <p:cBhvr>
                                        <p:cTn id="15" dur="1000" fill="hold">
                                          <p:stCondLst>
                                            <p:cond delay="0"/>
                                          </p:stCondLst>
                                        </p:cTn>
                                        <p:tgtEl>
                                          <p:spTgt spid="184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2700000" scaled="1"/>
        </a:gra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429000" y="304800"/>
            <a:ext cx="2667000" cy="523875"/>
          </a:xfrm>
          <a:prstGeom prst="rect">
            <a:avLst/>
          </a:prstGeom>
          <a:noFill/>
          <a:ln w="9525">
            <a:noFill/>
            <a:miter lim="800000"/>
            <a:headEnd/>
            <a:tailEnd/>
          </a:ln>
        </p:spPr>
        <p:txBody>
          <a:bodyPr>
            <a:spAutoFit/>
          </a:bodyPr>
          <a:lstStyle/>
          <a:p>
            <a:pPr>
              <a:spcBef>
                <a:spcPct val="50000"/>
              </a:spcBef>
            </a:pPr>
            <a:r>
              <a:rPr lang="en-US" sz="2800" b="1">
                <a:solidFill>
                  <a:schemeClr val="accent2"/>
                </a:solidFill>
                <a:cs typeface="Times New Roman" pitchFamily="18" charset="0"/>
              </a:rPr>
              <a:t>LỊCH SỬ</a:t>
            </a:r>
          </a:p>
        </p:txBody>
      </p:sp>
      <p:sp>
        <p:nvSpPr>
          <p:cNvPr id="14339" name="Text Box 3"/>
          <p:cNvSpPr txBox="1">
            <a:spLocks noChangeArrowheads="1"/>
          </p:cNvSpPr>
          <p:nvPr/>
        </p:nvSpPr>
        <p:spPr bwMode="auto">
          <a:xfrm>
            <a:off x="457200" y="1066800"/>
            <a:ext cx="8382000" cy="523875"/>
          </a:xfrm>
          <a:prstGeom prst="rect">
            <a:avLst/>
          </a:prstGeom>
          <a:noFill/>
          <a:ln w="9525">
            <a:noFill/>
            <a:miter lim="800000"/>
            <a:headEnd/>
            <a:tailEnd/>
          </a:ln>
        </p:spPr>
        <p:txBody>
          <a:bodyPr>
            <a:spAutoFit/>
          </a:bodyPr>
          <a:lstStyle/>
          <a:p>
            <a:pPr>
              <a:spcBef>
                <a:spcPct val="50000"/>
              </a:spcBef>
            </a:pPr>
            <a:r>
              <a:rPr lang="en-US" sz="2800" b="1">
                <a:solidFill>
                  <a:srgbClr val="0000CC"/>
                </a:solidFill>
                <a:cs typeface="Times New Roman" pitchFamily="18" charset="0"/>
              </a:rPr>
              <a:t>CUỘC PHẢN CÔNG Ở KINH THÀNH HUẾ</a:t>
            </a:r>
          </a:p>
        </p:txBody>
      </p:sp>
      <p:sp>
        <p:nvSpPr>
          <p:cNvPr id="14340" name="Text Box 4"/>
          <p:cNvSpPr txBox="1">
            <a:spLocks noChangeArrowheads="1"/>
          </p:cNvSpPr>
          <p:nvPr/>
        </p:nvSpPr>
        <p:spPr bwMode="auto">
          <a:xfrm>
            <a:off x="304800" y="1676400"/>
            <a:ext cx="4191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1. Hoàn cảnh lịch sử</a:t>
            </a:r>
            <a:r>
              <a:rPr lang="en-US" sz="2400" b="1">
                <a:solidFill>
                  <a:srgbClr val="6600CC"/>
                </a:solidFill>
                <a:cs typeface="Times New Roman" pitchFamily="18" charset="0"/>
              </a:rPr>
              <a:t>:</a:t>
            </a:r>
          </a:p>
        </p:txBody>
      </p:sp>
      <p:sp>
        <p:nvSpPr>
          <p:cNvPr id="14341" name="Text Box 5"/>
          <p:cNvSpPr txBox="1">
            <a:spLocks noChangeArrowheads="1"/>
          </p:cNvSpPr>
          <p:nvPr/>
        </p:nvSpPr>
        <p:spPr bwMode="auto">
          <a:xfrm>
            <a:off x="304800" y="2286000"/>
            <a:ext cx="6477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2. Cuộc phản công ở kinh thành Huế</a:t>
            </a:r>
            <a:r>
              <a:rPr lang="en-US" sz="2400" b="1">
                <a:solidFill>
                  <a:srgbClr val="6600CC"/>
                </a:solidFill>
                <a:cs typeface="Times New Roman" pitchFamily="18" charset="0"/>
              </a:rPr>
              <a:t>:</a:t>
            </a:r>
          </a:p>
        </p:txBody>
      </p:sp>
      <p:sp>
        <p:nvSpPr>
          <p:cNvPr id="21512" name="Text Box 8"/>
          <p:cNvSpPr txBox="1">
            <a:spLocks noChangeArrowheads="1"/>
          </p:cNvSpPr>
          <p:nvPr/>
        </p:nvSpPr>
        <p:spPr bwMode="auto">
          <a:xfrm>
            <a:off x="609600" y="3962400"/>
            <a:ext cx="7620000" cy="1262063"/>
          </a:xfrm>
          <a:prstGeom prst="rect">
            <a:avLst/>
          </a:prstGeom>
          <a:noFill/>
          <a:ln w="9525">
            <a:noFill/>
            <a:miter lim="800000"/>
            <a:headEnd/>
            <a:tailEnd/>
          </a:ln>
        </p:spPr>
        <p:txBody>
          <a:bodyPr>
            <a:spAutoFit/>
          </a:bodyPr>
          <a:lstStyle/>
          <a:p>
            <a:pPr>
              <a:spcBef>
                <a:spcPct val="50000"/>
              </a:spcBef>
            </a:pPr>
            <a:r>
              <a:rPr lang="en-US" sz="4800" b="1">
                <a:cs typeface="Times New Roman" pitchFamily="18" charset="0"/>
              </a:rPr>
              <a:t>.</a:t>
            </a:r>
            <a:r>
              <a:rPr lang="en-US" sz="3200" b="1">
                <a:cs typeface="Times New Roman" pitchFamily="18" charset="0"/>
              </a:rPr>
              <a:t>Kể</a:t>
            </a:r>
            <a:r>
              <a:rPr lang="en-US" sz="2800" b="1">
                <a:cs typeface="Times New Roman" pitchFamily="18" charset="0"/>
              </a:rPr>
              <a:t> tên các cuộc khởi nghĩa trong phong trào Cần vương?</a:t>
            </a:r>
          </a:p>
        </p:txBody>
      </p:sp>
      <p:sp>
        <p:nvSpPr>
          <p:cNvPr id="21513" name="Text Box 9"/>
          <p:cNvSpPr txBox="1">
            <a:spLocks noChangeArrowheads="1"/>
          </p:cNvSpPr>
          <p:nvPr/>
        </p:nvSpPr>
        <p:spPr bwMode="auto">
          <a:xfrm>
            <a:off x="762000" y="5029200"/>
            <a:ext cx="7543800" cy="1262063"/>
          </a:xfrm>
          <a:prstGeom prst="rect">
            <a:avLst/>
          </a:prstGeom>
          <a:noFill/>
          <a:ln w="9525">
            <a:noFill/>
            <a:miter lim="800000"/>
            <a:headEnd/>
            <a:tailEnd/>
          </a:ln>
        </p:spPr>
        <p:txBody>
          <a:bodyPr>
            <a:spAutoFit/>
          </a:bodyPr>
          <a:lstStyle/>
          <a:p>
            <a:pPr>
              <a:spcBef>
                <a:spcPct val="50000"/>
              </a:spcBef>
            </a:pPr>
            <a:r>
              <a:rPr lang="en-US" sz="4800" b="1">
                <a:cs typeface="Times New Roman" pitchFamily="18" charset="0"/>
              </a:rPr>
              <a:t>.</a:t>
            </a:r>
            <a:r>
              <a:rPr lang="en-US" sz="2800" b="1">
                <a:cs typeface="Times New Roman" pitchFamily="18" charset="0"/>
              </a:rPr>
              <a:t>Các cuộc khởi nghĩa hưởng ứng phong trào Cần vương chứng tỏ điều gì?</a:t>
            </a:r>
          </a:p>
        </p:txBody>
      </p:sp>
      <p:sp>
        <p:nvSpPr>
          <p:cNvPr id="21514" name="Rectangle 10"/>
          <p:cNvSpPr>
            <a:spLocks noChangeArrowheads="1"/>
          </p:cNvSpPr>
          <p:nvPr/>
        </p:nvSpPr>
        <p:spPr bwMode="auto">
          <a:xfrm>
            <a:off x="685800" y="2971800"/>
            <a:ext cx="8229600" cy="3048000"/>
          </a:xfrm>
          <a:prstGeom prst="rect">
            <a:avLst/>
          </a:prstGeom>
          <a:noFill/>
          <a:ln w="9525">
            <a:noFill/>
            <a:miter lim="800000"/>
            <a:headEnd/>
            <a:tailEnd/>
          </a:ln>
        </p:spPr>
        <p:txBody>
          <a:bodyPr/>
          <a:lstStyle/>
          <a:p>
            <a:pPr marL="342900" indent="-342900">
              <a:spcBef>
                <a:spcPct val="20000"/>
              </a:spcBef>
              <a:buFontTx/>
              <a:buChar char="•"/>
            </a:pPr>
            <a:r>
              <a:rPr lang="en-US" sz="2800" b="1">
                <a:cs typeface="Times New Roman" pitchFamily="18" charset="0"/>
              </a:rPr>
              <a:t>Hưởng ứng chiếu Cần vương nhân dân ta đã làm gì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14"/>
                                        </p:tgtEl>
                                        <p:attrNameLst>
                                          <p:attrName>style.visibility</p:attrName>
                                        </p:attrNameLst>
                                      </p:cBhvr>
                                      <p:to>
                                        <p:strVal val="visible"/>
                                      </p:to>
                                    </p:set>
                                    <p:anim calcmode="lin" valueType="num">
                                      <p:cBhvr additive="base">
                                        <p:cTn id="7" dur="2000" fill="hold"/>
                                        <p:tgtEl>
                                          <p:spTgt spid="21514"/>
                                        </p:tgtEl>
                                        <p:attrNameLst>
                                          <p:attrName>ppt_x</p:attrName>
                                        </p:attrNameLst>
                                      </p:cBhvr>
                                      <p:tavLst>
                                        <p:tav tm="0">
                                          <p:val>
                                            <p:strVal val="0-#ppt_w/2"/>
                                          </p:val>
                                        </p:tav>
                                        <p:tav tm="100000">
                                          <p:val>
                                            <p:strVal val="#ppt_x"/>
                                          </p:val>
                                        </p:tav>
                                      </p:tavLst>
                                    </p:anim>
                                    <p:anim calcmode="lin" valueType="num">
                                      <p:cBhvr additive="base">
                                        <p:cTn id="8" dur="2000" fill="hold"/>
                                        <p:tgtEl>
                                          <p:spTgt spid="215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1512"/>
                                        </p:tgtEl>
                                        <p:attrNameLst>
                                          <p:attrName>style.visibility</p:attrName>
                                        </p:attrNameLst>
                                      </p:cBhvr>
                                      <p:to>
                                        <p:strVal val="visible"/>
                                      </p:to>
                                    </p:set>
                                    <p:animEffect transition="in" filter="blinds(horizontal)">
                                      <p:cBhvr>
                                        <p:cTn id="13" dur="1000"/>
                                        <p:tgtEl>
                                          <p:spTgt spid="2151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21513"/>
                                        </p:tgtEl>
                                        <p:attrNameLst>
                                          <p:attrName>style.visibility</p:attrName>
                                        </p:attrNameLst>
                                      </p:cBhvr>
                                      <p:to>
                                        <p:strVal val="visible"/>
                                      </p:to>
                                    </p:set>
                                    <p:animEffect transition="in" filter="circle(in)">
                                      <p:cBhvr>
                                        <p:cTn id="18" dur="10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P spid="21513" grpId="0"/>
      <p:bldP spid="215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dinhcongtrang"/>
          <p:cNvPicPr>
            <a:picLocks noChangeAspect="1" noChangeArrowheads="1"/>
          </p:cNvPicPr>
          <p:nvPr/>
        </p:nvPicPr>
        <p:blipFill>
          <a:blip r:embed="rId2"/>
          <a:srcRect/>
          <a:stretch>
            <a:fillRect/>
          </a:stretch>
        </p:blipFill>
        <p:spPr bwMode="auto">
          <a:xfrm>
            <a:off x="381000" y="228600"/>
            <a:ext cx="2743200" cy="2895600"/>
          </a:xfrm>
          <a:prstGeom prst="rect">
            <a:avLst/>
          </a:prstGeom>
          <a:noFill/>
          <a:ln w="31750">
            <a:solidFill>
              <a:schemeClr val="tx1"/>
            </a:solidFill>
            <a:miter lim="800000"/>
            <a:headEnd/>
            <a:tailEnd/>
          </a:ln>
        </p:spPr>
      </p:pic>
      <p:pic>
        <p:nvPicPr>
          <p:cNvPr id="33797" name="Picture 5" descr="nguyen thien thnuat"/>
          <p:cNvPicPr>
            <a:picLocks noChangeAspect="1" noChangeArrowheads="1"/>
          </p:cNvPicPr>
          <p:nvPr/>
        </p:nvPicPr>
        <p:blipFill>
          <a:blip r:embed="rId3"/>
          <a:srcRect/>
          <a:stretch>
            <a:fillRect/>
          </a:stretch>
        </p:blipFill>
        <p:spPr bwMode="auto">
          <a:xfrm>
            <a:off x="3124200" y="3886200"/>
            <a:ext cx="2143125" cy="2857500"/>
          </a:xfrm>
          <a:prstGeom prst="rect">
            <a:avLst/>
          </a:prstGeom>
          <a:noFill/>
          <a:ln w="31750">
            <a:solidFill>
              <a:schemeClr val="tx1"/>
            </a:solidFill>
            <a:miter lim="800000"/>
            <a:headEnd/>
            <a:tailEnd/>
          </a:ln>
        </p:spPr>
      </p:pic>
      <p:pic>
        <p:nvPicPr>
          <p:cNvPr id="33798" name="Picture 6" descr="Phan_Dinh_Phung"/>
          <p:cNvPicPr>
            <a:picLocks noChangeAspect="1" noChangeArrowheads="1"/>
          </p:cNvPicPr>
          <p:nvPr/>
        </p:nvPicPr>
        <p:blipFill>
          <a:blip r:embed="rId4"/>
          <a:srcRect/>
          <a:stretch>
            <a:fillRect/>
          </a:stretch>
        </p:blipFill>
        <p:spPr bwMode="auto">
          <a:xfrm>
            <a:off x="6096000" y="76200"/>
            <a:ext cx="2743200" cy="3124200"/>
          </a:xfrm>
          <a:prstGeom prst="rect">
            <a:avLst/>
          </a:prstGeom>
          <a:noFill/>
          <a:ln w="31750">
            <a:solidFill>
              <a:schemeClr val="tx1"/>
            </a:solidFill>
            <a:miter lim="800000"/>
            <a:headEnd/>
            <a:tailEnd/>
          </a:ln>
        </p:spPr>
      </p:pic>
      <p:sp>
        <p:nvSpPr>
          <p:cNvPr id="33805" name="Text Box 13"/>
          <p:cNvSpPr txBox="1">
            <a:spLocks noChangeArrowheads="1"/>
          </p:cNvSpPr>
          <p:nvPr/>
        </p:nvSpPr>
        <p:spPr bwMode="auto">
          <a:xfrm>
            <a:off x="152400" y="3200400"/>
            <a:ext cx="3200400" cy="519113"/>
          </a:xfrm>
          <a:prstGeom prst="rect">
            <a:avLst/>
          </a:prstGeom>
          <a:noFill/>
          <a:ln w="9525">
            <a:noFill/>
            <a:miter lim="800000"/>
            <a:headEnd/>
            <a:tailEnd/>
          </a:ln>
        </p:spPr>
        <p:txBody>
          <a:bodyPr>
            <a:spAutoFit/>
          </a:bodyPr>
          <a:lstStyle/>
          <a:p>
            <a:pPr>
              <a:spcBef>
                <a:spcPct val="50000"/>
              </a:spcBef>
            </a:pPr>
            <a:r>
              <a:rPr lang="en-US" sz="2800" b="1">
                <a:solidFill>
                  <a:srgbClr val="FF3300"/>
                </a:solidFill>
              </a:rPr>
              <a:t>Đinh Công Tráng</a:t>
            </a:r>
          </a:p>
        </p:txBody>
      </p:sp>
      <p:sp>
        <p:nvSpPr>
          <p:cNvPr id="33806" name="Text Box 14"/>
          <p:cNvSpPr txBox="1">
            <a:spLocks noChangeArrowheads="1"/>
          </p:cNvSpPr>
          <p:nvPr/>
        </p:nvSpPr>
        <p:spPr bwMode="auto">
          <a:xfrm>
            <a:off x="5791200" y="3200400"/>
            <a:ext cx="3200400" cy="519113"/>
          </a:xfrm>
          <a:prstGeom prst="rect">
            <a:avLst/>
          </a:prstGeom>
          <a:noFill/>
          <a:ln w="9525">
            <a:noFill/>
            <a:miter lim="800000"/>
            <a:headEnd/>
            <a:tailEnd/>
          </a:ln>
        </p:spPr>
        <p:txBody>
          <a:bodyPr>
            <a:spAutoFit/>
          </a:bodyPr>
          <a:lstStyle/>
          <a:p>
            <a:pPr>
              <a:spcBef>
                <a:spcPct val="50000"/>
              </a:spcBef>
            </a:pPr>
            <a:r>
              <a:rPr lang="en-US" sz="2800" b="1">
                <a:solidFill>
                  <a:srgbClr val="FF3300"/>
                </a:solidFill>
              </a:rPr>
              <a:t>Phan Đình Phùng</a:t>
            </a:r>
          </a:p>
        </p:txBody>
      </p:sp>
      <p:sp>
        <p:nvSpPr>
          <p:cNvPr id="33807" name="Text Box 15"/>
          <p:cNvSpPr txBox="1">
            <a:spLocks noChangeArrowheads="1"/>
          </p:cNvSpPr>
          <p:nvPr/>
        </p:nvSpPr>
        <p:spPr bwMode="auto">
          <a:xfrm>
            <a:off x="5334000" y="5943600"/>
            <a:ext cx="3810000" cy="519113"/>
          </a:xfrm>
          <a:prstGeom prst="rect">
            <a:avLst/>
          </a:prstGeom>
          <a:noFill/>
          <a:ln w="9525">
            <a:noFill/>
            <a:miter lim="800000"/>
            <a:headEnd/>
            <a:tailEnd/>
          </a:ln>
        </p:spPr>
        <p:txBody>
          <a:bodyPr>
            <a:spAutoFit/>
          </a:bodyPr>
          <a:lstStyle/>
          <a:p>
            <a:pPr>
              <a:spcBef>
                <a:spcPct val="50000"/>
              </a:spcBef>
            </a:pPr>
            <a:r>
              <a:rPr lang="en-US" sz="2800" b="1">
                <a:solidFill>
                  <a:srgbClr val="FF3300"/>
                </a:solidFill>
              </a:rPr>
              <a:t>Nguyễn Thiện Thuật</a:t>
            </a:r>
          </a:p>
        </p:txBody>
      </p:sp>
      <p:grpSp>
        <p:nvGrpSpPr>
          <p:cNvPr id="15368" name="Group 18"/>
          <p:cNvGrpSpPr>
            <a:grpSpLocks/>
          </p:cNvGrpSpPr>
          <p:nvPr/>
        </p:nvGrpSpPr>
        <p:grpSpPr bwMode="auto">
          <a:xfrm>
            <a:off x="0" y="-381000"/>
            <a:ext cx="9144000" cy="7467600"/>
            <a:chOff x="0" y="192"/>
            <a:chExt cx="5760" cy="3936"/>
          </a:xfrm>
        </p:grpSpPr>
        <p:grpSp>
          <p:nvGrpSpPr>
            <p:cNvPr id="15369" name="Group 19"/>
            <p:cNvGrpSpPr>
              <a:grpSpLocks/>
            </p:cNvGrpSpPr>
            <p:nvPr/>
          </p:nvGrpSpPr>
          <p:grpSpPr bwMode="auto">
            <a:xfrm>
              <a:off x="0" y="336"/>
              <a:ext cx="5760" cy="3700"/>
              <a:chOff x="0" y="336"/>
              <a:chExt cx="5760" cy="3700"/>
            </a:xfrm>
          </p:grpSpPr>
          <p:pic>
            <p:nvPicPr>
              <p:cNvPr id="15372" name="Picture 20" descr="n3"/>
              <p:cNvPicPr>
                <a:picLocks noChangeAspect="1" noChangeArrowheads="1"/>
              </p:cNvPicPr>
              <p:nvPr/>
            </p:nvPicPr>
            <p:blipFill>
              <a:blip r:embed="rId5"/>
              <a:srcRect/>
              <a:stretch>
                <a:fillRect/>
              </a:stretch>
            </p:blipFill>
            <p:spPr bwMode="auto">
              <a:xfrm>
                <a:off x="0" y="3984"/>
                <a:ext cx="5760" cy="52"/>
              </a:xfrm>
              <a:prstGeom prst="rect">
                <a:avLst/>
              </a:prstGeom>
              <a:noFill/>
              <a:ln w="9525">
                <a:noFill/>
                <a:miter lim="800000"/>
                <a:headEnd/>
                <a:tailEnd/>
              </a:ln>
            </p:spPr>
          </p:pic>
          <p:pic>
            <p:nvPicPr>
              <p:cNvPr id="15373" name="Picture 21" descr="n3"/>
              <p:cNvPicPr>
                <a:picLocks noChangeAspect="1" noChangeArrowheads="1"/>
              </p:cNvPicPr>
              <p:nvPr/>
            </p:nvPicPr>
            <p:blipFill>
              <a:blip r:embed="rId5"/>
              <a:srcRect/>
              <a:stretch>
                <a:fillRect/>
              </a:stretch>
            </p:blipFill>
            <p:spPr bwMode="auto">
              <a:xfrm>
                <a:off x="0" y="336"/>
                <a:ext cx="5760" cy="48"/>
              </a:xfrm>
              <a:prstGeom prst="rect">
                <a:avLst/>
              </a:prstGeom>
              <a:noFill/>
              <a:ln w="9525">
                <a:noFill/>
                <a:miter lim="800000"/>
                <a:headEnd/>
                <a:tailEnd/>
              </a:ln>
            </p:spPr>
          </p:pic>
        </p:grpSp>
        <p:pic>
          <p:nvPicPr>
            <p:cNvPr id="15370" name="Picture 22" descr="n3"/>
            <p:cNvPicPr>
              <a:picLocks noChangeAspect="1" noChangeArrowheads="1"/>
            </p:cNvPicPr>
            <p:nvPr/>
          </p:nvPicPr>
          <p:blipFill>
            <a:blip r:embed="rId5"/>
            <a:srcRect/>
            <a:stretch>
              <a:fillRect/>
            </a:stretch>
          </p:blipFill>
          <p:spPr bwMode="auto">
            <a:xfrm rot="5400000">
              <a:off x="-1848" y="2136"/>
              <a:ext cx="3936" cy="48"/>
            </a:xfrm>
            <a:prstGeom prst="rect">
              <a:avLst/>
            </a:prstGeom>
            <a:noFill/>
            <a:ln w="9525">
              <a:noFill/>
              <a:miter lim="800000"/>
              <a:headEnd/>
              <a:tailEnd/>
            </a:ln>
          </p:spPr>
        </p:pic>
        <p:pic>
          <p:nvPicPr>
            <p:cNvPr id="15371" name="Picture 23" descr="n3"/>
            <p:cNvPicPr>
              <a:picLocks noChangeAspect="1" noChangeArrowheads="1"/>
            </p:cNvPicPr>
            <p:nvPr/>
          </p:nvPicPr>
          <p:blipFill>
            <a:blip r:embed="rId5"/>
            <a:srcRect/>
            <a:stretch>
              <a:fillRect/>
            </a:stretch>
          </p:blipFill>
          <p:spPr bwMode="auto">
            <a:xfrm rot="16200000" flipH="1">
              <a:off x="3671" y="2135"/>
              <a:ext cx="3936" cy="5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diamond(out)">
                                      <p:cBhvr>
                                        <p:cTn id="7" dur="1000"/>
                                        <p:tgtEl>
                                          <p:spTgt spid="33796"/>
                                        </p:tgtEl>
                                      </p:cBhvr>
                                    </p:animEffect>
                                  </p:childTnLst>
                                </p:cTn>
                              </p:par>
                              <p:par>
                                <p:cTn id="8" presetID="8" presetClass="entr" presetSubtype="32" fill="hold" grpId="0" nodeType="withEffect">
                                  <p:stCondLst>
                                    <p:cond delay="0"/>
                                  </p:stCondLst>
                                  <p:childTnLst>
                                    <p:set>
                                      <p:cBhvr>
                                        <p:cTn id="9" dur="1" fill="hold">
                                          <p:stCondLst>
                                            <p:cond delay="0"/>
                                          </p:stCondLst>
                                        </p:cTn>
                                        <p:tgtEl>
                                          <p:spTgt spid="33805"/>
                                        </p:tgtEl>
                                        <p:attrNameLst>
                                          <p:attrName>style.visibility</p:attrName>
                                        </p:attrNameLst>
                                      </p:cBhvr>
                                      <p:to>
                                        <p:strVal val="visible"/>
                                      </p:to>
                                    </p:set>
                                    <p:animEffect transition="in" filter="diamond(out)">
                                      <p:cBhvr>
                                        <p:cTn id="10" dur="1000"/>
                                        <p:tgtEl>
                                          <p:spTgt spid="3380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33798"/>
                                        </p:tgtEl>
                                        <p:attrNameLst>
                                          <p:attrName>style.visibility</p:attrName>
                                        </p:attrNameLst>
                                      </p:cBhvr>
                                      <p:to>
                                        <p:strVal val="visible"/>
                                      </p:to>
                                    </p:set>
                                    <p:animEffect transition="in" filter="wedge">
                                      <p:cBhvr>
                                        <p:cTn id="15" dur="1000"/>
                                        <p:tgtEl>
                                          <p:spTgt spid="33798"/>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33806"/>
                                        </p:tgtEl>
                                        <p:attrNameLst>
                                          <p:attrName>style.visibility</p:attrName>
                                        </p:attrNameLst>
                                      </p:cBhvr>
                                      <p:to>
                                        <p:strVal val="visible"/>
                                      </p:to>
                                    </p:set>
                                    <p:animEffect transition="in" filter="wedge">
                                      <p:cBhvr>
                                        <p:cTn id="18" dur="1000"/>
                                        <p:tgtEl>
                                          <p:spTgt spid="3380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9" presetClass="entr" presetSubtype="0" fill="hold" nodeType="clickEffect">
                                  <p:stCondLst>
                                    <p:cond delay="0"/>
                                  </p:stCondLst>
                                  <p:childTnLst>
                                    <p:set>
                                      <p:cBhvr>
                                        <p:cTn id="22" dur="1" fill="hold">
                                          <p:stCondLst>
                                            <p:cond delay="0"/>
                                          </p:stCondLst>
                                        </p:cTn>
                                        <p:tgtEl>
                                          <p:spTgt spid="33797"/>
                                        </p:tgtEl>
                                        <p:attrNameLst>
                                          <p:attrName>style.visibility</p:attrName>
                                        </p:attrNameLst>
                                      </p:cBhvr>
                                      <p:to>
                                        <p:strVal val="visible"/>
                                      </p:to>
                                    </p:set>
                                    <p:anim calcmode="lin" valueType="num">
                                      <p:cBhvr>
                                        <p:cTn id="23" dur="1000" fill="hold"/>
                                        <p:tgtEl>
                                          <p:spTgt spid="33797"/>
                                        </p:tgtEl>
                                        <p:attrNameLst>
                                          <p:attrName>ppt_x</p:attrName>
                                        </p:attrNameLst>
                                      </p:cBhvr>
                                      <p:tavLst>
                                        <p:tav tm="0">
                                          <p:val>
                                            <p:strVal val="#ppt_x-.2"/>
                                          </p:val>
                                        </p:tav>
                                        <p:tav tm="100000">
                                          <p:val>
                                            <p:strVal val="#ppt_x"/>
                                          </p:val>
                                        </p:tav>
                                      </p:tavLst>
                                    </p:anim>
                                    <p:anim calcmode="lin" valueType="num">
                                      <p:cBhvr>
                                        <p:cTn id="24" dur="1000" fill="hold"/>
                                        <p:tgtEl>
                                          <p:spTgt spid="33797"/>
                                        </p:tgtEl>
                                        <p:attrNameLst>
                                          <p:attrName>ppt_y</p:attrName>
                                        </p:attrNameLst>
                                      </p:cBhvr>
                                      <p:tavLst>
                                        <p:tav tm="0">
                                          <p:val>
                                            <p:strVal val="#ppt_y"/>
                                          </p:val>
                                        </p:tav>
                                        <p:tav tm="100000">
                                          <p:val>
                                            <p:strVal val="#ppt_y"/>
                                          </p:val>
                                        </p:tav>
                                      </p:tavLst>
                                    </p:anim>
                                    <p:animEffect transition="in" filter="wipe(right)" prLst="gradientSize: 0.1">
                                      <p:cBhvr>
                                        <p:cTn id="25" dur="1000"/>
                                        <p:tgtEl>
                                          <p:spTgt spid="33797"/>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33807"/>
                                        </p:tgtEl>
                                        <p:attrNameLst>
                                          <p:attrName>style.visibility</p:attrName>
                                        </p:attrNameLst>
                                      </p:cBhvr>
                                      <p:to>
                                        <p:strVal val="visible"/>
                                      </p:to>
                                    </p:set>
                                    <p:anim calcmode="lin" valueType="num">
                                      <p:cBhvr>
                                        <p:cTn id="28" dur="1000" fill="hold"/>
                                        <p:tgtEl>
                                          <p:spTgt spid="33807"/>
                                        </p:tgtEl>
                                        <p:attrNameLst>
                                          <p:attrName>ppt_x</p:attrName>
                                        </p:attrNameLst>
                                      </p:cBhvr>
                                      <p:tavLst>
                                        <p:tav tm="0">
                                          <p:val>
                                            <p:strVal val="#ppt_x-.2"/>
                                          </p:val>
                                        </p:tav>
                                        <p:tav tm="100000">
                                          <p:val>
                                            <p:strVal val="#ppt_x"/>
                                          </p:val>
                                        </p:tav>
                                      </p:tavLst>
                                    </p:anim>
                                    <p:anim calcmode="lin" valueType="num">
                                      <p:cBhvr>
                                        <p:cTn id="29" dur="1000" fill="hold"/>
                                        <p:tgtEl>
                                          <p:spTgt spid="33807"/>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5" grpId="0"/>
      <p:bldP spid="33806" grpId="0"/>
      <p:bldP spid="3380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429000" y="304800"/>
            <a:ext cx="2667000" cy="523875"/>
          </a:xfrm>
          <a:prstGeom prst="rect">
            <a:avLst/>
          </a:prstGeom>
          <a:noFill/>
          <a:ln w="9525">
            <a:noFill/>
            <a:miter lim="800000"/>
            <a:headEnd/>
            <a:tailEnd/>
          </a:ln>
        </p:spPr>
        <p:txBody>
          <a:bodyPr>
            <a:spAutoFit/>
          </a:bodyPr>
          <a:lstStyle/>
          <a:p>
            <a:pPr>
              <a:spcBef>
                <a:spcPct val="50000"/>
              </a:spcBef>
            </a:pPr>
            <a:r>
              <a:rPr lang="en-US" sz="2800" b="1">
                <a:solidFill>
                  <a:schemeClr val="accent2"/>
                </a:solidFill>
                <a:cs typeface="Times New Roman" pitchFamily="18" charset="0"/>
              </a:rPr>
              <a:t>LỊCH SỬ</a:t>
            </a:r>
          </a:p>
        </p:txBody>
      </p:sp>
      <p:sp>
        <p:nvSpPr>
          <p:cNvPr id="16387" name="Text Box 3"/>
          <p:cNvSpPr txBox="1">
            <a:spLocks noChangeArrowheads="1"/>
          </p:cNvSpPr>
          <p:nvPr/>
        </p:nvSpPr>
        <p:spPr bwMode="auto">
          <a:xfrm>
            <a:off x="457200" y="1066800"/>
            <a:ext cx="8382000" cy="523875"/>
          </a:xfrm>
          <a:prstGeom prst="rect">
            <a:avLst/>
          </a:prstGeom>
          <a:noFill/>
          <a:ln w="9525">
            <a:noFill/>
            <a:miter lim="800000"/>
            <a:headEnd/>
            <a:tailEnd/>
          </a:ln>
        </p:spPr>
        <p:txBody>
          <a:bodyPr>
            <a:spAutoFit/>
          </a:bodyPr>
          <a:lstStyle/>
          <a:p>
            <a:pPr>
              <a:spcBef>
                <a:spcPct val="50000"/>
              </a:spcBef>
            </a:pPr>
            <a:r>
              <a:rPr lang="en-US" sz="2800" b="1">
                <a:solidFill>
                  <a:srgbClr val="0000CC"/>
                </a:solidFill>
                <a:cs typeface="Times New Roman" pitchFamily="18" charset="0"/>
              </a:rPr>
              <a:t>CUỘC PHẢN CÔNG Ở KINH THÀNH HUẾ</a:t>
            </a:r>
          </a:p>
        </p:txBody>
      </p:sp>
      <p:sp>
        <p:nvSpPr>
          <p:cNvPr id="16388" name="Text Box 4"/>
          <p:cNvSpPr txBox="1">
            <a:spLocks noChangeArrowheads="1"/>
          </p:cNvSpPr>
          <p:nvPr/>
        </p:nvSpPr>
        <p:spPr bwMode="auto">
          <a:xfrm>
            <a:off x="304800" y="1676400"/>
            <a:ext cx="4191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1. Hoàn cảnh lịch sử</a:t>
            </a:r>
            <a:r>
              <a:rPr lang="en-US" sz="2400" b="1">
                <a:solidFill>
                  <a:srgbClr val="6600CC"/>
                </a:solidFill>
                <a:cs typeface="Times New Roman" pitchFamily="18" charset="0"/>
              </a:rPr>
              <a:t>:</a:t>
            </a:r>
          </a:p>
        </p:txBody>
      </p:sp>
      <p:sp>
        <p:nvSpPr>
          <p:cNvPr id="16389" name="Text Box 5"/>
          <p:cNvSpPr txBox="1">
            <a:spLocks noChangeArrowheads="1"/>
          </p:cNvSpPr>
          <p:nvPr/>
        </p:nvSpPr>
        <p:spPr bwMode="auto">
          <a:xfrm>
            <a:off x="609600" y="2209800"/>
            <a:ext cx="7620000" cy="708025"/>
          </a:xfrm>
          <a:prstGeom prst="rect">
            <a:avLst/>
          </a:prstGeom>
          <a:noFill/>
          <a:ln w="9525">
            <a:noFill/>
            <a:miter lim="800000"/>
            <a:headEnd/>
            <a:tailEnd/>
          </a:ln>
        </p:spPr>
        <p:txBody>
          <a:bodyPr>
            <a:spAutoFit/>
          </a:bodyPr>
          <a:lstStyle/>
          <a:p>
            <a:pPr>
              <a:spcBef>
                <a:spcPct val="50000"/>
              </a:spcBef>
            </a:pPr>
            <a:r>
              <a:rPr lang="en-US" sz="2000" b="1">
                <a:solidFill>
                  <a:srgbClr val="6600CC"/>
                </a:solidFill>
                <a:cs typeface="Times New Roman" pitchFamily="18" charset="0"/>
              </a:rPr>
              <a:t>Triều đình nhà Nguyễn kí hòa ước Giáo Thân công nhận quyền đô hộ của thực dân Pháp trên toàn bộ nước ta.</a:t>
            </a:r>
          </a:p>
        </p:txBody>
      </p:sp>
      <p:sp>
        <p:nvSpPr>
          <p:cNvPr id="16390" name="Text Box 6"/>
          <p:cNvSpPr txBox="1">
            <a:spLocks noChangeArrowheads="1"/>
          </p:cNvSpPr>
          <p:nvPr/>
        </p:nvSpPr>
        <p:spPr bwMode="auto">
          <a:xfrm>
            <a:off x="409575" y="3048000"/>
            <a:ext cx="6477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2. Cuộc phản công ở kinh thành Huế</a:t>
            </a:r>
            <a:r>
              <a:rPr lang="en-US" sz="2400" b="1">
                <a:solidFill>
                  <a:srgbClr val="6600CC"/>
                </a:solidFill>
                <a:cs typeface="Times New Roman" pitchFamily="18" charset="0"/>
              </a:rPr>
              <a:t>:</a:t>
            </a:r>
          </a:p>
        </p:txBody>
      </p:sp>
      <p:sp>
        <p:nvSpPr>
          <p:cNvPr id="16391" name="Text Box 7"/>
          <p:cNvSpPr txBox="1">
            <a:spLocks noChangeArrowheads="1"/>
          </p:cNvSpPr>
          <p:nvPr/>
        </p:nvSpPr>
        <p:spPr bwMode="auto">
          <a:xfrm>
            <a:off x="762000" y="3657600"/>
            <a:ext cx="8153400" cy="1016000"/>
          </a:xfrm>
          <a:prstGeom prst="rect">
            <a:avLst/>
          </a:prstGeom>
          <a:noFill/>
          <a:ln w="9525">
            <a:noFill/>
            <a:miter lim="800000"/>
            <a:headEnd/>
            <a:tailEnd/>
          </a:ln>
        </p:spPr>
        <p:txBody>
          <a:bodyPr>
            <a:spAutoFit/>
          </a:bodyPr>
          <a:lstStyle/>
          <a:p>
            <a:pPr>
              <a:spcBef>
                <a:spcPct val="50000"/>
              </a:spcBef>
              <a:buFontTx/>
              <a:buChar char="-"/>
            </a:pPr>
            <a:r>
              <a:rPr lang="en-US" sz="2000" b="1">
                <a:solidFill>
                  <a:srgbClr val="6600CC"/>
                </a:solidFill>
                <a:cs typeface="Times New Roman" pitchFamily="18" charset="0"/>
              </a:rPr>
              <a:t> Rạng sáng ngày 5-7-1885 quân ta bất ngờ tấn công vào kinh thành Huế → Quân Pháp phản công dữ dội→Nghĩa quân rút lên vùng núi Quảng Trị→Vua Hàm Nghi ra chiếu Cần Vương.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914400"/>
          </a:xfrm>
        </p:spPr>
        <p:txBody>
          <a:bodyPr/>
          <a:lstStyle/>
          <a:p>
            <a:pPr eaLnBrk="1" hangingPunct="1"/>
            <a:r>
              <a:rPr lang="en-US" sz="4000" b="1" smtClean="0">
                <a:solidFill>
                  <a:srgbClr val="FF0000"/>
                </a:solidFill>
                <a:cs typeface="Times New Roman" pitchFamily="18" charset="0"/>
              </a:rPr>
              <a:t>Giới thiệu về vua Hàm Nghi</a:t>
            </a:r>
          </a:p>
        </p:txBody>
      </p:sp>
      <p:sp>
        <p:nvSpPr>
          <p:cNvPr id="17411" name="Rectangle 3"/>
          <p:cNvSpPr>
            <a:spLocks noGrp="1" noChangeArrowheads="1"/>
          </p:cNvSpPr>
          <p:nvPr>
            <p:ph type="body" idx="1"/>
          </p:nvPr>
        </p:nvSpPr>
        <p:spPr>
          <a:xfrm>
            <a:off x="3505200" y="1066800"/>
            <a:ext cx="5486400" cy="5486400"/>
          </a:xfrm>
        </p:spPr>
        <p:txBody>
          <a:bodyPr/>
          <a:lstStyle/>
          <a:p>
            <a:pPr eaLnBrk="1" hangingPunct="1">
              <a:lnSpc>
                <a:spcPct val="90000"/>
              </a:lnSpc>
            </a:pPr>
            <a:r>
              <a:rPr lang="en-US" sz="2400" b="1" smtClean="0">
                <a:solidFill>
                  <a:srgbClr val="CC3300"/>
                </a:solidFill>
                <a:cs typeface="Times New Roman" pitchFamily="18" charset="0"/>
              </a:rPr>
              <a:t>Nhà vua tên thật là Nguyễn Phúc Ưng Lịch ( 1872 – 1943 ) lên ngôi vua ngày   1 -7 – 1884. Khi kinh thành Huế thất thủ, Tôn Thất Thuyết hạ lệnh bỏ kinh thành, đưa nhà vua và thái hậu rời xa kinh thành, chạy ra Tân Sở, lúc đó nhà vua mới 14 tuổi. Ngày 13-7-1885, đến Tân Sở, ông đã phê chuẩn chiếu Cần Vương. </a:t>
            </a:r>
          </a:p>
        </p:txBody>
      </p:sp>
      <p:pic>
        <p:nvPicPr>
          <p:cNvPr id="17412" name="Picture 4" descr="ImageView"/>
          <p:cNvPicPr>
            <a:picLocks noChangeAspect="1" noChangeArrowheads="1"/>
          </p:cNvPicPr>
          <p:nvPr/>
        </p:nvPicPr>
        <p:blipFill>
          <a:blip r:embed="rId2"/>
          <a:srcRect/>
          <a:stretch>
            <a:fillRect/>
          </a:stretch>
        </p:blipFill>
        <p:spPr bwMode="auto">
          <a:xfrm>
            <a:off x="0" y="1905000"/>
            <a:ext cx="3857625" cy="309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457200" y="533400"/>
            <a:ext cx="8305800" cy="5029200"/>
          </a:xfrm>
        </p:spPr>
        <p:txBody>
          <a:bodyPr/>
          <a:lstStyle/>
          <a:p>
            <a:pPr eaLnBrk="1" hangingPunct="1"/>
            <a:r>
              <a:rPr lang="en-US" sz="2400" b="1" smtClean="0">
                <a:solidFill>
                  <a:srgbClr val="CC3300"/>
                </a:solidFill>
                <a:cs typeface="Times New Roman" pitchFamily="18" charset="0"/>
              </a:rPr>
              <a:t>Những ngày sống trong căn cứ kháng chiến ở Quảng trị là những ngày thiếu thốn, gian khổ nhưng nhà vua nhận được sự yêu thương che chở của nhân dân địa phương. Nhà vua cũng ứng xử rất tốt với đồng bào nên được nhân dân Mường coi là vị thánh cần được bảo vệ. Vào đêm 1-11-1888, dựa vào tên phản bội Trương Quang Ngọc, Pháp bắt được nhà vua. Chúng tìm mọi cách mua chuộc Hàm Nghi nhưng không được nên đã đày ông sang An- giê- ri. Ông mất năm 1943 tại An- giê- ri.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Ton_That_Thuyet"/>
          <p:cNvPicPr>
            <a:picLocks noChangeAspect="1" noChangeArrowheads="1"/>
          </p:cNvPicPr>
          <p:nvPr/>
        </p:nvPicPr>
        <p:blipFill>
          <a:blip r:embed="rId2"/>
          <a:srcRect/>
          <a:stretch>
            <a:fillRect/>
          </a:stretch>
        </p:blipFill>
        <p:spPr bwMode="auto">
          <a:xfrm>
            <a:off x="0" y="0"/>
            <a:ext cx="3924300" cy="4495800"/>
          </a:xfrm>
          <a:prstGeom prst="rect">
            <a:avLst/>
          </a:prstGeom>
          <a:noFill/>
          <a:ln w="28575">
            <a:solidFill>
              <a:schemeClr val="tx1"/>
            </a:solidFill>
            <a:miter lim="800000"/>
            <a:headEnd/>
            <a:tailEnd/>
          </a:ln>
        </p:spPr>
      </p:pic>
      <p:sp>
        <p:nvSpPr>
          <p:cNvPr id="19459" name="Text Box 5"/>
          <p:cNvSpPr txBox="1">
            <a:spLocks noChangeArrowheads="1"/>
          </p:cNvSpPr>
          <p:nvPr/>
        </p:nvSpPr>
        <p:spPr bwMode="auto">
          <a:xfrm>
            <a:off x="304800" y="4800600"/>
            <a:ext cx="352425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cs typeface="Times New Roman" pitchFamily="18" charset="0"/>
              </a:rPr>
              <a:t>Tôn Thất Thuyết </a:t>
            </a:r>
            <a:endParaRPr lang="en-US" sz="2800">
              <a:cs typeface="Times New Roman" pitchFamily="18" charset="0"/>
            </a:endParaRPr>
          </a:p>
        </p:txBody>
      </p:sp>
      <p:sp>
        <p:nvSpPr>
          <p:cNvPr id="19460" name="Text Box 6"/>
          <p:cNvSpPr txBox="1">
            <a:spLocks noChangeArrowheads="1"/>
          </p:cNvSpPr>
          <p:nvPr/>
        </p:nvSpPr>
        <p:spPr bwMode="auto">
          <a:xfrm>
            <a:off x="4267200" y="609600"/>
            <a:ext cx="4419600" cy="2227263"/>
          </a:xfrm>
          <a:prstGeom prst="rect">
            <a:avLst/>
          </a:prstGeom>
          <a:noFill/>
          <a:ln w="9525">
            <a:noFill/>
            <a:miter lim="800000"/>
            <a:headEnd/>
            <a:tailEnd/>
          </a:ln>
        </p:spPr>
        <p:txBody>
          <a:bodyPr>
            <a:spAutoFit/>
          </a:bodyPr>
          <a:lstStyle/>
          <a:p>
            <a:pPr>
              <a:spcBef>
                <a:spcPct val="50000"/>
              </a:spcBef>
            </a:pPr>
            <a:r>
              <a:rPr lang="en-US" sz="2800" b="1">
                <a:solidFill>
                  <a:srgbClr val="CC3300"/>
                </a:solidFill>
                <a:cs typeface="Times New Roman" pitchFamily="18" charset="0"/>
              </a:rPr>
              <a:t>Tôn Thất Thuyết( 1839 – 1913), quê ở Xuân Long, Thành phố Huế. Ông là người yêu nước, kiên quyết đánh Pháp.</a:t>
            </a:r>
            <a:r>
              <a:rPr lang="en-US" sz="2800" b="1">
                <a:cs typeface="Times New Roman" pitchFamily="18"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2700000" scaled="1"/>
        </a:gra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429000" y="304800"/>
            <a:ext cx="2667000" cy="523875"/>
          </a:xfrm>
          <a:prstGeom prst="rect">
            <a:avLst/>
          </a:prstGeom>
          <a:noFill/>
          <a:ln w="9525">
            <a:noFill/>
            <a:miter lim="800000"/>
            <a:headEnd/>
            <a:tailEnd/>
          </a:ln>
        </p:spPr>
        <p:txBody>
          <a:bodyPr>
            <a:spAutoFit/>
          </a:bodyPr>
          <a:lstStyle/>
          <a:p>
            <a:pPr>
              <a:spcBef>
                <a:spcPct val="50000"/>
              </a:spcBef>
            </a:pPr>
            <a:r>
              <a:rPr lang="en-US" sz="2800" b="1">
                <a:solidFill>
                  <a:schemeClr val="accent2"/>
                </a:solidFill>
                <a:cs typeface="Times New Roman" pitchFamily="18" charset="0"/>
              </a:rPr>
              <a:t>LỊCH SỬ</a:t>
            </a:r>
          </a:p>
        </p:txBody>
      </p:sp>
      <p:sp>
        <p:nvSpPr>
          <p:cNvPr id="20483" name="Text Box 3"/>
          <p:cNvSpPr txBox="1">
            <a:spLocks noChangeArrowheads="1"/>
          </p:cNvSpPr>
          <p:nvPr/>
        </p:nvSpPr>
        <p:spPr bwMode="auto">
          <a:xfrm>
            <a:off x="457200" y="1066800"/>
            <a:ext cx="8382000" cy="523875"/>
          </a:xfrm>
          <a:prstGeom prst="rect">
            <a:avLst/>
          </a:prstGeom>
          <a:noFill/>
          <a:ln w="9525">
            <a:noFill/>
            <a:miter lim="800000"/>
            <a:headEnd/>
            <a:tailEnd/>
          </a:ln>
        </p:spPr>
        <p:txBody>
          <a:bodyPr>
            <a:spAutoFit/>
          </a:bodyPr>
          <a:lstStyle/>
          <a:p>
            <a:pPr>
              <a:spcBef>
                <a:spcPct val="50000"/>
              </a:spcBef>
            </a:pPr>
            <a:r>
              <a:rPr lang="en-US" sz="2800" b="1">
                <a:solidFill>
                  <a:srgbClr val="0000CC"/>
                </a:solidFill>
                <a:cs typeface="Times New Roman" pitchFamily="18" charset="0"/>
              </a:rPr>
              <a:t>CUỘC PHẢN CÔNG Ở KINH THÀNH HUẾ</a:t>
            </a:r>
          </a:p>
        </p:txBody>
      </p:sp>
      <p:sp>
        <p:nvSpPr>
          <p:cNvPr id="20484" name="Text Box 4"/>
          <p:cNvSpPr txBox="1">
            <a:spLocks noChangeArrowheads="1"/>
          </p:cNvSpPr>
          <p:nvPr/>
        </p:nvSpPr>
        <p:spPr bwMode="auto">
          <a:xfrm>
            <a:off x="304800" y="1676400"/>
            <a:ext cx="4191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1. Hoàn cảnh lịch sử</a:t>
            </a:r>
            <a:r>
              <a:rPr lang="en-US" sz="2400" b="1">
                <a:solidFill>
                  <a:srgbClr val="6600CC"/>
                </a:solidFill>
                <a:cs typeface="Times New Roman" pitchFamily="18" charset="0"/>
              </a:rPr>
              <a:t>:</a:t>
            </a:r>
          </a:p>
        </p:txBody>
      </p:sp>
      <p:sp>
        <p:nvSpPr>
          <p:cNvPr id="20485" name="Text Box 5"/>
          <p:cNvSpPr txBox="1">
            <a:spLocks noChangeArrowheads="1"/>
          </p:cNvSpPr>
          <p:nvPr/>
        </p:nvSpPr>
        <p:spPr bwMode="auto">
          <a:xfrm>
            <a:off x="304800" y="2133600"/>
            <a:ext cx="6477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2. Cuộc phản công ở kinh thành Huế</a:t>
            </a:r>
            <a:r>
              <a:rPr lang="en-US" sz="2400" b="1">
                <a:solidFill>
                  <a:srgbClr val="6600CC"/>
                </a:solidFill>
                <a:cs typeface="Times New Roman" pitchFamily="18" charset="0"/>
              </a:rPr>
              <a:t>:</a:t>
            </a:r>
          </a:p>
        </p:txBody>
      </p:sp>
      <p:sp>
        <p:nvSpPr>
          <p:cNvPr id="20486" name="Text Box 8"/>
          <p:cNvSpPr txBox="1">
            <a:spLocks noChangeArrowheads="1"/>
          </p:cNvSpPr>
          <p:nvPr/>
        </p:nvSpPr>
        <p:spPr bwMode="auto">
          <a:xfrm>
            <a:off x="838200" y="3657600"/>
            <a:ext cx="63246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20490" name="Text Box 10"/>
          <p:cNvSpPr txBox="1">
            <a:spLocks noChangeArrowheads="1"/>
          </p:cNvSpPr>
          <p:nvPr/>
        </p:nvSpPr>
        <p:spPr bwMode="auto">
          <a:xfrm>
            <a:off x="838200" y="3657600"/>
            <a:ext cx="7162800" cy="1200150"/>
          </a:xfrm>
          <a:prstGeom prst="rect">
            <a:avLst/>
          </a:prstGeom>
          <a:noFill/>
          <a:ln w="9525">
            <a:noFill/>
            <a:miter lim="800000"/>
            <a:headEnd/>
            <a:tailEnd/>
          </a:ln>
        </p:spPr>
        <p:txBody>
          <a:bodyPr>
            <a:spAutoFit/>
          </a:bodyPr>
          <a:lstStyle/>
          <a:p>
            <a:pPr>
              <a:spcBef>
                <a:spcPct val="50000"/>
              </a:spcBef>
            </a:pPr>
            <a:r>
              <a:rPr lang="en-US" sz="2400" b="1">
                <a:solidFill>
                  <a:srgbClr val="660066"/>
                </a:solidFill>
                <a:cs typeface="Times New Roman" pitchFamily="18" charset="0"/>
              </a:rPr>
              <a:t>Em có biết trường học , đường phố nào mang tên các nhân vật lịch sử trong phong trào Cần vương?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490"/>
                                        </p:tgtEl>
                                        <p:attrNameLst>
                                          <p:attrName>style.visibility</p:attrName>
                                        </p:attrNameLst>
                                      </p:cBhvr>
                                      <p:to>
                                        <p:strVal val="visible"/>
                                      </p:to>
                                    </p:set>
                                    <p:animEffect transition="in" filter="diamond(in)">
                                      <p:cBhvr>
                                        <p:cTn id="7" dur="10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99"/>
            </a:gs>
            <a:gs pos="100000">
              <a:schemeClr val="bg1"/>
            </a:gs>
          </a:gsLst>
          <a:lin ang="2700000" scaled="1"/>
        </a:gradFill>
        <a:effectLst/>
      </p:bgPr>
    </p:bg>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3429000" y="304800"/>
            <a:ext cx="2667000" cy="523875"/>
          </a:xfrm>
          <a:prstGeom prst="rect">
            <a:avLst/>
          </a:prstGeom>
          <a:noFill/>
          <a:ln w="9525">
            <a:noFill/>
            <a:miter lim="800000"/>
            <a:headEnd/>
            <a:tailEnd/>
          </a:ln>
        </p:spPr>
        <p:txBody>
          <a:bodyPr>
            <a:spAutoFit/>
          </a:bodyPr>
          <a:lstStyle/>
          <a:p>
            <a:pPr>
              <a:spcBef>
                <a:spcPct val="50000"/>
              </a:spcBef>
            </a:pPr>
            <a:r>
              <a:rPr lang="en-US" sz="2800" b="1">
                <a:solidFill>
                  <a:schemeClr val="accent2"/>
                </a:solidFill>
                <a:cs typeface="Times New Roman" pitchFamily="18" charset="0"/>
              </a:rPr>
              <a:t>LỊCH SỬ</a:t>
            </a:r>
          </a:p>
        </p:txBody>
      </p:sp>
      <p:sp>
        <p:nvSpPr>
          <p:cNvPr id="5125" name="Text Box 5"/>
          <p:cNvSpPr txBox="1">
            <a:spLocks noChangeArrowheads="1"/>
          </p:cNvSpPr>
          <p:nvPr/>
        </p:nvSpPr>
        <p:spPr bwMode="auto">
          <a:xfrm>
            <a:off x="2057400" y="1143000"/>
            <a:ext cx="5181600" cy="400050"/>
          </a:xfrm>
          <a:prstGeom prst="rect">
            <a:avLst/>
          </a:prstGeom>
          <a:noFill/>
          <a:ln w="9525">
            <a:noFill/>
            <a:miter lim="800000"/>
            <a:headEnd/>
            <a:tailEnd/>
          </a:ln>
        </p:spPr>
        <p:txBody>
          <a:bodyPr>
            <a:spAutoFit/>
          </a:bodyPr>
          <a:lstStyle/>
          <a:p>
            <a:pPr>
              <a:spcBef>
                <a:spcPct val="50000"/>
              </a:spcBef>
            </a:pPr>
            <a:r>
              <a:rPr lang="en-US" sz="2000" b="1">
                <a:cs typeface="Times New Roman" pitchFamily="18" charset="0"/>
              </a:rPr>
              <a:t>KIỂM TRA BÀI CŨ</a:t>
            </a:r>
          </a:p>
        </p:txBody>
      </p:sp>
      <p:sp>
        <p:nvSpPr>
          <p:cNvPr id="5126" name="Text Box 6"/>
          <p:cNvSpPr txBox="1">
            <a:spLocks noChangeArrowheads="1"/>
          </p:cNvSpPr>
          <p:nvPr/>
        </p:nvSpPr>
        <p:spPr bwMode="auto">
          <a:xfrm>
            <a:off x="762000" y="1676400"/>
            <a:ext cx="8001000" cy="1077913"/>
          </a:xfrm>
          <a:prstGeom prst="rect">
            <a:avLst/>
          </a:prstGeom>
          <a:noFill/>
          <a:ln w="15875">
            <a:noFill/>
            <a:miter lim="800000"/>
            <a:headEnd/>
            <a:tailEnd/>
          </a:ln>
        </p:spPr>
        <p:txBody>
          <a:bodyPr>
            <a:spAutoFit/>
          </a:bodyPr>
          <a:lstStyle/>
          <a:p>
            <a:r>
              <a:rPr lang="en-US" sz="3200" b="1">
                <a:solidFill>
                  <a:srgbClr val="000099"/>
                </a:solidFill>
                <a:cs typeface="Times New Roman" pitchFamily="18" charset="0"/>
              </a:rPr>
              <a:t>1. Nêu những đề nghị canh tân đất nước của Nguyễn Trường Tộ.</a:t>
            </a:r>
          </a:p>
        </p:txBody>
      </p:sp>
      <p:sp>
        <p:nvSpPr>
          <p:cNvPr id="5127" name="Text Box 7"/>
          <p:cNvSpPr txBox="1">
            <a:spLocks noChangeArrowheads="1"/>
          </p:cNvSpPr>
          <p:nvPr/>
        </p:nvSpPr>
        <p:spPr bwMode="auto">
          <a:xfrm>
            <a:off x="762000" y="1676400"/>
            <a:ext cx="8001000" cy="1570038"/>
          </a:xfrm>
          <a:prstGeom prst="rect">
            <a:avLst/>
          </a:prstGeom>
          <a:noFill/>
          <a:ln w="15875">
            <a:noFill/>
            <a:miter lim="800000"/>
            <a:headEnd/>
            <a:tailEnd/>
          </a:ln>
        </p:spPr>
        <p:txBody>
          <a:bodyPr>
            <a:spAutoFit/>
          </a:bodyPr>
          <a:lstStyle/>
          <a:p>
            <a:r>
              <a:rPr lang="en-US" sz="3200" b="1">
                <a:solidFill>
                  <a:srgbClr val="000099"/>
                </a:solidFill>
                <a:cs typeface="Times New Roman" pitchFamily="18" charset="0"/>
              </a:rPr>
              <a:t>2.Những đề nghị đó của Nguyễn Trường Tộ có được vua quan nhà Nguyễn nghe theo và thực hiện không? Vì sao?</a:t>
            </a:r>
            <a:r>
              <a:rPr lang="en-US" sz="3200">
                <a:solidFill>
                  <a:srgbClr val="000099"/>
                </a:solidFill>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2000" fill="hold"/>
                                        <p:tgtEl>
                                          <p:spTgt spid="5125"/>
                                        </p:tgtEl>
                                        <p:attrNameLst>
                                          <p:attrName>ppt_x</p:attrName>
                                        </p:attrNameLst>
                                      </p:cBhvr>
                                      <p:tavLst>
                                        <p:tav tm="0">
                                          <p:val>
                                            <p:strVal val="0-#ppt_w/2"/>
                                          </p:val>
                                        </p:tav>
                                        <p:tav tm="100000">
                                          <p:val>
                                            <p:strVal val="#ppt_x"/>
                                          </p:val>
                                        </p:tav>
                                      </p:tavLst>
                                    </p:anim>
                                    <p:anim calcmode="lin" valueType="num">
                                      <p:cBhvr additive="base">
                                        <p:cTn id="8" dur="20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5126"/>
                                        </p:tgtEl>
                                        <p:attrNameLst>
                                          <p:attrName>style.visibility</p:attrName>
                                        </p:attrNameLst>
                                      </p:cBhvr>
                                      <p:to>
                                        <p:strVal val="visible"/>
                                      </p:to>
                                    </p:set>
                                    <p:anim calcmode="discrete" valueType="clr">
                                      <p:cBhvr override="childStyle">
                                        <p:cTn id="13" dur="80"/>
                                        <p:tgtEl>
                                          <p:spTgt spid="5126"/>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5126"/>
                                        </p:tgtEl>
                                        <p:attrNameLst>
                                          <p:attrName>fillcolor</p:attrName>
                                        </p:attrNameLst>
                                      </p:cBhvr>
                                      <p:tavLst>
                                        <p:tav tm="0">
                                          <p:val>
                                            <p:clrVal>
                                              <a:schemeClr val="accent2"/>
                                            </p:clrVal>
                                          </p:val>
                                        </p:tav>
                                        <p:tav tm="50000">
                                          <p:val>
                                            <p:clrVal>
                                              <a:schemeClr val="hlink"/>
                                            </p:clrVal>
                                          </p:val>
                                        </p:tav>
                                      </p:tavLst>
                                    </p:anim>
                                    <p:set>
                                      <p:cBhvr>
                                        <p:cTn id="15" dur="80"/>
                                        <p:tgtEl>
                                          <p:spTgt spid="5126"/>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xit" presetSubtype="4" fill="hold" grpId="1" nodeType="clickEffect">
                                  <p:stCondLst>
                                    <p:cond delay="0"/>
                                  </p:stCondLst>
                                  <p:iterate type="lt">
                                    <p:tmPct val="0"/>
                                  </p:iterate>
                                  <p:childTnLst>
                                    <p:animEffect transition="out" filter="wipe(down)">
                                      <p:cBhvr>
                                        <p:cTn id="19" dur="1000"/>
                                        <p:tgtEl>
                                          <p:spTgt spid="5126"/>
                                        </p:tgtEl>
                                      </p:cBhvr>
                                    </p:animEffect>
                                    <p:set>
                                      <p:cBhvr>
                                        <p:cTn id="20" dur="1" fill="hold">
                                          <p:stCondLst>
                                            <p:cond delay="999"/>
                                          </p:stCondLst>
                                        </p:cTn>
                                        <p:tgtEl>
                                          <p:spTgt spid="5126"/>
                                        </p:tgtEl>
                                        <p:attrNameLst>
                                          <p:attrName>style.visibility</p:attrName>
                                        </p:attrNameLst>
                                      </p:cBhvr>
                                      <p:to>
                                        <p:strVal val="hidden"/>
                                      </p:to>
                                    </p:set>
                                  </p:childTnLst>
                                </p:cTn>
                              </p:par>
                            </p:childTnLst>
                          </p:cTn>
                        </p:par>
                        <p:par>
                          <p:cTn id="21" fill="hold" nodeType="afterGroup">
                            <p:stCondLst>
                              <p:cond delay="1000"/>
                            </p:stCondLst>
                            <p:childTnLst>
                              <p:par>
                                <p:cTn id="22" presetID="27" presetClass="entr" presetSubtype="0" fill="hold" grpId="0" nodeType="afterEffect">
                                  <p:stCondLst>
                                    <p:cond delay="0"/>
                                  </p:stCondLst>
                                  <p:iterate type="lt">
                                    <p:tmPct val="50000"/>
                                  </p:iterate>
                                  <p:childTnLst>
                                    <p:set>
                                      <p:cBhvr>
                                        <p:cTn id="23" dur="1" fill="hold">
                                          <p:stCondLst>
                                            <p:cond delay="0"/>
                                          </p:stCondLst>
                                        </p:cTn>
                                        <p:tgtEl>
                                          <p:spTgt spid="5127"/>
                                        </p:tgtEl>
                                        <p:attrNameLst>
                                          <p:attrName>style.visibility</p:attrName>
                                        </p:attrNameLst>
                                      </p:cBhvr>
                                      <p:to>
                                        <p:strVal val="visible"/>
                                      </p:to>
                                    </p:set>
                                    <p:anim calcmode="discrete" valueType="clr">
                                      <p:cBhvr override="childStyle">
                                        <p:cTn id="24" dur="80"/>
                                        <p:tgtEl>
                                          <p:spTgt spid="5127"/>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5127"/>
                                        </p:tgtEl>
                                        <p:attrNameLst>
                                          <p:attrName>fillcolor</p:attrName>
                                        </p:attrNameLst>
                                      </p:cBhvr>
                                      <p:tavLst>
                                        <p:tav tm="0">
                                          <p:val>
                                            <p:clrVal>
                                              <a:schemeClr val="accent2"/>
                                            </p:clrVal>
                                          </p:val>
                                        </p:tav>
                                        <p:tav tm="50000">
                                          <p:val>
                                            <p:clrVal>
                                              <a:schemeClr val="hlink"/>
                                            </p:clrVal>
                                          </p:val>
                                        </p:tav>
                                      </p:tavLst>
                                    </p:anim>
                                    <p:set>
                                      <p:cBhvr>
                                        <p:cTn id="26" dur="80"/>
                                        <p:tgtEl>
                                          <p:spTgt spid="512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6" grpId="1"/>
      <p:bldP spid="51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truong phanDinhphung-ha tinh"/>
          <p:cNvPicPr>
            <a:picLocks noChangeAspect="1" noChangeArrowheads="1"/>
          </p:cNvPicPr>
          <p:nvPr/>
        </p:nvPicPr>
        <p:blipFill>
          <a:blip r:embed="rId2"/>
          <a:srcRect/>
          <a:stretch>
            <a:fillRect/>
          </a:stretch>
        </p:blipFill>
        <p:spPr bwMode="auto">
          <a:xfrm>
            <a:off x="457200" y="-22225"/>
            <a:ext cx="7696200" cy="5810250"/>
          </a:xfrm>
          <a:prstGeom prst="rect">
            <a:avLst/>
          </a:prstGeom>
          <a:noFill/>
          <a:ln w="9525">
            <a:noFill/>
            <a:miter lim="800000"/>
            <a:headEnd/>
            <a:tailEnd/>
          </a:ln>
        </p:spPr>
      </p:pic>
      <p:sp>
        <p:nvSpPr>
          <p:cNvPr id="21507" name="Text Box 5"/>
          <p:cNvSpPr txBox="1">
            <a:spLocks noChangeArrowheads="1"/>
          </p:cNvSpPr>
          <p:nvPr/>
        </p:nvSpPr>
        <p:spPr bwMode="auto">
          <a:xfrm>
            <a:off x="914400" y="6172200"/>
            <a:ext cx="6477000" cy="366713"/>
          </a:xfrm>
          <a:prstGeom prst="rect">
            <a:avLst/>
          </a:prstGeom>
          <a:noFill/>
          <a:ln w="9525">
            <a:noFill/>
            <a:miter lim="800000"/>
            <a:headEnd/>
            <a:tailEnd/>
          </a:ln>
        </p:spPr>
        <p:txBody>
          <a:bodyPr>
            <a:spAutoFit/>
          </a:bodyPr>
          <a:lstStyle/>
          <a:p>
            <a:pPr>
              <a:spcBef>
                <a:spcPct val="50000"/>
              </a:spcBef>
            </a:pPr>
            <a:endParaRPr lang="en-US"/>
          </a:p>
        </p:txBody>
      </p:sp>
      <p:sp>
        <p:nvSpPr>
          <p:cNvPr id="21508" name="Text Box 6"/>
          <p:cNvSpPr txBox="1">
            <a:spLocks noChangeArrowheads="1"/>
          </p:cNvSpPr>
          <p:nvPr/>
        </p:nvSpPr>
        <p:spPr bwMode="auto">
          <a:xfrm>
            <a:off x="381000" y="6019800"/>
            <a:ext cx="8763000" cy="579438"/>
          </a:xfrm>
          <a:prstGeom prst="rect">
            <a:avLst/>
          </a:prstGeom>
          <a:noFill/>
          <a:ln w="9525">
            <a:noFill/>
            <a:miter lim="800000"/>
            <a:headEnd/>
            <a:tailEnd/>
          </a:ln>
        </p:spPr>
        <p:txBody>
          <a:bodyPr>
            <a:spAutoFit/>
          </a:bodyPr>
          <a:lstStyle/>
          <a:p>
            <a:pPr>
              <a:spcBef>
                <a:spcPct val="50000"/>
              </a:spcBef>
            </a:pPr>
            <a:r>
              <a:rPr lang="en-US" sz="3200" b="1">
                <a:solidFill>
                  <a:srgbClr val="FF3300"/>
                </a:solidFill>
              </a:rPr>
              <a:t>TRƯỜNG PHAN ĐÌNH PHÙNG- HÀ TĨNH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phandinhphung- hanoi"/>
          <p:cNvPicPr>
            <a:picLocks noChangeAspect="1" noChangeArrowheads="1"/>
          </p:cNvPicPr>
          <p:nvPr/>
        </p:nvPicPr>
        <p:blipFill>
          <a:blip r:embed="rId2"/>
          <a:srcRect/>
          <a:stretch>
            <a:fillRect/>
          </a:stretch>
        </p:blipFill>
        <p:spPr bwMode="auto">
          <a:xfrm>
            <a:off x="762000" y="304800"/>
            <a:ext cx="7543800" cy="4960938"/>
          </a:xfrm>
          <a:prstGeom prst="rect">
            <a:avLst/>
          </a:prstGeom>
          <a:noFill/>
          <a:ln w="9525">
            <a:noFill/>
            <a:miter lim="800000"/>
            <a:headEnd/>
            <a:tailEnd/>
          </a:ln>
        </p:spPr>
      </p:pic>
      <p:sp>
        <p:nvSpPr>
          <p:cNvPr id="22531" name="Text Box 5"/>
          <p:cNvSpPr txBox="1">
            <a:spLocks noChangeArrowheads="1"/>
          </p:cNvSpPr>
          <p:nvPr/>
        </p:nvSpPr>
        <p:spPr bwMode="auto">
          <a:xfrm>
            <a:off x="381000" y="6019800"/>
            <a:ext cx="8763000" cy="579438"/>
          </a:xfrm>
          <a:prstGeom prst="rect">
            <a:avLst/>
          </a:prstGeom>
          <a:noFill/>
          <a:ln w="9525">
            <a:noFill/>
            <a:miter lim="800000"/>
            <a:headEnd/>
            <a:tailEnd/>
          </a:ln>
        </p:spPr>
        <p:txBody>
          <a:bodyPr>
            <a:spAutoFit/>
          </a:bodyPr>
          <a:lstStyle/>
          <a:p>
            <a:pPr>
              <a:spcBef>
                <a:spcPct val="50000"/>
              </a:spcBef>
            </a:pPr>
            <a:r>
              <a:rPr lang="en-US" sz="3200" b="1">
                <a:solidFill>
                  <a:srgbClr val="FF3300"/>
                </a:solidFill>
              </a:rPr>
              <a:t>TRƯỜNG PHAN ĐÌNH PHÙNG- HÀ NỘI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NTTHUAT"/>
          <p:cNvPicPr>
            <a:picLocks noChangeAspect="1" noChangeArrowheads="1"/>
          </p:cNvPicPr>
          <p:nvPr/>
        </p:nvPicPr>
        <p:blipFill>
          <a:blip r:embed="rId2"/>
          <a:srcRect/>
          <a:stretch>
            <a:fillRect/>
          </a:stretch>
        </p:blipFill>
        <p:spPr bwMode="auto">
          <a:xfrm>
            <a:off x="990600" y="533400"/>
            <a:ext cx="7448550" cy="4900613"/>
          </a:xfrm>
          <a:prstGeom prst="rect">
            <a:avLst/>
          </a:prstGeom>
          <a:noFill/>
          <a:ln w="9525">
            <a:noFill/>
            <a:miter lim="800000"/>
            <a:headEnd/>
            <a:tailEnd/>
          </a:ln>
        </p:spPr>
      </p:pic>
      <p:sp>
        <p:nvSpPr>
          <p:cNvPr id="23555" name="Text Box 5"/>
          <p:cNvSpPr txBox="1">
            <a:spLocks noChangeArrowheads="1"/>
          </p:cNvSpPr>
          <p:nvPr/>
        </p:nvSpPr>
        <p:spPr bwMode="auto">
          <a:xfrm>
            <a:off x="762000" y="5791200"/>
            <a:ext cx="8763000" cy="579438"/>
          </a:xfrm>
          <a:prstGeom prst="rect">
            <a:avLst/>
          </a:prstGeom>
          <a:noFill/>
          <a:ln w="9525">
            <a:noFill/>
            <a:miter lim="800000"/>
            <a:headEnd/>
            <a:tailEnd/>
          </a:ln>
        </p:spPr>
        <p:txBody>
          <a:bodyPr>
            <a:spAutoFit/>
          </a:bodyPr>
          <a:lstStyle/>
          <a:p>
            <a:pPr>
              <a:spcBef>
                <a:spcPct val="50000"/>
              </a:spcBef>
            </a:pPr>
            <a:r>
              <a:rPr lang="en-US" sz="3200" b="1">
                <a:solidFill>
                  <a:srgbClr val="FF3300"/>
                </a:solidFill>
              </a:rPr>
              <a:t>TRƯỜNG NGUYỄN THIỆN THUẬT- HUẾ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tan so- noiban chiue can vuong"/>
          <p:cNvPicPr>
            <a:picLocks noChangeAspect="1" noChangeArrowheads="1"/>
          </p:cNvPicPr>
          <p:nvPr/>
        </p:nvPicPr>
        <p:blipFill>
          <a:blip r:embed="rId2"/>
          <a:srcRect/>
          <a:stretch>
            <a:fillRect/>
          </a:stretch>
        </p:blipFill>
        <p:spPr bwMode="auto">
          <a:xfrm>
            <a:off x="990600" y="381000"/>
            <a:ext cx="7315200" cy="4864100"/>
          </a:xfrm>
          <a:prstGeom prst="rect">
            <a:avLst/>
          </a:prstGeom>
          <a:noFill/>
          <a:ln w="31750">
            <a:solidFill>
              <a:srgbClr val="000000"/>
            </a:solidFill>
            <a:miter lim="800000"/>
            <a:headEnd/>
            <a:tailEnd/>
          </a:ln>
        </p:spPr>
      </p:pic>
      <p:sp>
        <p:nvSpPr>
          <p:cNvPr id="24579" name="Text Box 5"/>
          <p:cNvSpPr txBox="1">
            <a:spLocks noChangeArrowheads="1"/>
          </p:cNvSpPr>
          <p:nvPr/>
        </p:nvSpPr>
        <p:spPr bwMode="auto">
          <a:xfrm>
            <a:off x="1295400" y="5638800"/>
            <a:ext cx="7467600" cy="579438"/>
          </a:xfrm>
          <a:prstGeom prst="rect">
            <a:avLst/>
          </a:prstGeom>
          <a:noFill/>
          <a:ln w="9525">
            <a:noFill/>
            <a:miter lim="800000"/>
            <a:headEnd/>
            <a:tailEnd/>
          </a:ln>
        </p:spPr>
        <p:txBody>
          <a:bodyPr>
            <a:spAutoFit/>
          </a:bodyPr>
          <a:lstStyle/>
          <a:p>
            <a:pPr>
              <a:spcBef>
                <a:spcPct val="50000"/>
              </a:spcBef>
            </a:pPr>
            <a:r>
              <a:rPr lang="en-US" sz="3200" b="1">
                <a:solidFill>
                  <a:srgbClr val="FF3300"/>
                </a:solidFill>
              </a:rPr>
              <a:t>Tân Sở- nơi ban chiếu Cần vương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kinh-thanh-hue_bieu-tuong"/>
          <p:cNvPicPr>
            <a:picLocks noChangeAspect="1" noChangeArrowheads="1"/>
          </p:cNvPicPr>
          <p:nvPr/>
        </p:nvPicPr>
        <p:blipFill>
          <a:blip r:embed="rId2"/>
          <a:srcRect/>
          <a:stretch>
            <a:fillRect/>
          </a:stretch>
        </p:blipFill>
        <p:spPr bwMode="auto">
          <a:xfrm>
            <a:off x="-190500" y="247650"/>
            <a:ext cx="9525000" cy="636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sungthancong"/>
          <p:cNvPicPr>
            <a:picLocks noChangeAspect="1" noChangeArrowheads="1"/>
          </p:cNvPicPr>
          <p:nvPr/>
        </p:nvPicPr>
        <p:blipFill>
          <a:blip r:embed="rId2"/>
          <a:srcRect/>
          <a:stretch>
            <a:fillRect/>
          </a:stretch>
        </p:blipFill>
        <p:spPr bwMode="auto">
          <a:xfrm>
            <a:off x="762000" y="457200"/>
            <a:ext cx="7620000" cy="5295900"/>
          </a:xfrm>
          <a:prstGeom prst="rect">
            <a:avLst/>
          </a:prstGeom>
          <a:noFill/>
          <a:ln w="28575">
            <a:solidFill>
              <a:schemeClr val="tx1"/>
            </a:solidFill>
            <a:miter lim="800000"/>
            <a:headEnd/>
            <a:tailEnd/>
          </a:ln>
        </p:spPr>
      </p:pic>
      <p:sp>
        <p:nvSpPr>
          <p:cNvPr id="26627" name="Text Box 3"/>
          <p:cNvSpPr txBox="1">
            <a:spLocks noChangeArrowheads="1"/>
          </p:cNvSpPr>
          <p:nvPr/>
        </p:nvSpPr>
        <p:spPr bwMode="auto">
          <a:xfrm>
            <a:off x="1066800" y="5943600"/>
            <a:ext cx="70866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SÚNG THẦN CÔNG TRIỀU NGUYỄN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2700000" scaled="1"/>
        </a:gra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429000" y="304800"/>
            <a:ext cx="2667000" cy="579438"/>
          </a:xfrm>
          <a:prstGeom prst="rect">
            <a:avLst/>
          </a:prstGeom>
          <a:noFill/>
          <a:ln w="9525">
            <a:noFill/>
            <a:miter lim="800000"/>
            <a:headEnd/>
            <a:tailEnd/>
          </a:ln>
        </p:spPr>
        <p:txBody>
          <a:bodyPr>
            <a:spAutoFit/>
          </a:bodyPr>
          <a:lstStyle/>
          <a:p>
            <a:pPr>
              <a:spcBef>
                <a:spcPct val="50000"/>
              </a:spcBef>
            </a:pPr>
            <a:r>
              <a:rPr lang="en-US" sz="3200" b="1">
                <a:solidFill>
                  <a:schemeClr val="accent2"/>
                </a:solidFill>
                <a:cs typeface="Times New Roman" pitchFamily="18" charset="0"/>
              </a:rPr>
              <a:t>LỊCH SỬ</a:t>
            </a:r>
          </a:p>
        </p:txBody>
      </p:sp>
      <p:sp>
        <p:nvSpPr>
          <p:cNvPr id="6150" name="Text Box 6"/>
          <p:cNvSpPr txBox="1">
            <a:spLocks noChangeArrowheads="1"/>
          </p:cNvSpPr>
          <p:nvPr/>
        </p:nvSpPr>
        <p:spPr bwMode="auto">
          <a:xfrm>
            <a:off x="457200" y="1066800"/>
            <a:ext cx="8382000" cy="579438"/>
          </a:xfrm>
          <a:prstGeom prst="rect">
            <a:avLst/>
          </a:prstGeom>
          <a:noFill/>
          <a:ln w="9525">
            <a:noFill/>
            <a:miter lim="800000"/>
            <a:headEnd/>
            <a:tailEnd/>
          </a:ln>
        </p:spPr>
        <p:txBody>
          <a:bodyPr>
            <a:spAutoFit/>
          </a:bodyPr>
          <a:lstStyle/>
          <a:p>
            <a:pPr>
              <a:spcBef>
                <a:spcPct val="50000"/>
              </a:spcBef>
            </a:pPr>
            <a:r>
              <a:rPr lang="en-US" sz="3200" b="1">
                <a:solidFill>
                  <a:srgbClr val="0000CC"/>
                </a:solidFill>
                <a:cs typeface="Times New Roman" pitchFamily="18" charset="0"/>
              </a:rPr>
              <a:t>CUỘC PHẢN CÔNG Ở KINH THÀNH HUẾ</a:t>
            </a:r>
          </a:p>
        </p:txBody>
      </p:sp>
      <p:sp>
        <p:nvSpPr>
          <p:cNvPr id="6151" name="Text Box 7"/>
          <p:cNvSpPr txBox="1">
            <a:spLocks noChangeArrowheads="1"/>
          </p:cNvSpPr>
          <p:nvPr/>
        </p:nvSpPr>
        <p:spPr bwMode="auto">
          <a:xfrm>
            <a:off x="304800" y="1676400"/>
            <a:ext cx="4191000" cy="519113"/>
          </a:xfrm>
          <a:prstGeom prst="rect">
            <a:avLst/>
          </a:prstGeom>
          <a:noFill/>
          <a:ln w="9525">
            <a:noFill/>
            <a:miter lim="800000"/>
            <a:headEnd/>
            <a:tailEnd/>
          </a:ln>
        </p:spPr>
        <p:txBody>
          <a:bodyPr>
            <a:spAutoFit/>
          </a:bodyPr>
          <a:lstStyle/>
          <a:p>
            <a:pPr>
              <a:spcBef>
                <a:spcPct val="50000"/>
              </a:spcBef>
            </a:pPr>
            <a:r>
              <a:rPr lang="en-US" sz="2800" b="1">
                <a:solidFill>
                  <a:srgbClr val="6600CC"/>
                </a:solidFill>
                <a:cs typeface="Times New Roman" pitchFamily="18" charset="0"/>
              </a:rPr>
              <a:t>1. Hoàn cảnh lịch sử: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additive="base">
                                        <p:cTn id="7" dur="2000" fill="hold"/>
                                        <p:tgtEl>
                                          <p:spTgt spid="6150"/>
                                        </p:tgtEl>
                                        <p:attrNameLst>
                                          <p:attrName>ppt_x</p:attrName>
                                        </p:attrNameLst>
                                      </p:cBhvr>
                                      <p:tavLst>
                                        <p:tav tm="0">
                                          <p:val>
                                            <p:strVal val="0-#ppt_w/2"/>
                                          </p:val>
                                        </p:tav>
                                        <p:tav tm="100000">
                                          <p:val>
                                            <p:strVal val="#ppt_x"/>
                                          </p:val>
                                        </p:tav>
                                      </p:tavLst>
                                    </p:anim>
                                    <p:anim calcmode="lin" valueType="num">
                                      <p:cBhvr additive="base">
                                        <p:cTn id="8" dur="2000" fill="hold"/>
                                        <p:tgtEl>
                                          <p:spTgt spid="61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151"/>
                                        </p:tgtEl>
                                        <p:attrNameLst>
                                          <p:attrName>style.visibility</p:attrName>
                                        </p:attrNameLst>
                                      </p:cBhvr>
                                      <p:to>
                                        <p:strVal val="visible"/>
                                      </p:to>
                                    </p:set>
                                    <p:animEffect transition="in" filter="blinds(horizontal)">
                                      <p:cBhvr>
                                        <p:cTn id="13"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5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2700000" scaled="1"/>
        </a:gradFill>
        <a:effectLst/>
      </p:bgPr>
    </p:bg>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429000" y="304800"/>
            <a:ext cx="2667000" cy="523875"/>
          </a:xfrm>
          <a:prstGeom prst="rect">
            <a:avLst/>
          </a:prstGeom>
          <a:noFill/>
          <a:ln w="9525">
            <a:noFill/>
            <a:miter lim="800000"/>
            <a:headEnd/>
            <a:tailEnd/>
          </a:ln>
        </p:spPr>
        <p:txBody>
          <a:bodyPr>
            <a:spAutoFit/>
          </a:bodyPr>
          <a:lstStyle/>
          <a:p>
            <a:pPr>
              <a:spcBef>
                <a:spcPct val="50000"/>
              </a:spcBef>
            </a:pPr>
            <a:r>
              <a:rPr lang="en-US" sz="2800" b="1">
                <a:solidFill>
                  <a:schemeClr val="accent2"/>
                </a:solidFill>
                <a:cs typeface="Times New Roman" pitchFamily="18" charset="0"/>
              </a:rPr>
              <a:t>LỊCH SỬ</a:t>
            </a:r>
          </a:p>
        </p:txBody>
      </p:sp>
      <p:sp>
        <p:nvSpPr>
          <p:cNvPr id="5123" name="Text Box 5"/>
          <p:cNvSpPr txBox="1">
            <a:spLocks noChangeArrowheads="1"/>
          </p:cNvSpPr>
          <p:nvPr/>
        </p:nvSpPr>
        <p:spPr bwMode="auto">
          <a:xfrm>
            <a:off x="457200" y="1066800"/>
            <a:ext cx="8382000" cy="523875"/>
          </a:xfrm>
          <a:prstGeom prst="rect">
            <a:avLst/>
          </a:prstGeom>
          <a:noFill/>
          <a:ln w="9525">
            <a:noFill/>
            <a:miter lim="800000"/>
            <a:headEnd/>
            <a:tailEnd/>
          </a:ln>
        </p:spPr>
        <p:txBody>
          <a:bodyPr>
            <a:spAutoFit/>
          </a:bodyPr>
          <a:lstStyle/>
          <a:p>
            <a:pPr>
              <a:spcBef>
                <a:spcPct val="50000"/>
              </a:spcBef>
            </a:pPr>
            <a:r>
              <a:rPr lang="en-US" sz="2800" b="1">
                <a:solidFill>
                  <a:srgbClr val="0000CC"/>
                </a:solidFill>
                <a:cs typeface="Times New Roman" pitchFamily="18" charset="0"/>
              </a:rPr>
              <a:t>CUỘC PHẢN CÔNG Ở KINH THÀNH HUẾ</a:t>
            </a:r>
          </a:p>
        </p:txBody>
      </p:sp>
      <p:sp>
        <p:nvSpPr>
          <p:cNvPr id="7174" name="Text Box 6"/>
          <p:cNvSpPr txBox="1">
            <a:spLocks noChangeArrowheads="1"/>
          </p:cNvSpPr>
          <p:nvPr/>
        </p:nvSpPr>
        <p:spPr bwMode="auto">
          <a:xfrm>
            <a:off x="2590800" y="2438400"/>
            <a:ext cx="4267200" cy="400050"/>
          </a:xfrm>
          <a:prstGeom prst="rect">
            <a:avLst/>
          </a:prstGeom>
          <a:noFill/>
          <a:ln w="19050">
            <a:noFill/>
            <a:miter lim="800000"/>
            <a:headEnd/>
            <a:tailEnd/>
          </a:ln>
        </p:spPr>
        <p:txBody>
          <a:bodyPr>
            <a:spAutoFit/>
          </a:bodyPr>
          <a:lstStyle/>
          <a:p>
            <a:pPr algn="ctr">
              <a:spcBef>
                <a:spcPct val="50000"/>
              </a:spcBef>
            </a:pPr>
            <a:r>
              <a:rPr lang="en-US" sz="2000" b="1">
                <a:cs typeface="Times New Roman" pitchFamily="18" charset="0"/>
              </a:rPr>
              <a:t>Làm việc theo nhóm 2</a:t>
            </a:r>
          </a:p>
        </p:txBody>
      </p:sp>
      <p:sp>
        <p:nvSpPr>
          <p:cNvPr id="7175" name="Text Box 7"/>
          <p:cNvSpPr txBox="1">
            <a:spLocks noChangeArrowheads="1"/>
          </p:cNvSpPr>
          <p:nvPr/>
        </p:nvSpPr>
        <p:spPr bwMode="auto">
          <a:xfrm>
            <a:off x="914400" y="2895600"/>
            <a:ext cx="7312025" cy="584200"/>
          </a:xfrm>
          <a:prstGeom prst="rect">
            <a:avLst/>
          </a:prstGeom>
          <a:noFill/>
          <a:ln w="9525">
            <a:noFill/>
            <a:miter lim="800000"/>
            <a:headEnd/>
            <a:tailEnd/>
          </a:ln>
        </p:spPr>
        <p:txBody>
          <a:bodyPr>
            <a:spAutoFit/>
          </a:bodyPr>
          <a:lstStyle/>
          <a:p>
            <a:pPr>
              <a:spcBef>
                <a:spcPct val="50000"/>
              </a:spcBef>
            </a:pPr>
            <a:r>
              <a:rPr lang="en-US" sz="2000" b="1">
                <a:solidFill>
                  <a:srgbClr val="660066"/>
                </a:solidFill>
              </a:rPr>
              <a:t>+</a:t>
            </a:r>
            <a:r>
              <a:rPr lang="en-US" sz="3200" b="1">
                <a:solidFill>
                  <a:srgbClr val="660066"/>
                </a:solidFill>
                <a:cs typeface="Times New Roman" pitchFamily="18" charset="0"/>
              </a:rPr>
              <a:t> </a:t>
            </a:r>
            <a:r>
              <a:rPr lang="en-US" sz="2400" b="1">
                <a:solidFill>
                  <a:srgbClr val="660066"/>
                </a:solidFill>
                <a:cs typeface="Times New Roman" pitchFamily="18" charset="0"/>
              </a:rPr>
              <a:t>Năm 1884, triều đình nhà Nguyễn đã làm gì?</a:t>
            </a:r>
          </a:p>
        </p:txBody>
      </p:sp>
      <p:sp>
        <p:nvSpPr>
          <p:cNvPr id="7178" name="Text Box 10"/>
          <p:cNvSpPr txBox="1">
            <a:spLocks noChangeArrowheads="1"/>
          </p:cNvSpPr>
          <p:nvPr/>
        </p:nvSpPr>
        <p:spPr bwMode="auto">
          <a:xfrm>
            <a:off x="838200" y="3581400"/>
            <a:ext cx="7772400" cy="830263"/>
          </a:xfrm>
          <a:prstGeom prst="rect">
            <a:avLst/>
          </a:prstGeom>
          <a:noFill/>
          <a:ln w="9525">
            <a:noFill/>
            <a:miter lim="800000"/>
            <a:headEnd/>
            <a:tailEnd/>
          </a:ln>
        </p:spPr>
        <p:txBody>
          <a:bodyPr>
            <a:spAutoFit/>
          </a:bodyPr>
          <a:lstStyle/>
          <a:p>
            <a:pPr>
              <a:spcBef>
                <a:spcPct val="50000"/>
              </a:spcBef>
            </a:pPr>
            <a:r>
              <a:rPr lang="en-US" sz="2000" b="1">
                <a:solidFill>
                  <a:srgbClr val="660066"/>
                </a:solidFill>
              </a:rPr>
              <a:t>+</a:t>
            </a:r>
            <a:r>
              <a:rPr lang="en-US" sz="2400" b="1">
                <a:solidFill>
                  <a:srgbClr val="660066"/>
                </a:solidFill>
                <a:cs typeface="Times New Roman" pitchFamily="18" charset="0"/>
              </a:rPr>
              <a:t> Lúc này trong triều đình, các quan lại chia làm mấy phái? Chủ trương của mỗi phái là gì?</a:t>
            </a:r>
          </a:p>
        </p:txBody>
      </p:sp>
      <p:sp>
        <p:nvSpPr>
          <p:cNvPr id="5127" name="Text Box 11"/>
          <p:cNvSpPr txBox="1">
            <a:spLocks noChangeArrowheads="1"/>
          </p:cNvSpPr>
          <p:nvPr/>
        </p:nvSpPr>
        <p:spPr bwMode="auto">
          <a:xfrm>
            <a:off x="304800" y="1676400"/>
            <a:ext cx="4191000" cy="461963"/>
          </a:xfrm>
          <a:prstGeom prst="rect">
            <a:avLst/>
          </a:prstGeom>
          <a:noFill/>
          <a:ln w="9525">
            <a:noFill/>
            <a:miter lim="800000"/>
            <a:headEnd/>
            <a:tailEnd/>
          </a:ln>
        </p:spPr>
        <p:txBody>
          <a:bodyPr>
            <a:spAutoFit/>
          </a:bodyPr>
          <a:lstStyle/>
          <a:p>
            <a:pPr>
              <a:spcBef>
                <a:spcPct val="50000"/>
              </a:spcBef>
            </a:pPr>
            <a:r>
              <a:rPr lang="en-US" sz="2400" b="1">
                <a:solidFill>
                  <a:srgbClr val="6600CC"/>
                </a:solidFill>
                <a:cs typeface="Times New Roman" pitchFamily="18" charset="0"/>
              </a:rPr>
              <a:t>1. Hoàn cảnh lịch sử:</a:t>
            </a:r>
          </a:p>
        </p:txBody>
      </p:sp>
      <p:sp>
        <p:nvSpPr>
          <p:cNvPr id="7180" name="Rectangle 12"/>
          <p:cNvSpPr>
            <a:spLocks noChangeArrowheads="1"/>
          </p:cNvSpPr>
          <p:nvPr/>
        </p:nvSpPr>
        <p:spPr bwMode="auto">
          <a:xfrm>
            <a:off x="609600" y="4313238"/>
            <a:ext cx="8229600" cy="1554162"/>
          </a:xfrm>
          <a:prstGeom prst="rect">
            <a:avLst/>
          </a:prstGeom>
          <a:noFill/>
          <a:ln w="9525">
            <a:noFill/>
            <a:miter lim="800000"/>
            <a:headEnd/>
            <a:tailEnd/>
          </a:ln>
        </p:spPr>
        <p:txBody>
          <a:bodyPr anchor="ctr"/>
          <a:lstStyle/>
          <a:p>
            <a:pPr algn="ctr"/>
            <a:r>
              <a:rPr lang="en-US" sz="2400" b="1">
                <a:solidFill>
                  <a:srgbClr val="660066"/>
                </a:solidFill>
              </a:rPr>
              <a:t>+ </a:t>
            </a:r>
            <a:r>
              <a:rPr lang="en-US" sz="2400" b="1">
                <a:solidFill>
                  <a:srgbClr val="660066"/>
                </a:solidFill>
                <a:cs typeface="Times New Roman" pitchFamily="18" charset="0"/>
              </a:rPr>
              <a:t>Nhân dân ta phản ứng như thế nào trước sự việc triều đình kí hiệp ước với thực dân Pháp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strips(downRight)">
                                      <p:cBhvr>
                                        <p:cTn id="7" dur="2000"/>
                                        <p:tgtEl>
                                          <p:spTgt spid="7175"/>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178"/>
                                        </p:tgtEl>
                                        <p:attrNameLst>
                                          <p:attrName>style.visibility</p:attrName>
                                        </p:attrNameLst>
                                      </p:cBhvr>
                                      <p:to>
                                        <p:strVal val="visible"/>
                                      </p:to>
                                    </p:set>
                                    <p:animEffect transition="in" filter="strips(downRight)">
                                      <p:cBhvr>
                                        <p:cTn id="10" dur="2000"/>
                                        <p:tgtEl>
                                          <p:spTgt spid="7178"/>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7180"/>
                                        </p:tgtEl>
                                        <p:attrNameLst>
                                          <p:attrName>style.visibility</p:attrName>
                                        </p:attrNameLst>
                                      </p:cBhvr>
                                      <p:to>
                                        <p:strVal val="visible"/>
                                      </p:to>
                                    </p:set>
                                    <p:animEffect transition="in" filter="circle(in)">
                                      <p:cBhvr>
                                        <p:cTn id="13" dur="1000"/>
                                        <p:tgtEl>
                                          <p:spTgt spid="718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7174"/>
                                        </p:tgtEl>
                                        <p:attrNameLst>
                                          <p:attrName>style.visibility</p:attrName>
                                        </p:attrNameLst>
                                      </p:cBhvr>
                                      <p:to>
                                        <p:strVal val="visible"/>
                                      </p:to>
                                    </p:set>
                                    <p:anim calcmode="lin" valueType="num">
                                      <p:cBhvr>
                                        <p:cTn id="18" dur="500" fill="hold"/>
                                        <p:tgtEl>
                                          <p:spTgt spid="7174"/>
                                        </p:tgtEl>
                                        <p:attrNameLst>
                                          <p:attrName>ppt_w</p:attrName>
                                        </p:attrNameLst>
                                      </p:cBhvr>
                                      <p:tavLst>
                                        <p:tav tm="0">
                                          <p:val>
                                            <p:fltVal val="0"/>
                                          </p:val>
                                        </p:tav>
                                        <p:tav tm="100000">
                                          <p:val>
                                            <p:strVal val="#ppt_w"/>
                                          </p:val>
                                        </p:tav>
                                      </p:tavLst>
                                    </p:anim>
                                    <p:anim calcmode="lin" valueType="num">
                                      <p:cBhvr>
                                        <p:cTn id="19" dur="500" fill="hold"/>
                                        <p:tgtEl>
                                          <p:spTgt spid="71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7175" grpId="0"/>
      <p:bldP spid="7178" grpId="0"/>
      <p:bldP spid="71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Ton_That_Thuyet"/>
          <p:cNvPicPr>
            <a:picLocks noChangeAspect="1" noChangeArrowheads="1"/>
          </p:cNvPicPr>
          <p:nvPr/>
        </p:nvPicPr>
        <p:blipFill>
          <a:blip r:embed="rId2"/>
          <a:srcRect/>
          <a:stretch>
            <a:fillRect/>
          </a:stretch>
        </p:blipFill>
        <p:spPr bwMode="auto">
          <a:xfrm>
            <a:off x="3733800" y="609600"/>
            <a:ext cx="5243513" cy="5410200"/>
          </a:xfrm>
          <a:prstGeom prst="rect">
            <a:avLst/>
          </a:prstGeom>
          <a:noFill/>
          <a:ln w="38100">
            <a:solidFill>
              <a:schemeClr val="tx1"/>
            </a:solidFill>
            <a:miter lim="800000"/>
            <a:headEnd/>
            <a:tailEnd/>
          </a:ln>
        </p:spPr>
      </p:pic>
      <p:sp>
        <p:nvSpPr>
          <p:cNvPr id="6147" name="Rectangle 3"/>
          <p:cNvSpPr>
            <a:spLocks noChangeArrowheads="1"/>
          </p:cNvSpPr>
          <p:nvPr/>
        </p:nvSpPr>
        <p:spPr bwMode="auto">
          <a:xfrm>
            <a:off x="0" y="2133600"/>
            <a:ext cx="3657600" cy="1768475"/>
          </a:xfrm>
          <a:prstGeom prst="rect">
            <a:avLst/>
          </a:prstGeom>
          <a:noFill/>
          <a:ln w="28575">
            <a:solidFill>
              <a:srgbClr val="0000FF"/>
            </a:solidFill>
            <a:miter lim="800000"/>
            <a:headEnd/>
            <a:tailEnd/>
          </a:ln>
        </p:spPr>
        <p:txBody>
          <a:bodyPr>
            <a:spAutoFit/>
          </a:bodyPr>
          <a:lstStyle/>
          <a:p>
            <a:r>
              <a:rPr lang="en-US" sz="3600">
                <a:solidFill>
                  <a:srgbClr val="FF0000"/>
                </a:solidFill>
              </a:rPr>
              <a:t>Tôn ThấtThuyết, </a:t>
            </a:r>
          </a:p>
          <a:p>
            <a:r>
              <a:rPr lang="en-US" sz="3600">
                <a:solidFill>
                  <a:srgbClr val="FF0000"/>
                </a:solidFill>
              </a:rPr>
              <a:t>người đứng đầu </a:t>
            </a:r>
          </a:p>
          <a:p>
            <a:r>
              <a:rPr lang="en-US" sz="3600">
                <a:solidFill>
                  <a:srgbClr val="FF0000"/>
                </a:solidFill>
              </a:rPr>
              <a:t>phái chủ chiến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2700000" scaled="1"/>
        </a:gra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429000" y="304800"/>
            <a:ext cx="2667000" cy="523875"/>
          </a:xfrm>
          <a:prstGeom prst="rect">
            <a:avLst/>
          </a:prstGeom>
          <a:noFill/>
          <a:ln w="9525">
            <a:noFill/>
            <a:miter lim="800000"/>
            <a:headEnd/>
            <a:tailEnd/>
          </a:ln>
        </p:spPr>
        <p:txBody>
          <a:bodyPr>
            <a:spAutoFit/>
          </a:bodyPr>
          <a:lstStyle/>
          <a:p>
            <a:pPr>
              <a:spcBef>
                <a:spcPct val="50000"/>
              </a:spcBef>
            </a:pPr>
            <a:r>
              <a:rPr lang="en-US" sz="2800" b="1">
                <a:solidFill>
                  <a:schemeClr val="accent2"/>
                </a:solidFill>
                <a:cs typeface="Times New Roman" pitchFamily="18" charset="0"/>
              </a:rPr>
              <a:t>LỊCH SỬ</a:t>
            </a:r>
          </a:p>
        </p:txBody>
      </p:sp>
      <p:sp>
        <p:nvSpPr>
          <p:cNvPr id="7171" name="Text Box 3"/>
          <p:cNvSpPr txBox="1">
            <a:spLocks noChangeArrowheads="1"/>
          </p:cNvSpPr>
          <p:nvPr/>
        </p:nvSpPr>
        <p:spPr bwMode="auto">
          <a:xfrm>
            <a:off x="457200" y="1066800"/>
            <a:ext cx="8382000" cy="523875"/>
          </a:xfrm>
          <a:prstGeom prst="rect">
            <a:avLst/>
          </a:prstGeom>
          <a:noFill/>
          <a:ln w="9525">
            <a:noFill/>
            <a:miter lim="800000"/>
            <a:headEnd/>
            <a:tailEnd/>
          </a:ln>
        </p:spPr>
        <p:txBody>
          <a:bodyPr>
            <a:spAutoFit/>
          </a:bodyPr>
          <a:lstStyle/>
          <a:p>
            <a:pPr>
              <a:spcBef>
                <a:spcPct val="50000"/>
              </a:spcBef>
            </a:pPr>
            <a:r>
              <a:rPr lang="en-US" sz="2800" b="1">
                <a:solidFill>
                  <a:srgbClr val="0000CC"/>
                </a:solidFill>
                <a:cs typeface="Times New Roman" pitchFamily="18" charset="0"/>
              </a:rPr>
              <a:t>CUỘC PHẢN CÔNG Ở KINH THÀNH HUẾ</a:t>
            </a:r>
          </a:p>
        </p:txBody>
      </p:sp>
      <p:sp>
        <p:nvSpPr>
          <p:cNvPr id="7172" name="Text Box 4"/>
          <p:cNvSpPr txBox="1">
            <a:spLocks noChangeArrowheads="1"/>
          </p:cNvSpPr>
          <p:nvPr/>
        </p:nvSpPr>
        <p:spPr bwMode="auto">
          <a:xfrm>
            <a:off x="304800" y="1676400"/>
            <a:ext cx="4191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1. Hoàn cảnh lịch sử</a:t>
            </a:r>
            <a:r>
              <a:rPr lang="en-US" sz="2400" b="1">
                <a:solidFill>
                  <a:srgbClr val="6600CC"/>
                </a:solidFill>
                <a:cs typeface="Times New Roman" pitchFamily="18" charset="0"/>
              </a:rPr>
              <a:t>:</a:t>
            </a:r>
          </a:p>
        </p:txBody>
      </p:sp>
      <p:sp>
        <p:nvSpPr>
          <p:cNvPr id="10245" name="Text Box 5"/>
          <p:cNvSpPr txBox="1">
            <a:spLocks noChangeArrowheads="1"/>
          </p:cNvSpPr>
          <p:nvPr/>
        </p:nvSpPr>
        <p:spPr bwMode="auto">
          <a:xfrm>
            <a:off x="609600" y="2209800"/>
            <a:ext cx="7620000" cy="708025"/>
          </a:xfrm>
          <a:prstGeom prst="rect">
            <a:avLst/>
          </a:prstGeom>
          <a:noFill/>
          <a:ln w="9525">
            <a:noFill/>
            <a:miter lim="800000"/>
            <a:headEnd/>
            <a:tailEnd/>
          </a:ln>
        </p:spPr>
        <p:txBody>
          <a:bodyPr>
            <a:spAutoFit/>
          </a:bodyPr>
          <a:lstStyle/>
          <a:p>
            <a:pPr>
              <a:spcBef>
                <a:spcPct val="50000"/>
              </a:spcBef>
            </a:pPr>
            <a:r>
              <a:rPr lang="en-US" sz="2000" b="1">
                <a:solidFill>
                  <a:srgbClr val="6600CC"/>
                </a:solidFill>
                <a:cs typeface="Times New Roman" pitchFamily="18" charset="0"/>
              </a:rPr>
              <a:t>Triều đình nhà Nguyễn kí hòa ước Giáo Thân công nhận quyền đô hộ của thực dân Pháp trên toàn bộ nước ta.</a:t>
            </a:r>
          </a:p>
        </p:txBody>
      </p:sp>
      <p:sp>
        <p:nvSpPr>
          <p:cNvPr id="10246" name="Text Box 6"/>
          <p:cNvSpPr txBox="1">
            <a:spLocks noChangeArrowheads="1"/>
          </p:cNvSpPr>
          <p:nvPr/>
        </p:nvSpPr>
        <p:spPr bwMode="auto">
          <a:xfrm>
            <a:off x="409575" y="3048000"/>
            <a:ext cx="6477000" cy="461963"/>
          </a:xfrm>
          <a:prstGeom prst="rect">
            <a:avLst/>
          </a:prstGeom>
          <a:noFill/>
          <a:ln w="9525">
            <a:noFill/>
            <a:miter lim="800000"/>
            <a:headEnd/>
            <a:tailEnd/>
          </a:ln>
        </p:spPr>
        <p:txBody>
          <a:bodyPr>
            <a:spAutoFit/>
          </a:bodyPr>
          <a:lstStyle/>
          <a:p>
            <a:pPr>
              <a:spcBef>
                <a:spcPct val="50000"/>
              </a:spcBef>
            </a:pPr>
            <a:r>
              <a:rPr lang="en-US" sz="2400" b="1">
                <a:solidFill>
                  <a:srgbClr val="6600FF"/>
                </a:solidFill>
                <a:cs typeface="Times New Roman" pitchFamily="18" charset="0"/>
              </a:rPr>
              <a:t>2. Cuộc phản công ở kinh thành Huế</a:t>
            </a:r>
            <a:r>
              <a:rPr lang="en-US" sz="2400" b="1">
                <a:solidFill>
                  <a:srgbClr val="6600CC"/>
                </a:solidFill>
                <a:cs typeface="Times New Roman" pitchFamily="18" charset="0"/>
              </a:rPr>
              <a:t>:</a:t>
            </a:r>
          </a:p>
        </p:txBody>
      </p:sp>
      <p:sp>
        <p:nvSpPr>
          <p:cNvPr id="10247" name="Text Box 7"/>
          <p:cNvSpPr txBox="1">
            <a:spLocks noChangeArrowheads="1"/>
          </p:cNvSpPr>
          <p:nvPr/>
        </p:nvSpPr>
        <p:spPr bwMode="auto">
          <a:xfrm>
            <a:off x="304800" y="4586288"/>
            <a:ext cx="7772400" cy="461962"/>
          </a:xfrm>
          <a:prstGeom prst="rect">
            <a:avLst/>
          </a:prstGeom>
          <a:noFill/>
          <a:ln w="9525">
            <a:noFill/>
            <a:miter lim="800000"/>
            <a:headEnd/>
            <a:tailEnd/>
          </a:ln>
        </p:spPr>
        <p:txBody>
          <a:bodyPr>
            <a:spAutoFit/>
          </a:bodyPr>
          <a:lstStyle/>
          <a:p>
            <a:pPr>
              <a:spcBef>
                <a:spcPct val="50000"/>
              </a:spcBef>
            </a:pPr>
            <a:r>
              <a:rPr lang="en-US" sz="2000" b="1">
                <a:solidFill>
                  <a:srgbClr val="660066"/>
                </a:solidFill>
              </a:rPr>
              <a:t>+</a:t>
            </a:r>
            <a:r>
              <a:rPr lang="en-US" sz="2400" b="1">
                <a:solidFill>
                  <a:srgbClr val="660066"/>
                </a:solidFill>
                <a:cs typeface="Times New Roman" pitchFamily="18" charset="0"/>
              </a:rPr>
              <a:t> Để đối phó lại , thực dân Pháp đã làm gì?</a:t>
            </a:r>
          </a:p>
        </p:txBody>
      </p:sp>
      <p:sp>
        <p:nvSpPr>
          <p:cNvPr id="10248" name="Text Box 8"/>
          <p:cNvSpPr txBox="1">
            <a:spLocks noChangeArrowheads="1"/>
          </p:cNvSpPr>
          <p:nvPr/>
        </p:nvSpPr>
        <p:spPr bwMode="auto">
          <a:xfrm>
            <a:off x="304800" y="5226050"/>
            <a:ext cx="8534400" cy="830263"/>
          </a:xfrm>
          <a:prstGeom prst="rect">
            <a:avLst/>
          </a:prstGeom>
          <a:noFill/>
          <a:ln w="9525">
            <a:noFill/>
            <a:miter lim="800000"/>
            <a:headEnd/>
            <a:tailEnd/>
          </a:ln>
        </p:spPr>
        <p:txBody>
          <a:bodyPr>
            <a:spAutoFit/>
          </a:bodyPr>
          <a:lstStyle/>
          <a:p>
            <a:pPr>
              <a:spcBef>
                <a:spcPct val="50000"/>
              </a:spcBef>
            </a:pPr>
            <a:r>
              <a:rPr lang="en-US" sz="2000" b="1">
                <a:solidFill>
                  <a:srgbClr val="660066"/>
                </a:solidFill>
              </a:rPr>
              <a:t>+ </a:t>
            </a:r>
            <a:r>
              <a:rPr lang="en-US" sz="2400" b="1">
                <a:solidFill>
                  <a:srgbClr val="660066"/>
                </a:solidFill>
                <a:cs typeface="Times New Roman" pitchFamily="18" charset="0"/>
              </a:rPr>
              <a:t>Trước sự trắng trợn của kẻ thù, Tôn Thất Thuyết đã quyết định như thế nào?</a:t>
            </a:r>
          </a:p>
        </p:txBody>
      </p:sp>
      <p:sp>
        <p:nvSpPr>
          <p:cNvPr id="10249" name="Text Box 9"/>
          <p:cNvSpPr txBox="1">
            <a:spLocks noChangeArrowheads="1"/>
          </p:cNvSpPr>
          <p:nvPr/>
        </p:nvSpPr>
        <p:spPr bwMode="auto">
          <a:xfrm>
            <a:off x="304800" y="3657600"/>
            <a:ext cx="8763000" cy="830263"/>
          </a:xfrm>
          <a:prstGeom prst="rect">
            <a:avLst/>
          </a:prstGeom>
          <a:noFill/>
          <a:ln w="9525">
            <a:noFill/>
            <a:miter lim="800000"/>
            <a:headEnd/>
            <a:tailEnd/>
          </a:ln>
        </p:spPr>
        <p:txBody>
          <a:bodyPr>
            <a:spAutoFit/>
          </a:bodyPr>
          <a:lstStyle/>
          <a:p>
            <a:pPr>
              <a:spcBef>
                <a:spcPct val="50000"/>
              </a:spcBef>
            </a:pPr>
            <a:r>
              <a:rPr lang="en-US" sz="2000" b="1">
                <a:solidFill>
                  <a:srgbClr val="660066"/>
                </a:solidFill>
              </a:rPr>
              <a:t>+</a:t>
            </a:r>
            <a:r>
              <a:rPr lang="en-US" sz="1600" b="1">
                <a:solidFill>
                  <a:srgbClr val="660066"/>
                </a:solidFill>
              </a:rPr>
              <a:t> </a:t>
            </a:r>
            <a:r>
              <a:rPr lang="en-US" sz="2400" b="1">
                <a:solidFill>
                  <a:srgbClr val="660066"/>
                </a:solidFill>
                <a:cs typeface="Times New Roman" pitchFamily="18" charset="0"/>
              </a:rPr>
              <a:t>Để chuẩn bị cho kháng chiến lâu dài Tôn Thất Thuyết đã làm gì?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circle(in)">
                                      <p:cBhvr>
                                        <p:cTn id="7" dur="2000"/>
                                        <p:tgtEl>
                                          <p:spTgt spid="10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0246"/>
                                        </p:tgtEl>
                                        <p:attrNameLst>
                                          <p:attrName>style.visibility</p:attrName>
                                        </p:attrNameLst>
                                      </p:cBhvr>
                                      <p:to>
                                        <p:strVal val="visible"/>
                                      </p:to>
                                    </p:set>
                                    <p:anim calcmode="lin" valueType="num">
                                      <p:cBhvr additive="base">
                                        <p:cTn id="12" dur="2000" fill="hold"/>
                                        <p:tgtEl>
                                          <p:spTgt spid="10246"/>
                                        </p:tgtEl>
                                        <p:attrNameLst>
                                          <p:attrName>ppt_x</p:attrName>
                                        </p:attrNameLst>
                                      </p:cBhvr>
                                      <p:tavLst>
                                        <p:tav tm="0">
                                          <p:val>
                                            <p:strVal val="0-#ppt_w/2"/>
                                          </p:val>
                                        </p:tav>
                                        <p:tav tm="100000">
                                          <p:val>
                                            <p:strVal val="#ppt_x"/>
                                          </p:val>
                                        </p:tav>
                                      </p:tavLst>
                                    </p:anim>
                                    <p:anim calcmode="lin" valueType="num">
                                      <p:cBhvr additive="base">
                                        <p:cTn id="13" dur="2000" fill="hold"/>
                                        <p:tgtEl>
                                          <p:spTgt spid="10246"/>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0249"/>
                                        </p:tgtEl>
                                        <p:attrNameLst>
                                          <p:attrName>style.visibility</p:attrName>
                                        </p:attrNameLst>
                                      </p:cBhvr>
                                      <p:to>
                                        <p:strVal val="visible"/>
                                      </p:to>
                                    </p:set>
                                    <p:anim calcmode="lin" valueType="num">
                                      <p:cBhvr additive="base">
                                        <p:cTn id="18" dur="1000" fill="hold"/>
                                        <p:tgtEl>
                                          <p:spTgt spid="10249"/>
                                        </p:tgtEl>
                                        <p:attrNameLst>
                                          <p:attrName>ppt_x</p:attrName>
                                        </p:attrNameLst>
                                      </p:cBhvr>
                                      <p:tavLst>
                                        <p:tav tm="0">
                                          <p:val>
                                            <p:strVal val="0-#ppt_w/2"/>
                                          </p:val>
                                        </p:tav>
                                        <p:tav tm="100000">
                                          <p:val>
                                            <p:strVal val="#ppt_x"/>
                                          </p:val>
                                        </p:tav>
                                      </p:tavLst>
                                    </p:anim>
                                    <p:anim calcmode="lin" valueType="num">
                                      <p:cBhvr additive="base">
                                        <p:cTn id="19" dur="1000" fill="hold"/>
                                        <p:tgtEl>
                                          <p:spTgt spid="10249"/>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10247"/>
                                        </p:tgtEl>
                                        <p:attrNameLst>
                                          <p:attrName>style.visibility</p:attrName>
                                        </p:attrNameLst>
                                      </p:cBhvr>
                                      <p:to>
                                        <p:strVal val="visible"/>
                                      </p:to>
                                    </p:set>
                                    <p:animEffect transition="in" filter="strips(downRight)">
                                      <p:cBhvr>
                                        <p:cTn id="24" dur="2000"/>
                                        <p:tgtEl>
                                          <p:spTgt spid="1024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6" fill="hold" nodeType="clickEffect">
                                  <p:stCondLst>
                                    <p:cond delay="0"/>
                                  </p:stCondLst>
                                  <p:childTnLst>
                                    <p:set>
                                      <p:cBhvr>
                                        <p:cTn id="28" dur="1" fill="hold">
                                          <p:stCondLst>
                                            <p:cond delay="0"/>
                                          </p:stCondLst>
                                        </p:cTn>
                                        <p:tgtEl>
                                          <p:spTgt spid="10248"/>
                                        </p:tgtEl>
                                        <p:attrNameLst>
                                          <p:attrName>style.visibility</p:attrName>
                                        </p:attrNameLst>
                                      </p:cBhvr>
                                      <p:to>
                                        <p:strVal val="visible"/>
                                      </p:to>
                                    </p:set>
                                    <p:animEffect transition="in" filter="strips(downRight)">
                                      <p:cBhvr>
                                        <p:cTn id="29" dur="20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46" grpId="0"/>
      <p:bldP spid="1024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429000" y="304800"/>
            <a:ext cx="2667000" cy="579438"/>
          </a:xfrm>
          <a:prstGeom prst="rect">
            <a:avLst/>
          </a:prstGeom>
          <a:noFill/>
          <a:ln w="9525">
            <a:noFill/>
            <a:miter lim="800000"/>
            <a:headEnd/>
            <a:tailEnd/>
          </a:ln>
        </p:spPr>
        <p:txBody>
          <a:bodyPr>
            <a:spAutoFit/>
          </a:bodyPr>
          <a:lstStyle/>
          <a:p>
            <a:pPr>
              <a:spcBef>
                <a:spcPct val="50000"/>
              </a:spcBef>
            </a:pPr>
            <a:r>
              <a:rPr lang="en-US" sz="3200" b="1">
                <a:solidFill>
                  <a:schemeClr val="accent2"/>
                </a:solidFill>
                <a:cs typeface="Times New Roman" pitchFamily="18" charset="0"/>
              </a:rPr>
              <a:t>LỊCH SỬ</a:t>
            </a:r>
          </a:p>
        </p:txBody>
      </p:sp>
      <p:sp>
        <p:nvSpPr>
          <p:cNvPr id="8195" name="Text Box 3"/>
          <p:cNvSpPr txBox="1">
            <a:spLocks noChangeArrowheads="1"/>
          </p:cNvSpPr>
          <p:nvPr/>
        </p:nvSpPr>
        <p:spPr bwMode="auto">
          <a:xfrm>
            <a:off x="457200" y="1066800"/>
            <a:ext cx="8382000" cy="579438"/>
          </a:xfrm>
          <a:prstGeom prst="rect">
            <a:avLst/>
          </a:prstGeom>
          <a:noFill/>
          <a:ln w="9525">
            <a:noFill/>
            <a:miter lim="800000"/>
            <a:headEnd/>
            <a:tailEnd/>
          </a:ln>
        </p:spPr>
        <p:txBody>
          <a:bodyPr>
            <a:spAutoFit/>
          </a:bodyPr>
          <a:lstStyle/>
          <a:p>
            <a:pPr>
              <a:spcBef>
                <a:spcPct val="50000"/>
              </a:spcBef>
            </a:pPr>
            <a:r>
              <a:rPr lang="en-US" sz="3200" b="1">
                <a:solidFill>
                  <a:srgbClr val="0000CC"/>
                </a:solidFill>
                <a:cs typeface="Times New Roman" pitchFamily="18" charset="0"/>
              </a:rPr>
              <a:t>CUỘC PHẢN CÔNG Ở KINH THÀNH HUẾ</a:t>
            </a:r>
          </a:p>
        </p:txBody>
      </p:sp>
      <p:pic>
        <p:nvPicPr>
          <p:cNvPr id="11272" name="Picture 8" descr="images"/>
          <p:cNvPicPr>
            <a:picLocks noChangeAspect="1" noChangeArrowheads="1"/>
          </p:cNvPicPr>
          <p:nvPr/>
        </p:nvPicPr>
        <p:blipFill>
          <a:blip r:embed="rId2"/>
          <a:srcRect t="22141" b="11440"/>
          <a:stretch>
            <a:fillRect/>
          </a:stretch>
        </p:blipFill>
        <p:spPr bwMode="auto">
          <a:xfrm>
            <a:off x="533400" y="2743200"/>
            <a:ext cx="3505200" cy="3048000"/>
          </a:xfrm>
          <a:prstGeom prst="rect">
            <a:avLst/>
          </a:prstGeom>
          <a:noFill/>
          <a:ln w="9525">
            <a:noFill/>
            <a:miter lim="800000"/>
            <a:headEnd/>
            <a:tailEnd/>
          </a:ln>
        </p:spPr>
      </p:pic>
      <p:sp>
        <p:nvSpPr>
          <p:cNvPr id="11273" name="Text Box 9"/>
          <p:cNvSpPr txBox="1">
            <a:spLocks noChangeArrowheads="1"/>
          </p:cNvSpPr>
          <p:nvPr/>
        </p:nvSpPr>
        <p:spPr bwMode="auto">
          <a:xfrm>
            <a:off x="4495800" y="3276600"/>
            <a:ext cx="4343400" cy="1570038"/>
          </a:xfrm>
          <a:prstGeom prst="rect">
            <a:avLst/>
          </a:prstGeom>
          <a:noFill/>
          <a:ln w="9525">
            <a:noFill/>
            <a:miter lim="800000"/>
            <a:headEnd/>
            <a:tailEnd/>
          </a:ln>
        </p:spPr>
        <p:txBody>
          <a:bodyPr>
            <a:spAutoFit/>
          </a:bodyPr>
          <a:lstStyle/>
          <a:p>
            <a:pPr>
              <a:spcBef>
                <a:spcPct val="50000"/>
              </a:spcBef>
            </a:pPr>
            <a:r>
              <a:rPr lang="en-US" sz="3200" b="1">
                <a:solidFill>
                  <a:srgbClr val="660066"/>
                </a:solidFill>
                <a:cs typeface="Times New Roman" pitchFamily="18" charset="0"/>
              </a:rPr>
              <a:t>Hãy thuật lại cuộc phản công ở kinh thành Huế</a:t>
            </a:r>
            <a:r>
              <a:rPr lang="en-US" sz="20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wipe(right)">
                                      <p:cBhvr>
                                        <p:cTn id="7" dur="1000"/>
                                        <p:tgtEl>
                                          <p:spTgt spid="11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1273"/>
                                        </p:tgtEl>
                                        <p:attrNameLst>
                                          <p:attrName>style.visibility</p:attrName>
                                        </p:attrNameLst>
                                      </p:cBhvr>
                                      <p:to>
                                        <p:strVal val="visible"/>
                                      </p:to>
                                    </p:set>
                                    <p:animEffect transition="in" filter="wedge">
                                      <p:cBhvr>
                                        <p:cTn id="12" dur="10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429000" y="0"/>
            <a:ext cx="2667000" cy="523875"/>
          </a:xfrm>
          <a:prstGeom prst="rect">
            <a:avLst/>
          </a:prstGeom>
          <a:noFill/>
          <a:ln w="9525">
            <a:noFill/>
            <a:miter lim="800000"/>
            <a:headEnd/>
            <a:tailEnd/>
          </a:ln>
        </p:spPr>
        <p:txBody>
          <a:bodyPr>
            <a:spAutoFit/>
          </a:bodyPr>
          <a:lstStyle/>
          <a:p>
            <a:pPr>
              <a:spcBef>
                <a:spcPct val="50000"/>
              </a:spcBef>
            </a:pPr>
            <a:r>
              <a:rPr lang="en-US" sz="2800" b="1">
                <a:solidFill>
                  <a:schemeClr val="accent2"/>
                </a:solidFill>
                <a:cs typeface="Times New Roman" pitchFamily="18" charset="0"/>
              </a:rPr>
              <a:t>LỊCH SỬ</a:t>
            </a:r>
          </a:p>
        </p:txBody>
      </p:sp>
      <p:sp>
        <p:nvSpPr>
          <p:cNvPr id="9219" name="Text Box 3"/>
          <p:cNvSpPr txBox="1">
            <a:spLocks noChangeArrowheads="1"/>
          </p:cNvSpPr>
          <p:nvPr/>
        </p:nvSpPr>
        <p:spPr bwMode="auto">
          <a:xfrm>
            <a:off x="228600" y="609600"/>
            <a:ext cx="8382000" cy="523875"/>
          </a:xfrm>
          <a:prstGeom prst="rect">
            <a:avLst/>
          </a:prstGeom>
          <a:noFill/>
          <a:ln w="9525">
            <a:noFill/>
            <a:miter lim="800000"/>
            <a:headEnd/>
            <a:tailEnd/>
          </a:ln>
        </p:spPr>
        <p:txBody>
          <a:bodyPr>
            <a:spAutoFit/>
          </a:bodyPr>
          <a:lstStyle/>
          <a:p>
            <a:pPr>
              <a:spcBef>
                <a:spcPct val="50000"/>
              </a:spcBef>
            </a:pPr>
            <a:r>
              <a:rPr lang="en-US" sz="2800" b="1">
                <a:solidFill>
                  <a:srgbClr val="0000CC"/>
                </a:solidFill>
                <a:cs typeface="Times New Roman" pitchFamily="18" charset="0"/>
              </a:rPr>
              <a:t>CUỘC PHẢN CÔNG Ở KINH THÀNH HUẾ</a:t>
            </a:r>
          </a:p>
        </p:txBody>
      </p:sp>
      <p:sp>
        <p:nvSpPr>
          <p:cNvPr id="14341" name="Text Box 5"/>
          <p:cNvSpPr txBox="1">
            <a:spLocks noChangeArrowheads="1"/>
          </p:cNvSpPr>
          <p:nvPr/>
        </p:nvSpPr>
        <p:spPr bwMode="auto">
          <a:xfrm>
            <a:off x="381000" y="3987800"/>
            <a:ext cx="8153400" cy="2492375"/>
          </a:xfrm>
          <a:prstGeom prst="rect">
            <a:avLst/>
          </a:prstGeom>
          <a:noFill/>
          <a:ln w="9525">
            <a:noFill/>
            <a:miter lim="800000"/>
            <a:headEnd/>
            <a:tailEnd/>
          </a:ln>
        </p:spPr>
        <p:txBody>
          <a:bodyPr>
            <a:spAutoFit/>
          </a:bodyPr>
          <a:lstStyle/>
          <a:p>
            <a:pPr>
              <a:spcBef>
                <a:spcPct val="50000"/>
              </a:spcBef>
            </a:pPr>
            <a:r>
              <a:rPr lang="en-US" sz="2400" b="1">
                <a:solidFill>
                  <a:srgbClr val="660066"/>
                </a:solidFill>
                <a:cs typeface="Times New Roman" pitchFamily="18" charset="0"/>
              </a:rPr>
              <a:t>Hãy thuật lại cuộc phản công ở kinh thành Huế</a:t>
            </a:r>
            <a:r>
              <a:rPr lang="en-US" sz="1600"/>
              <a:t>:</a:t>
            </a:r>
            <a:r>
              <a:rPr lang="en-US" sz="2400" b="1">
                <a:cs typeface="Times New Roman" pitchFamily="18" charset="0"/>
              </a:rPr>
              <a:t> </a:t>
            </a:r>
          </a:p>
          <a:p>
            <a:pPr>
              <a:spcBef>
                <a:spcPct val="50000"/>
              </a:spcBef>
            </a:pPr>
            <a:r>
              <a:rPr lang="en-US" sz="2400" b="1">
                <a:cs typeface="Times New Roman" pitchFamily="18" charset="0"/>
              </a:rPr>
              <a:t>- Cuộc phản công diễn ra khi nào?</a:t>
            </a:r>
          </a:p>
          <a:p>
            <a:pPr>
              <a:spcBef>
                <a:spcPct val="50000"/>
              </a:spcBef>
            </a:pPr>
            <a:r>
              <a:rPr lang="en-US" sz="2400" b="1">
                <a:cs typeface="Times New Roman" pitchFamily="18" charset="0"/>
              </a:rPr>
              <a:t>- Ai là người lãnh đạo? Tinh thần phản công của quân ta? </a:t>
            </a:r>
          </a:p>
          <a:p>
            <a:pPr>
              <a:spcBef>
                <a:spcPct val="50000"/>
              </a:spcBef>
            </a:pPr>
            <a:r>
              <a:rPr lang="en-US" sz="2400" b="1">
                <a:cs typeface="Times New Roman" pitchFamily="18" charset="0"/>
              </a:rPr>
              <a:t>-Kết quả của cuộc phản công?</a:t>
            </a:r>
          </a:p>
        </p:txBody>
      </p:sp>
      <p:pic>
        <p:nvPicPr>
          <p:cNvPr id="9221" name="Picture 6" descr="images"/>
          <p:cNvPicPr>
            <a:picLocks noChangeAspect="1" noChangeArrowheads="1"/>
          </p:cNvPicPr>
          <p:nvPr/>
        </p:nvPicPr>
        <p:blipFill>
          <a:blip r:embed="rId2"/>
          <a:srcRect t="22141" b="11440"/>
          <a:stretch>
            <a:fillRect/>
          </a:stretch>
        </p:blipFill>
        <p:spPr bwMode="auto">
          <a:xfrm>
            <a:off x="2438400" y="1295400"/>
            <a:ext cx="4038600"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wedge">
                                      <p:cBhvr>
                                        <p:cTn id="7" dur="1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2700000" scaled="1"/>
        </a:gra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429000" y="304800"/>
            <a:ext cx="2667000" cy="579438"/>
          </a:xfrm>
          <a:prstGeom prst="rect">
            <a:avLst/>
          </a:prstGeom>
          <a:noFill/>
          <a:ln w="9525">
            <a:noFill/>
            <a:miter lim="800000"/>
            <a:headEnd/>
            <a:tailEnd/>
          </a:ln>
        </p:spPr>
        <p:txBody>
          <a:bodyPr>
            <a:spAutoFit/>
          </a:bodyPr>
          <a:lstStyle/>
          <a:p>
            <a:pPr>
              <a:spcBef>
                <a:spcPct val="50000"/>
              </a:spcBef>
            </a:pPr>
            <a:r>
              <a:rPr lang="en-US" sz="3200" b="1">
                <a:solidFill>
                  <a:schemeClr val="accent2"/>
                </a:solidFill>
                <a:cs typeface="Times New Roman" pitchFamily="18" charset="0"/>
              </a:rPr>
              <a:t>LỊCH SỬ</a:t>
            </a:r>
          </a:p>
        </p:txBody>
      </p:sp>
      <p:sp>
        <p:nvSpPr>
          <p:cNvPr id="10243" name="Text Box 3"/>
          <p:cNvSpPr txBox="1">
            <a:spLocks noChangeArrowheads="1"/>
          </p:cNvSpPr>
          <p:nvPr/>
        </p:nvSpPr>
        <p:spPr bwMode="auto">
          <a:xfrm>
            <a:off x="457200" y="1066800"/>
            <a:ext cx="8382000" cy="579438"/>
          </a:xfrm>
          <a:prstGeom prst="rect">
            <a:avLst/>
          </a:prstGeom>
          <a:noFill/>
          <a:ln w="9525">
            <a:noFill/>
            <a:miter lim="800000"/>
            <a:headEnd/>
            <a:tailEnd/>
          </a:ln>
        </p:spPr>
        <p:txBody>
          <a:bodyPr>
            <a:spAutoFit/>
          </a:bodyPr>
          <a:lstStyle/>
          <a:p>
            <a:pPr>
              <a:spcBef>
                <a:spcPct val="50000"/>
              </a:spcBef>
            </a:pPr>
            <a:r>
              <a:rPr lang="en-US" sz="3200" b="1">
                <a:solidFill>
                  <a:srgbClr val="0000CC"/>
                </a:solidFill>
                <a:cs typeface="Times New Roman" pitchFamily="18" charset="0"/>
              </a:rPr>
              <a:t>CUỘC PHẢN CÔNG Ở KINH THÀNH HUẾ</a:t>
            </a:r>
          </a:p>
        </p:txBody>
      </p:sp>
      <p:pic>
        <p:nvPicPr>
          <p:cNvPr id="10244" name="Picture 4" descr="images"/>
          <p:cNvPicPr>
            <a:picLocks noChangeAspect="1" noChangeArrowheads="1"/>
          </p:cNvPicPr>
          <p:nvPr/>
        </p:nvPicPr>
        <p:blipFill>
          <a:blip r:embed="rId2"/>
          <a:srcRect t="22141" b="11440"/>
          <a:stretch>
            <a:fillRect/>
          </a:stretch>
        </p:blipFill>
        <p:spPr bwMode="auto">
          <a:xfrm>
            <a:off x="2286000" y="1828800"/>
            <a:ext cx="4572000" cy="397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898</Words>
  <Application>Microsoft Office PowerPoint</Application>
  <PresentationFormat>On-screen Show (4:3)</PresentationFormat>
  <Paragraphs>78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.VnTime</vt:lpstr>
      <vt:lpstr>Times New Roman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Giới thiệu về vua Hàm Nghi</vt:lpstr>
      <vt:lpstr>Slide 17</vt:lpstr>
      <vt:lpstr>Slide 18</vt:lpstr>
      <vt:lpstr>Slide 19</vt:lpstr>
      <vt:lpstr>Slide 20</vt:lpstr>
      <vt:lpstr>Slide 21</vt:lpstr>
      <vt:lpstr>Slide 22</vt:lpstr>
      <vt:lpstr>Slide 23</vt:lpstr>
      <vt:lpstr>Slide 24</vt:lpstr>
      <vt:lpstr>Slide 25</vt:lpstr>
    </vt:vector>
  </TitlesOfParts>
  <Company>Mobile: 0978.189072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Lê Hiếu</dc:creator>
  <cp:lastModifiedBy>CSTeam</cp:lastModifiedBy>
  <cp:revision>59</cp:revision>
  <dcterms:created xsi:type="dcterms:W3CDTF">2001-12-31T20:22:58Z</dcterms:created>
  <dcterms:modified xsi:type="dcterms:W3CDTF">2016-06-30T02:40:08Z</dcterms:modified>
</cp:coreProperties>
</file>