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sldIdLst>
    <p:sldId id="268" r:id="rId2"/>
    <p:sldId id="272" r:id="rId3"/>
    <p:sldId id="256" r:id="rId4"/>
    <p:sldId id="266" r:id="rId5"/>
    <p:sldId id="258" r:id="rId6"/>
    <p:sldId id="259" r:id="rId7"/>
    <p:sldId id="276" r:id="rId8"/>
    <p:sldId id="261" r:id="rId9"/>
    <p:sldId id="265" r:id="rId10"/>
    <p:sldId id="263" r:id="rId11"/>
    <p:sldId id="264" r:id="rId12"/>
    <p:sldId id="273" r:id="rId13"/>
    <p:sldId id="275" r:id="rId14"/>
    <p:sldId id="278" r:id="rId15"/>
    <p:sldId id="279" r:id="rId16"/>
  </p:sldIdLst>
  <p:sldSz cx="9144000" cy="6858000" type="screen4x3"/>
  <p:notesSz cx="6858000" cy="9144000"/>
  <p:defaultTextStyle>
    <a:defPPr>
      <a:defRPr lang="en-US"/>
    </a:defPPr>
    <a:lvl1pPr algn="l" rtl="0" eaLnBrk="0" fontAlgn="base" hangingPunct="0">
      <a:spcBef>
        <a:spcPct val="0"/>
      </a:spcBef>
      <a:spcAft>
        <a:spcPct val="0"/>
      </a:spcAft>
      <a:defRPr sz="2800" kern="1200">
        <a:solidFill>
          <a:srgbClr val="FFFF66"/>
        </a:solidFill>
        <a:latin typeface="Arial" charset="0"/>
        <a:ea typeface="+mn-ea"/>
        <a:cs typeface="+mn-cs"/>
      </a:defRPr>
    </a:lvl1pPr>
    <a:lvl2pPr marL="457200" algn="l" rtl="0" eaLnBrk="0" fontAlgn="base" hangingPunct="0">
      <a:spcBef>
        <a:spcPct val="0"/>
      </a:spcBef>
      <a:spcAft>
        <a:spcPct val="0"/>
      </a:spcAft>
      <a:defRPr sz="2800" kern="1200">
        <a:solidFill>
          <a:srgbClr val="FFFF66"/>
        </a:solidFill>
        <a:latin typeface="Arial" charset="0"/>
        <a:ea typeface="+mn-ea"/>
        <a:cs typeface="+mn-cs"/>
      </a:defRPr>
    </a:lvl2pPr>
    <a:lvl3pPr marL="914400" algn="l" rtl="0" eaLnBrk="0" fontAlgn="base" hangingPunct="0">
      <a:spcBef>
        <a:spcPct val="0"/>
      </a:spcBef>
      <a:spcAft>
        <a:spcPct val="0"/>
      </a:spcAft>
      <a:defRPr sz="2800" kern="1200">
        <a:solidFill>
          <a:srgbClr val="FFFF66"/>
        </a:solidFill>
        <a:latin typeface="Arial" charset="0"/>
        <a:ea typeface="+mn-ea"/>
        <a:cs typeface="+mn-cs"/>
      </a:defRPr>
    </a:lvl3pPr>
    <a:lvl4pPr marL="1371600" algn="l" rtl="0" eaLnBrk="0" fontAlgn="base" hangingPunct="0">
      <a:spcBef>
        <a:spcPct val="0"/>
      </a:spcBef>
      <a:spcAft>
        <a:spcPct val="0"/>
      </a:spcAft>
      <a:defRPr sz="2800" kern="1200">
        <a:solidFill>
          <a:srgbClr val="FFFF66"/>
        </a:solidFill>
        <a:latin typeface="Arial" charset="0"/>
        <a:ea typeface="+mn-ea"/>
        <a:cs typeface="+mn-cs"/>
      </a:defRPr>
    </a:lvl4pPr>
    <a:lvl5pPr marL="1828800" algn="l" rtl="0" eaLnBrk="0" fontAlgn="base" hangingPunct="0">
      <a:spcBef>
        <a:spcPct val="0"/>
      </a:spcBef>
      <a:spcAft>
        <a:spcPct val="0"/>
      </a:spcAft>
      <a:defRPr sz="2800" kern="1200">
        <a:solidFill>
          <a:srgbClr val="FFFF66"/>
        </a:solidFill>
        <a:latin typeface="Arial" charset="0"/>
        <a:ea typeface="+mn-ea"/>
        <a:cs typeface="+mn-cs"/>
      </a:defRPr>
    </a:lvl5pPr>
    <a:lvl6pPr marL="2286000" algn="l" defTabSz="914400" rtl="0" eaLnBrk="1" latinLnBrk="0" hangingPunct="1">
      <a:defRPr sz="2800" kern="1200">
        <a:solidFill>
          <a:srgbClr val="FFFF66"/>
        </a:solidFill>
        <a:latin typeface="Arial" charset="0"/>
        <a:ea typeface="+mn-ea"/>
        <a:cs typeface="+mn-cs"/>
      </a:defRPr>
    </a:lvl6pPr>
    <a:lvl7pPr marL="2743200" algn="l" defTabSz="914400" rtl="0" eaLnBrk="1" latinLnBrk="0" hangingPunct="1">
      <a:defRPr sz="2800" kern="1200">
        <a:solidFill>
          <a:srgbClr val="FFFF66"/>
        </a:solidFill>
        <a:latin typeface="Arial" charset="0"/>
        <a:ea typeface="+mn-ea"/>
        <a:cs typeface="+mn-cs"/>
      </a:defRPr>
    </a:lvl7pPr>
    <a:lvl8pPr marL="3200400" algn="l" defTabSz="914400" rtl="0" eaLnBrk="1" latinLnBrk="0" hangingPunct="1">
      <a:defRPr sz="2800" kern="1200">
        <a:solidFill>
          <a:srgbClr val="FFFF66"/>
        </a:solidFill>
        <a:latin typeface="Arial" charset="0"/>
        <a:ea typeface="+mn-ea"/>
        <a:cs typeface="+mn-cs"/>
      </a:defRPr>
    </a:lvl8pPr>
    <a:lvl9pPr marL="3657600" algn="l" defTabSz="914400" rtl="0" eaLnBrk="1" latinLnBrk="0" hangingPunct="1">
      <a:defRPr sz="2800" kern="1200">
        <a:solidFill>
          <a:srgbClr val="FFFF66"/>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00FF"/>
    <a:srgbClr val="000099"/>
    <a:srgbClr val="33CCFF"/>
    <a:srgbClr val="FF99FF"/>
    <a:srgbClr val="FFFF66"/>
    <a:srgbClr val="FF3300"/>
    <a:srgbClr val="66CCFF"/>
    <a:srgbClr val="66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6" autoAdjust="0"/>
    <p:restoredTop sz="94673" autoAdjust="0"/>
  </p:normalViewPr>
  <p:slideViewPr>
    <p:cSldViewPr>
      <p:cViewPr>
        <p:scale>
          <a:sx n="50" d="100"/>
          <a:sy n="50" d="100"/>
        </p:scale>
        <p:origin x="-103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05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endParaRPr lang="en-US"/>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7"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25611"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2561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A60FB49A-CD62-43EC-B46E-C8A66BB249C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F4388B94-32F2-44E2-8F50-4D8548780B76}"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C123673A-2380-4B9E-B3BB-9C065407C48E}"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07DEA7A7-89BA-4B4A-80CE-78B2117B0EF2}"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1E7E6850-17EE-4B76-9B5B-C75766D27D61}"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B4E61D26-AF80-498D-A530-53F0EBB49C3D}"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6FF135A6-45DB-4B64-939A-1A033CC0ADB1}" type="slidenum">
              <a:rPr lang="en-US"/>
              <a:pPr>
                <a:defRPr/>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0F450A05-E947-43E5-A9F1-EC3327FA2401}"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89351D51-6FD8-4EBC-9E60-0B4AA717FCEA}" type="slidenum">
              <a:rPr lang="en-US"/>
              <a:pPr>
                <a:defRPr/>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77AF1542-1618-4EDF-A5AB-096E255D106B}"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EDDB8722-F1E2-4579-A556-7419766D79EA}"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latin typeface="Arial" charset="0"/>
              </a:defRPr>
            </a:lvl1pPr>
          </a:lstStyle>
          <a:p>
            <a:pPr>
              <a:defRPr/>
            </a:pPr>
            <a:endParaRPr lang="en-US"/>
          </a:p>
        </p:txBody>
      </p:sp>
      <p:sp>
        <p:nvSpPr>
          <p:cNvPr id="2457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latin typeface="Arial" charset="0"/>
              </a:defRPr>
            </a:lvl1pPr>
          </a:lstStyle>
          <a:p>
            <a:pPr>
              <a:defRPr/>
            </a:pPr>
            <a:fld id="{D79199F5-A8B4-4073-B4E3-02EF82EBF8E3}" type="slidenum">
              <a:rPr lang="en-US"/>
              <a:pPr>
                <a:defRPr/>
              </a:pPr>
              <a:t>‹#›</a:t>
            </a:fld>
            <a:endParaRPr lang="en-US"/>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2458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2458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2458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endParaRPr lang="en-US"/>
              </a:p>
            </p:txBody>
          </p:sp>
          <p:sp>
            <p:nvSpPr>
              <p:cNvPr id="2458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2458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1034" name="Freeform 12"/>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2458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459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solidFill>
                  <a:schemeClr val="tx1"/>
                </a:solidFill>
                <a:latin typeface="Arial" charset="0"/>
              </a:defRPr>
            </a:lvl1pPr>
          </a:lstStyle>
          <a:p>
            <a:pPr>
              <a:defRPr/>
            </a:pPr>
            <a:endParaRPr lang="en-US"/>
          </a:p>
        </p:txBody>
      </p:sp>
      <p:sp>
        <p:nvSpPr>
          <p:cNvPr id="2459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85"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4.gif"/><Relationship Id="rId2" Type="http://schemas.openxmlformats.org/officeDocument/2006/relationships/audio" Target="file:///E:\Thu%20Hi&#7873;n\Ca%20dao%20em%20va%20toi%20-%20Thu%20hien.mp3" TargetMode="External"/><Relationship Id="rId1" Type="http://schemas.openxmlformats.org/officeDocument/2006/relationships/audio" Target="file:///H:\10-%20Rung%20Chieu%20-%20Quoc%20Dai.mp3" TargetMode="External"/><Relationship Id="rId6" Type="http://schemas.openxmlformats.org/officeDocument/2006/relationships/image" Target="../media/image3.gif"/><Relationship Id="rId5" Type="http://schemas.openxmlformats.org/officeDocument/2006/relationships/image" Target="../media/image2.gif"/><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slide" Target="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4.xml"/><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 Target="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44" name="Rectangle 52"/>
          <p:cNvSpPr>
            <a:spLocks noGrp="1" noRot="1" noChangeArrowheads="1"/>
          </p:cNvSpPr>
          <p:nvPr>
            <p:ph type="title"/>
          </p:nvPr>
        </p:nvSpPr>
        <p:spPr/>
        <p:txBody>
          <a:bodyPr/>
          <a:lstStyle/>
          <a:p>
            <a:pPr eaLnBrk="1" hangingPunct="1">
              <a:defRPr/>
            </a:pPr>
            <a:endParaRPr lang="en-US" smtClean="0">
              <a:latin typeface="Arial"/>
            </a:endParaRPr>
          </a:p>
        </p:txBody>
      </p:sp>
      <p:pic>
        <p:nvPicPr>
          <p:cNvPr id="33842" name="10- Rung Chieu - Quoc Dai.mp3">
            <a:hlinkClick r:id="" action="ppaction://media"/>
          </p:cNvPr>
          <p:cNvPicPr>
            <a:picLocks noRot="1" noChangeAspect="1" noChangeArrowheads="1"/>
          </p:cNvPicPr>
          <p:nvPr>
            <p:ph idx="1"/>
            <a:audioFile r:link="rId1"/>
          </p:nvPr>
        </p:nvPicPr>
        <p:blipFill>
          <a:blip r:embed="rId4"/>
          <a:srcRect/>
          <a:stretch>
            <a:fillRect/>
          </a:stretch>
        </p:blipFill>
        <p:spPr>
          <a:xfrm>
            <a:off x="4419600" y="3709988"/>
            <a:ext cx="304800" cy="304800"/>
          </a:xfrm>
        </p:spPr>
      </p:pic>
      <p:pic>
        <p:nvPicPr>
          <p:cNvPr id="3076" name="Picture 5" descr="natfl488"/>
          <p:cNvPicPr>
            <a:picLocks noChangeAspect="1" noChangeArrowheads="1" noCrop="1"/>
          </p:cNvPicPr>
          <p:nvPr>
            <p:ph type="body" idx="4294967295"/>
          </p:nvPr>
        </p:nvPicPr>
        <p:blipFill>
          <a:blip r:embed="rId5"/>
          <a:srcRect/>
          <a:stretch>
            <a:fillRect/>
          </a:stretch>
        </p:blipFill>
        <p:spPr>
          <a:xfrm>
            <a:off x="0" y="981075"/>
            <a:ext cx="9144000" cy="5876925"/>
          </a:xfrm>
          <a:noFill/>
        </p:spPr>
      </p:pic>
      <p:pic>
        <p:nvPicPr>
          <p:cNvPr id="3077" name="Picture 6" descr="Picture16"/>
          <p:cNvPicPr>
            <a:picLocks noChangeAspect="1" noChangeArrowheads="1" noCrop="1"/>
          </p:cNvPicPr>
          <p:nvPr/>
        </p:nvPicPr>
        <p:blipFill>
          <a:blip r:embed="rId6"/>
          <a:srcRect/>
          <a:stretch>
            <a:fillRect/>
          </a:stretch>
        </p:blipFill>
        <p:spPr bwMode="auto">
          <a:xfrm>
            <a:off x="0" y="0"/>
            <a:ext cx="9144000" cy="981075"/>
          </a:xfrm>
          <a:prstGeom prst="rect">
            <a:avLst/>
          </a:prstGeom>
          <a:noFill/>
          <a:ln w="9525">
            <a:noFill/>
            <a:miter lim="800000"/>
            <a:headEnd/>
            <a:tailEnd/>
          </a:ln>
        </p:spPr>
      </p:pic>
      <p:sp>
        <p:nvSpPr>
          <p:cNvPr id="3078" name="Line 17"/>
          <p:cNvSpPr>
            <a:spLocks noChangeShapeType="1"/>
          </p:cNvSpPr>
          <p:nvPr/>
        </p:nvSpPr>
        <p:spPr bwMode="auto">
          <a:xfrm>
            <a:off x="3492500" y="2636838"/>
            <a:ext cx="863600" cy="0"/>
          </a:xfrm>
          <a:prstGeom prst="line">
            <a:avLst/>
          </a:prstGeom>
          <a:noFill/>
          <a:ln w="9525">
            <a:solidFill>
              <a:schemeClr val="tx1"/>
            </a:solidFill>
            <a:round/>
            <a:headEnd/>
            <a:tailEnd/>
          </a:ln>
        </p:spPr>
        <p:txBody>
          <a:bodyPr/>
          <a:lstStyle/>
          <a:p>
            <a:endParaRPr lang="en-US"/>
          </a:p>
        </p:txBody>
      </p:sp>
      <p:sp>
        <p:nvSpPr>
          <p:cNvPr id="3079" name="Line 19"/>
          <p:cNvSpPr>
            <a:spLocks noChangeShapeType="1"/>
          </p:cNvSpPr>
          <p:nvPr/>
        </p:nvSpPr>
        <p:spPr bwMode="auto">
          <a:xfrm>
            <a:off x="4716463" y="2636838"/>
            <a:ext cx="1150937" cy="0"/>
          </a:xfrm>
          <a:prstGeom prst="line">
            <a:avLst/>
          </a:prstGeom>
          <a:noFill/>
          <a:ln w="9525">
            <a:solidFill>
              <a:schemeClr val="tx1"/>
            </a:solidFill>
            <a:round/>
            <a:headEnd/>
            <a:tailEnd/>
          </a:ln>
        </p:spPr>
        <p:txBody>
          <a:bodyPr/>
          <a:lstStyle/>
          <a:p>
            <a:endParaRPr lang="en-US"/>
          </a:p>
        </p:txBody>
      </p:sp>
      <p:sp>
        <p:nvSpPr>
          <p:cNvPr id="3080" name="Line 20"/>
          <p:cNvSpPr>
            <a:spLocks noChangeShapeType="1"/>
          </p:cNvSpPr>
          <p:nvPr/>
        </p:nvSpPr>
        <p:spPr bwMode="auto">
          <a:xfrm>
            <a:off x="6084888" y="2636838"/>
            <a:ext cx="431800" cy="0"/>
          </a:xfrm>
          <a:prstGeom prst="line">
            <a:avLst/>
          </a:prstGeom>
          <a:noFill/>
          <a:ln w="9525">
            <a:solidFill>
              <a:schemeClr val="tx1"/>
            </a:solidFill>
            <a:round/>
            <a:headEnd/>
            <a:tailEnd/>
          </a:ln>
        </p:spPr>
        <p:txBody>
          <a:bodyPr/>
          <a:lstStyle/>
          <a:p>
            <a:endParaRPr lang="en-US"/>
          </a:p>
        </p:txBody>
      </p:sp>
      <p:sp>
        <p:nvSpPr>
          <p:cNvPr id="3081" name="Line 22"/>
          <p:cNvSpPr>
            <a:spLocks noChangeShapeType="1"/>
          </p:cNvSpPr>
          <p:nvPr/>
        </p:nvSpPr>
        <p:spPr bwMode="auto">
          <a:xfrm flipH="1" flipV="1">
            <a:off x="2339975" y="2492375"/>
            <a:ext cx="3744913" cy="144463"/>
          </a:xfrm>
          <a:prstGeom prst="line">
            <a:avLst/>
          </a:prstGeom>
          <a:noFill/>
          <a:ln w="9525">
            <a:solidFill>
              <a:schemeClr val="tx1"/>
            </a:solidFill>
            <a:round/>
            <a:headEnd/>
            <a:tailEnd/>
          </a:ln>
        </p:spPr>
        <p:txBody>
          <a:bodyPr/>
          <a:lstStyle/>
          <a:p>
            <a:endParaRPr lang="en-US"/>
          </a:p>
        </p:txBody>
      </p:sp>
      <p:sp>
        <p:nvSpPr>
          <p:cNvPr id="3082" name="Line 24"/>
          <p:cNvSpPr>
            <a:spLocks noChangeShapeType="1"/>
          </p:cNvSpPr>
          <p:nvPr/>
        </p:nvSpPr>
        <p:spPr bwMode="auto">
          <a:xfrm flipH="1">
            <a:off x="1908175" y="2492375"/>
            <a:ext cx="287338" cy="73025"/>
          </a:xfrm>
          <a:prstGeom prst="line">
            <a:avLst/>
          </a:prstGeom>
          <a:noFill/>
          <a:ln w="9525">
            <a:solidFill>
              <a:schemeClr val="tx1"/>
            </a:solidFill>
            <a:round/>
            <a:headEnd/>
            <a:tailEnd/>
          </a:ln>
        </p:spPr>
        <p:txBody>
          <a:bodyPr/>
          <a:lstStyle/>
          <a:p>
            <a:endParaRPr lang="en-US"/>
          </a:p>
        </p:txBody>
      </p:sp>
      <p:sp>
        <p:nvSpPr>
          <p:cNvPr id="3083" name="Line 30"/>
          <p:cNvSpPr>
            <a:spLocks noChangeShapeType="1"/>
          </p:cNvSpPr>
          <p:nvPr/>
        </p:nvSpPr>
        <p:spPr bwMode="auto">
          <a:xfrm>
            <a:off x="2070100" y="1000125"/>
            <a:ext cx="5588000" cy="0"/>
          </a:xfrm>
          <a:prstGeom prst="line">
            <a:avLst/>
          </a:prstGeom>
          <a:noFill/>
          <a:ln w="9525">
            <a:solidFill>
              <a:schemeClr val="bg1"/>
            </a:solidFill>
            <a:round/>
            <a:headEnd/>
            <a:tailEnd/>
          </a:ln>
        </p:spPr>
        <p:txBody>
          <a:bodyPr/>
          <a:lstStyle/>
          <a:p>
            <a:endParaRPr lang="en-US"/>
          </a:p>
        </p:txBody>
      </p:sp>
      <p:pic>
        <p:nvPicPr>
          <p:cNvPr id="3084" name="Picture 46" descr="Daisy-03-june"/>
          <p:cNvPicPr>
            <a:picLocks noChangeAspect="1" noChangeArrowheads="1" noCrop="1"/>
          </p:cNvPicPr>
          <p:nvPr/>
        </p:nvPicPr>
        <p:blipFill>
          <a:blip r:embed="rId7"/>
          <a:srcRect/>
          <a:stretch>
            <a:fillRect/>
          </a:stretch>
        </p:blipFill>
        <p:spPr bwMode="auto">
          <a:xfrm>
            <a:off x="7019925" y="5229225"/>
            <a:ext cx="1368425" cy="792163"/>
          </a:xfrm>
          <a:prstGeom prst="rect">
            <a:avLst/>
          </a:prstGeom>
          <a:noFill/>
          <a:ln w="9525">
            <a:noFill/>
            <a:miter lim="800000"/>
            <a:headEnd/>
            <a:tailEnd/>
          </a:ln>
        </p:spPr>
      </p:pic>
      <p:sp>
        <p:nvSpPr>
          <p:cNvPr id="3085" name="Text Box 47"/>
          <p:cNvSpPr txBox="1">
            <a:spLocks noChangeArrowheads="1"/>
          </p:cNvSpPr>
          <p:nvPr/>
        </p:nvSpPr>
        <p:spPr bwMode="auto">
          <a:xfrm>
            <a:off x="1908175" y="1916113"/>
            <a:ext cx="6121400" cy="519112"/>
          </a:xfrm>
          <a:prstGeom prst="rect">
            <a:avLst/>
          </a:prstGeom>
          <a:noFill/>
          <a:ln w="9525">
            <a:noFill/>
            <a:miter lim="800000"/>
            <a:headEnd/>
            <a:tailEnd/>
          </a:ln>
        </p:spPr>
        <p:txBody>
          <a:bodyPr>
            <a:spAutoFit/>
          </a:bodyPr>
          <a:lstStyle/>
          <a:p>
            <a:r>
              <a:rPr lang="en-US" b="1">
                <a:solidFill>
                  <a:srgbClr val="FF3300"/>
                </a:solidFill>
              </a:rPr>
              <a:t>Bài dạy: Người gác rừng tí hon</a:t>
            </a:r>
          </a:p>
        </p:txBody>
      </p:sp>
      <p:pic>
        <p:nvPicPr>
          <p:cNvPr id="33848" name="Ca dao em va toi - Thu hien.mp3">
            <a:hlinkClick r:id="" action="ppaction://media"/>
          </p:cNvPr>
          <p:cNvPicPr>
            <a:picLocks noRot="1" noChangeAspect="1" noChangeArrowheads="1"/>
          </p:cNvPicPr>
          <p:nvPr>
            <a:audioFile r:link="rId2"/>
          </p:nvPr>
        </p:nvPicPr>
        <p:blipFill>
          <a:blip r:embed="rId4"/>
          <a:srcRect/>
          <a:stretch>
            <a:fillRect/>
          </a:stretch>
        </p:blipFill>
        <p:spPr bwMode="auto">
          <a:xfrm>
            <a:off x="8162925" y="6445250"/>
            <a:ext cx="296863" cy="2968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323002" fill="hold"/>
                                        <p:tgtEl>
                                          <p:spTgt spid="3384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3842"/>
                </p:tgtEl>
              </p:cMediaNode>
            </p:audio>
            <p:audio>
              <p:cMediaNode>
                <p:cTn id="8"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33848"/>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Line 5"/>
          <p:cNvSpPr>
            <a:spLocks noChangeShapeType="1"/>
          </p:cNvSpPr>
          <p:nvPr/>
        </p:nvSpPr>
        <p:spPr bwMode="auto">
          <a:xfrm>
            <a:off x="282575" y="1133475"/>
            <a:ext cx="1439863" cy="0"/>
          </a:xfrm>
          <a:prstGeom prst="line">
            <a:avLst/>
          </a:prstGeom>
          <a:noFill/>
          <a:ln w="12700">
            <a:solidFill>
              <a:srgbClr val="FFFF66"/>
            </a:solidFill>
            <a:round/>
            <a:headEnd/>
            <a:tailEnd/>
          </a:ln>
        </p:spPr>
        <p:txBody>
          <a:bodyPr/>
          <a:lstStyle/>
          <a:p>
            <a:endParaRPr lang="en-US"/>
          </a:p>
        </p:txBody>
      </p:sp>
      <p:sp>
        <p:nvSpPr>
          <p:cNvPr id="13319" name="Text Box 7"/>
          <p:cNvSpPr txBox="1">
            <a:spLocks noChangeArrowheads="1"/>
          </p:cNvSpPr>
          <p:nvPr/>
        </p:nvSpPr>
        <p:spPr bwMode="auto">
          <a:xfrm>
            <a:off x="395288" y="2549525"/>
            <a:ext cx="8353425" cy="519113"/>
          </a:xfrm>
          <a:prstGeom prst="rect">
            <a:avLst/>
          </a:prstGeom>
          <a:noFill/>
          <a:ln w="9525">
            <a:noFill/>
            <a:miter lim="800000"/>
            <a:headEnd/>
            <a:tailEnd/>
          </a:ln>
        </p:spPr>
        <p:txBody>
          <a:bodyPr>
            <a:spAutoFit/>
          </a:bodyPr>
          <a:lstStyle/>
          <a:p>
            <a:pPr eaLnBrk="1" hangingPunct="1">
              <a:spcBef>
                <a:spcPct val="50000"/>
              </a:spcBef>
            </a:pPr>
            <a:r>
              <a:rPr lang="en-US">
                <a:solidFill>
                  <a:schemeClr val="tx1"/>
                </a:solidFill>
              </a:rPr>
              <a:t>- Hai ngày nay đâu có đoàn khách tham quan nào?</a:t>
            </a:r>
          </a:p>
        </p:txBody>
      </p:sp>
      <p:sp>
        <p:nvSpPr>
          <p:cNvPr id="12292" name="Text Box 9"/>
          <p:cNvSpPr txBox="1">
            <a:spLocks noChangeArrowheads="1"/>
          </p:cNvSpPr>
          <p:nvPr/>
        </p:nvSpPr>
        <p:spPr bwMode="auto">
          <a:xfrm>
            <a:off x="395288" y="3429000"/>
            <a:ext cx="7920037" cy="457200"/>
          </a:xfrm>
          <a:prstGeom prst="rect">
            <a:avLst/>
          </a:prstGeom>
          <a:noFill/>
          <a:ln w="9525">
            <a:noFill/>
            <a:miter lim="800000"/>
            <a:headEnd/>
            <a:tailEnd/>
          </a:ln>
        </p:spPr>
        <p:txBody>
          <a:bodyPr>
            <a:spAutoFit/>
          </a:bodyPr>
          <a:lstStyle/>
          <a:p>
            <a:pPr eaLnBrk="1" hangingPunct="1">
              <a:spcBef>
                <a:spcPct val="50000"/>
              </a:spcBef>
            </a:pPr>
            <a:endParaRPr lang="en-US" sz="2400">
              <a:solidFill>
                <a:schemeClr val="accent1"/>
              </a:solidFill>
            </a:endParaRPr>
          </a:p>
        </p:txBody>
      </p:sp>
      <p:sp>
        <p:nvSpPr>
          <p:cNvPr id="13322" name="Text Box 10"/>
          <p:cNvSpPr txBox="1">
            <a:spLocks noChangeArrowheads="1"/>
          </p:cNvSpPr>
          <p:nvPr/>
        </p:nvSpPr>
        <p:spPr bwMode="auto">
          <a:xfrm>
            <a:off x="395288" y="3197225"/>
            <a:ext cx="8604250" cy="946150"/>
          </a:xfrm>
          <a:prstGeom prst="rect">
            <a:avLst/>
          </a:prstGeom>
          <a:noFill/>
          <a:ln w="9525">
            <a:noFill/>
            <a:miter lim="800000"/>
            <a:headEnd/>
            <a:tailEnd/>
          </a:ln>
        </p:spPr>
        <p:txBody>
          <a:bodyPr>
            <a:spAutoFit/>
          </a:bodyPr>
          <a:lstStyle/>
          <a:p>
            <a:pPr eaLnBrk="1" hangingPunct="1">
              <a:spcBef>
                <a:spcPct val="50000"/>
              </a:spcBef>
            </a:pPr>
            <a:r>
              <a:rPr lang="en-US">
                <a:solidFill>
                  <a:schemeClr val="tx1"/>
                </a:solidFill>
              </a:rPr>
              <a:t>- Mày đã dặn lão Sáu Bơ tối đánh xe ra bìa rừng chưa?</a:t>
            </a:r>
          </a:p>
        </p:txBody>
      </p:sp>
      <p:sp>
        <p:nvSpPr>
          <p:cNvPr id="13324" name="Text Box 12"/>
          <p:cNvSpPr txBox="1">
            <a:spLocks noChangeArrowheads="1"/>
          </p:cNvSpPr>
          <p:nvPr/>
        </p:nvSpPr>
        <p:spPr bwMode="auto">
          <a:xfrm>
            <a:off x="323850" y="4157663"/>
            <a:ext cx="7920038" cy="519112"/>
          </a:xfrm>
          <a:prstGeom prst="rect">
            <a:avLst/>
          </a:prstGeom>
          <a:noFill/>
          <a:ln w="9525">
            <a:noFill/>
            <a:miter lim="800000"/>
            <a:headEnd/>
            <a:tailEnd/>
          </a:ln>
        </p:spPr>
        <p:txBody>
          <a:bodyPr>
            <a:spAutoFit/>
          </a:bodyPr>
          <a:lstStyle/>
          <a:p>
            <a:pPr eaLnBrk="1" hangingPunct="1">
              <a:spcBef>
                <a:spcPct val="50000"/>
              </a:spcBef>
            </a:pPr>
            <a:r>
              <a:rPr lang="en-US">
                <a:solidFill>
                  <a:schemeClr val="tx1"/>
                </a:solidFill>
              </a:rPr>
              <a:t> - A lô, công an huyện đây !</a:t>
            </a:r>
          </a:p>
        </p:txBody>
      </p:sp>
      <p:sp>
        <p:nvSpPr>
          <p:cNvPr id="13325" name="Text Box 13"/>
          <p:cNvSpPr txBox="1">
            <a:spLocks noChangeArrowheads="1"/>
          </p:cNvSpPr>
          <p:nvPr/>
        </p:nvSpPr>
        <p:spPr bwMode="auto">
          <a:xfrm>
            <a:off x="323850" y="4679950"/>
            <a:ext cx="7920038" cy="519113"/>
          </a:xfrm>
          <a:prstGeom prst="rect">
            <a:avLst/>
          </a:prstGeom>
          <a:noFill/>
          <a:ln w="9525">
            <a:noFill/>
            <a:miter lim="800000"/>
            <a:headEnd/>
            <a:tailEnd/>
          </a:ln>
        </p:spPr>
        <p:txBody>
          <a:bodyPr>
            <a:spAutoFit/>
          </a:bodyPr>
          <a:lstStyle/>
          <a:p>
            <a:pPr eaLnBrk="1" hangingPunct="1">
              <a:spcBef>
                <a:spcPct val="50000"/>
              </a:spcBef>
            </a:pPr>
            <a:r>
              <a:rPr lang="en-US">
                <a:solidFill>
                  <a:schemeClr val="tx1"/>
                </a:solidFill>
              </a:rPr>
              <a:t> - Cháu            chàng gác rừng                  !</a:t>
            </a:r>
          </a:p>
        </p:txBody>
      </p:sp>
      <p:sp>
        <p:nvSpPr>
          <p:cNvPr id="13327" name="Text Box 15"/>
          <p:cNvSpPr txBox="1">
            <a:spLocks noChangeArrowheads="1"/>
          </p:cNvSpPr>
          <p:nvPr/>
        </p:nvSpPr>
        <p:spPr bwMode="auto">
          <a:xfrm>
            <a:off x="5146675" y="4660900"/>
            <a:ext cx="2089150" cy="519113"/>
          </a:xfrm>
          <a:prstGeom prst="rect">
            <a:avLst/>
          </a:prstGeom>
          <a:noFill/>
          <a:ln w="9525">
            <a:noFill/>
            <a:miter lim="800000"/>
            <a:headEnd/>
            <a:tailEnd/>
          </a:ln>
        </p:spPr>
        <p:txBody>
          <a:bodyPr>
            <a:spAutoFit/>
          </a:bodyPr>
          <a:lstStyle/>
          <a:p>
            <a:pPr eaLnBrk="1" hangingPunct="1">
              <a:spcBef>
                <a:spcPct val="50000"/>
              </a:spcBef>
            </a:pPr>
            <a:r>
              <a:rPr lang="en-US">
                <a:solidFill>
                  <a:schemeClr val="tx1"/>
                </a:solidFill>
              </a:rPr>
              <a:t> dũng cảm</a:t>
            </a:r>
          </a:p>
        </p:txBody>
      </p:sp>
      <p:sp>
        <p:nvSpPr>
          <p:cNvPr id="13328" name="Text Box 16"/>
          <p:cNvSpPr txBox="1">
            <a:spLocks noChangeArrowheads="1"/>
          </p:cNvSpPr>
          <p:nvPr/>
        </p:nvSpPr>
        <p:spPr bwMode="auto">
          <a:xfrm>
            <a:off x="1476375" y="4679950"/>
            <a:ext cx="1511300" cy="519113"/>
          </a:xfrm>
          <a:prstGeom prst="rect">
            <a:avLst/>
          </a:prstGeom>
          <a:noFill/>
          <a:ln w="9525">
            <a:noFill/>
            <a:miter lim="800000"/>
            <a:headEnd/>
            <a:tailEnd/>
          </a:ln>
        </p:spPr>
        <p:txBody>
          <a:bodyPr>
            <a:spAutoFit/>
          </a:bodyPr>
          <a:lstStyle/>
          <a:p>
            <a:pPr eaLnBrk="1" hangingPunct="1">
              <a:spcBef>
                <a:spcPct val="50000"/>
              </a:spcBef>
            </a:pPr>
            <a:r>
              <a:rPr lang="en-US">
                <a:solidFill>
                  <a:schemeClr val="tx1"/>
                </a:solidFill>
              </a:rPr>
              <a:t> quả là</a:t>
            </a:r>
          </a:p>
        </p:txBody>
      </p:sp>
      <p:sp>
        <p:nvSpPr>
          <p:cNvPr id="12298" name="Text Box 19"/>
          <p:cNvSpPr txBox="1">
            <a:spLocks noChangeArrowheads="1"/>
          </p:cNvSpPr>
          <p:nvPr/>
        </p:nvSpPr>
        <p:spPr bwMode="auto">
          <a:xfrm>
            <a:off x="34925" y="0"/>
            <a:ext cx="8640763" cy="1160463"/>
          </a:xfrm>
          <a:prstGeom prst="rect">
            <a:avLst/>
          </a:prstGeom>
          <a:noFill/>
          <a:ln w="9525">
            <a:noFill/>
            <a:miter lim="800000"/>
            <a:headEnd/>
            <a:tailEnd/>
          </a:ln>
        </p:spPr>
        <p:txBody>
          <a:bodyPr>
            <a:spAutoFit/>
          </a:bodyPr>
          <a:lstStyle/>
          <a:p>
            <a:pPr marL="342900" indent="-342900" eaLnBrk="1" hangingPunct="1">
              <a:spcBef>
                <a:spcPct val="50000"/>
              </a:spcBef>
            </a:pPr>
            <a:r>
              <a:rPr lang="en-US">
                <a:solidFill>
                  <a:schemeClr val="tx1"/>
                </a:solidFill>
              </a:rPr>
              <a:t>                  </a:t>
            </a:r>
          </a:p>
          <a:p>
            <a:pPr marL="342900" indent="-342900" eaLnBrk="1" hangingPunct="1">
              <a:spcBef>
                <a:spcPct val="50000"/>
              </a:spcBef>
            </a:pPr>
            <a:r>
              <a:rPr lang="en-US">
                <a:solidFill>
                  <a:schemeClr val="tx1"/>
                </a:solidFill>
              </a:rPr>
              <a:t>  Tập đọc:            </a:t>
            </a:r>
            <a:r>
              <a:rPr lang="en-US" sz="2400" b="1"/>
              <a:t>NGƯỜI GÁC RỪNG TÍ HON</a:t>
            </a:r>
          </a:p>
        </p:txBody>
      </p:sp>
      <p:sp>
        <p:nvSpPr>
          <p:cNvPr id="12299" name="Text Box 20"/>
          <p:cNvSpPr txBox="1">
            <a:spLocks noChangeArrowheads="1"/>
          </p:cNvSpPr>
          <p:nvPr/>
        </p:nvSpPr>
        <p:spPr bwMode="auto">
          <a:xfrm>
            <a:off x="4789488" y="1100138"/>
            <a:ext cx="3095625" cy="396875"/>
          </a:xfrm>
          <a:prstGeom prst="rect">
            <a:avLst/>
          </a:prstGeom>
          <a:noFill/>
          <a:ln w="9525">
            <a:noFill/>
            <a:miter lim="800000"/>
            <a:headEnd/>
            <a:tailEnd/>
          </a:ln>
        </p:spPr>
        <p:txBody>
          <a:bodyPr>
            <a:spAutoFit/>
          </a:bodyPr>
          <a:lstStyle/>
          <a:p>
            <a:pPr eaLnBrk="1" hangingPunct="1">
              <a:spcBef>
                <a:spcPct val="50000"/>
              </a:spcBef>
            </a:pPr>
            <a:r>
              <a:rPr lang="en-US" sz="2000" b="1">
                <a:solidFill>
                  <a:schemeClr val="accent1"/>
                </a:solidFill>
              </a:rPr>
              <a:t>Nguyễn Thị Cẩm Châu</a:t>
            </a:r>
          </a:p>
        </p:txBody>
      </p:sp>
      <p:sp>
        <p:nvSpPr>
          <p:cNvPr id="12300" name="Text Box 21"/>
          <p:cNvSpPr txBox="1">
            <a:spLocks noChangeArrowheads="1"/>
          </p:cNvSpPr>
          <p:nvPr/>
        </p:nvSpPr>
        <p:spPr bwMode="auto">
          <a:xfrm>
            <a:off x="250825" y="1901825"/>
            <a:ext cx="3887788" cy="519113"/>
          </a:xfrm>
          <a:prstGeom prst="rect">
            <a:avLst/>
          </a:prstGeom>
          <a:noFill/>
          <a:ln w="9525">
            <a:noFill/>
            <a:miter lim="800000"/>
            <a:headEnd/>
            <a:tailEnd/>
          </a:ln>
        </p:spPr>
        <p:txBody>
          <a:bodyPr>
            <a:spAutoFit/>
          </a:bodyPr>
          <a:lstStyle/>
          <a:p>
            <a:pPr eaLnBrk="1" hangingPunct="1">
              <a:spcBef>
                <a:spcPct val="50000"/>
              </a:spcBef>
            </a:pPr>
            <a:r>
              <a:rPr lang="en-US"/>
              <a:t> Luyện đọc diễn cảm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9"/>
                                        </p:tgtEl>
                                        <p:attrNameLst>
                                          <p:attrName>style.visibility</p:attrName>
                                        </p:attrNameLst>
                                      </p:cBhvr>
                                      <p:to>
                                        <p:strVal val="visible"/>
                                      </p:to>
                                    </p:set>
                                    <p:animEffect transition="in" filter="wipe(left)">
                                      <p:cBhvr>
                                        <p:cTn id="7" dur="2000"/>
                                        <p:tgtEl>
                                          <p:spTgt spid="133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22"/>
                                        </p:tgtEl>
                                        <p:attrNameLst>
                                          <p:attrName>style.visibility</p:attrName>
                                        </p:attrNameLst>
                                      </p:cBhvr>
                                      <p:to>
                                        <p:strVal val="visible"/>
                                      </p:to>
                                    </p:set>
                                    <p:animEffect transition="in" filter="wipe(left)">
                                      <p:cBhvr>
                                        <p:cTn id="12" dur="2000"/>
                                        <p:tgtEl>
                                          <p:spTgt spid="1332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324"/>
                                        </p:tgtEl>
                                        <p:attrNameLst>
                                          <p:attrName>style.visibility</p:attrName>
                                        </p:attrNameLst>
                                      </p:cBhvr>
                                      <p:to>
                                        <p:strVal val="visible"/>
                                      </p:to>
                                    </p:set>
                                    <p:animEffect transition="in" filter="wipe(left)">
                                      <p:cBhvr>
                                        <p:cTn id="17" dur="2000"/>
                                        <p:tgtEl>
                                          <p:spTgt spid="1332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3325"/>
                                        </p:tgtEl>
                                        <p:attrNameLst>
                                          <p:attrName>style.visibility</p:attrName>
                                        </p:attrNameLst>
                                      </p:cBhvr>
                                      <p:to>
                                        <p:strVal val="visible"/>
                                      </p:to>
                                    </p:set>
                                    <p:animEffect transition="in" filter="slide(fromBottom)">
                                      <p:cBhvr>
                                        <p:cTn id="22" dur="1000"/>
                                        <p:tgtEl>
                                          <p:spTgt spid="13325"/>
                                        </p:tgtEl>
                                      </p:cBhvr>
                                    </p:animEffect>
                                  </p:childTnLst>
                                </p:cTn>
                              </p:par>
                              <p:par>
                                <p:cTn id="23" presetID="12" presetClass="entr" presetSubtype="4" fill="hold" grpId="0" nodeType="withEffect">
                                  <p:stCondLst>
                                    <p:cond delay="0"/>
                                  </p:stCondLst>
                                  <p:childTnLst>
                                    <p:set>
                                      <p:cBhvr>
                                        <p:cTn id="24" dur="1" fill="hold">
                                          <p:stCondLst>
                                            <p:cond delay="0"/>
                                          </p:stCondLst>
                                        </p:cTn>
                                        <p:tgtEl>
                                          <p:spTgt spid="13328"/>
                                        </p:tgtEl>
                                        <p:attrNameLst>
                                          <p:attrName>style.visibility</p:attrName>
                                        </p:attrNameLst>
                                      </p:cBhvr>
                                      <p:to>
                                        <p:strVal val="visible"/>
                                      </p:to>
                                    </p:set>
                                    <p:animEffect transition="in" filter="slide(fromBottom)">
                                      <p:cBhvr>
                                        <p:cTn id="25" dur="1000"/>
                                        <p:tgtEl>
                                          <p:spTgt spid="13328"/>
                                        </p:tgtEl>
                                      </p:cBhvr>
                                    </p:animEffect>
                                  </p:childTnLst>
                                </p:cTn>
                              </p:par>
                              <p:par>
                                <p:cTn id="26" presetID="12" presetClass="entr" presetSubtype="4" fill="hold" nodeType="withEffect">
                                  <p:stCondLst>
                                    <p:cond delay="0"/>
                                  </p:stCondLst>
                                  <p:childTnLst>
                                    <p:set>
                                      <p:cBhvr>
                                        <p:cTn id="27" dur="1" fill="hold">
                                          <p:stCondLst>
                                            <p:cond delay="0"/>
                                          </p:stCondLst>
                                        </p:cTn>
                                        <p:tgtEl>
                                          <p:spTgt spid="13327"/>
                                        </p:tgtEl>
                                        <p:attrNameLst>
                                          <p:attrName>style.visibility</p:attrName>
                                        </p:attrNameLst>
                                      </p:cBhvr>
                                      <p:to>
                                        <p:strVal val="visible"/>
                                      </p:to>
                                    </p:set>
                                    <p:animEffect transition="in" filter="slide(fromBottom)">
                                      <p:cBhvr>
                                        <p:cTn id="28" dur="1000"/>
                                        <p:tgtEl>
                                          <p:spTgt spid="13327"/>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mph" presetSubtype="2" fill="hold" grpId="1" nodeType="clickEffect">
                                  <p:stCondLst>
                                    <p:cond delay="0"/>
                                  </p:stCondLst>
                                  <p:childTnLst>
                                    <p:animClr clrSpc="rgb" dir="cw">
                                      <p:cBhvr override="childStyle">
                                        <p:cTn id="32" dur="500" fill="hold"/>
                                        <p:tgtEl>
                                          <p:spTgt spid="13328"/>
                                        </p:tgtEl>
                                        <p:attrNameLst>
                                          <p:attrName>style.color</p:attrName>
                                        </p:attrNameLst>
                                      </p:cBhvr>
                                      <p:to>
                                        <a:srgbClr val="FFFF66"/>
                                      </p:to>
                                    </p:animClr>
                                  </p:childTnLst>
                                </p:cTn>
                              </p:par>
                              <p:par>
                                <p:cTn id="33" presetID="3" presetClass="emph" presetSubtype="2" fill="hold" grpId="0" nodeType="withEffect">
                                  <p:stCondLst>
                                    <p:cond delay="0"/>
                                  </p:stCondLst>
                                  <p:childTnLst>
                                    <p:animClr clrSpc="rgb" dir="cw">
                                      <p:cBhvr override="childStyle">
                                        <p:cTn id="34" dur="500" fill="hold"/>
                                        <p:tgtEl>
                                          <p:spTgt spid="13327"/>
                                        </p:tgtEl>
                                        <p:attrNameLst>
                                          <p:attrName>style.color</p:attrName>
                                        </p:attrNameLst>
                                      </p:cBhvr>
                                      <p:to>
                                        <a:srgbClr val="FFFF66"/>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9" grpId="0"/>
      <p:bldP spid="13322" grpId="0"/>
      <p:bldP spid="13324" grpId="0"/>
      <p:bldP spid="13325" grpId="0"/>
      <p:bldP spid="13327" grpId="0"/>
      <p:bldP spid="13328" grpId="0"/>
      <p:bldP spid="13328"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Line 5"/>
          <p:cNvSpPr>
            <a:spLocks noChangeShapeType="1"/>
          </p:cNvSpPr>
          <p:nvPr/>
        </p:nvSpPr>
        <p:spPr bwMode="auto">
          <a:xfrm>
            <a:off x="282575" y="1133475"/>
            <a:ext cx="1439863" cy="0"/>
          </a:xfrm>
          <a:prstGeom prst="line">
            <a:avLst/>
          </a:prstGeom>
          <a:noFill/>
          <a:ln w="12700">
            <a:solidFill>
              <a:srgbClr val="FFFF66"/>
            </a:solidFill>
            <a:round/>
            <a:headEnd/>
            <a:tailEnd/>
          </a:ln>
        </p:spPr>
        <p:txBody>
          <a:bodyPr/>
          <a:lstStyle/>
          <a:p>
            <a:endParaRPr lang="en-US"/>
          </a:p>
        </p:txBody>
      </p:sp>
      <p:sp>
        <p:nvSpPr>
          <p:cNvPr id="13315" name="Text Box 7"/>
          <p:cNvSpPr txBox="1">
            <a:spLocks noChangeArrowheads="1"/>
          </p:cNvSpPr>
          <p:nvPr/>
        </p:nvSpPr>
        <p:spPr bwMode="auto">
          <a:xfrm>
            <a:off x="468313" y="2276475"/>
            <a:ext cx="7993062" cy="3786188"/>
          </a:xfrm>
          <a:prstGeom prst="rect">
            <a:avLst/>
          </a:prstGeom>
          <a:noFill/>
          <a:ln w="9525">
            <a:noFill/>
            <a:miter lim="800000"/>
            <a:headEnd/>
            <a:tailEnd/>
          </a:ln>
        </p:spPr>
        <p:txBody>
          <a:bodyPr>
            <a:spAutoFit/>
          </a:bodyPr>
          <a:lstStyle/>
          <a:p>
            <a:pPr algn="just" eaLnBrk="1" hangingPunct="1">
              <a:spcBef>
                <a:spcPct val="50000"/>
              </a:spcBef>
            </a:pPr>
            <a:r>
              <a:rPr lang="en-US" sz="2400">
                <a:solidFill>
                  <a:schemeClr val="tx1"/>
                </a:solidFill>
              </a:rPr>
              <a:t>    Ba em làm nghề gác rừng. Tình yêu rừng của ba đã sớm truyền sang em.</a:t>
            </a:r>
          </a:p>
          <a:p>
            <a:pPr algn="just" eaLnBrk="1" hangingPunct="1">
              <a:spcBef>
                <a:spcPct val="50000"/>
              </a:spcBef>
            </a:pPr>
            <a:r>
              <a:rPr lang="en-US" sz="2400">
                <a:solidFill>
                  <a:schemeClr val="tx1"/>
                </a:solidFill>
              </a:rPr>
              <a:t>    Sáng hôm ấy, ba về thăm bà nội ốm. Chiều đến, em đi loanh quanh theo lối ba vẫn đi tuần rừng. Phát hiện những dấu chân người lớn hằn trên đất, em thắc mắc: ”Hai ngày nay đâu có đoàn khách tham quan nào?” Thấy lạ, em lần theo dấu chân. Khoảng hơn chục cây to cộ đã bị chặt thành từng khúc dài. Gần đó có tiếng bàn bạc:</a:t>
            </a:r>
          </a:p>
          <a:p>
            <a:pPr algn="just" eaLnBrk="1" hangingPunct="1">
              <a:spcBef>
                <a:spcPct val="50000"/>
              </a:spcBef>
            </a:pPr>
            <a:r>
              <a:rPr lang="en-US" sz="2400">
                <a:solidFill>
                  <a:schemeClr val="tx1"/>
                </a:solidFill>
              </a:rPr>
              <a:t>   - Mày đã dặn lão Sáu Bơ tối đánh xe ra bìa rừng chưa?</a:t>
            </a:r>
          </a:p>
        </p:txBody>
      </p:sp>
      <p:sp>
        <p:nvSpPr>
          <p:cNvPr id="13316" name="Text Box 22"/>
          <p:cNvSpPr txBox="1">
            <a:spLocks noChangeArrowheads="1"/>
          </p:cNvSpPr>
          <p:nvPr/>
        </p:nvSpPr>
        <p:spPr bwMode="auto">
          <a:xfrm>
            <a:off x="4789488" y="1100138"/>
            <a:ext cx="3095625" cy="396875"/>
          </a:xfrm>
          <a:prstGeom prst="rect">
            <a:avLst/>
          </a:prstGeom>
          <a:noFill/>
          <a:ln w="9525">
            <a:noFill/>
            <a:miter lim="800000"/>
            <a:headEnd/>
            <a:tailEnd/>
          </a:ln>
        </p:spPr>
        <p:txBody>
          <a:bodyPr>
            <a:spAutoFit/>
          </a:bodyPr>
          <a:lstStyle/>
          <a:p>
            <a:pPr eaLnBrk="1" hangingPunct="1">
              <a:spcBef>
                <a:spcPct val="50000"/>
              </a:spcBef>
            </a:pPr>
            <a:r>
              <a:rPr lang="en-US" sz="2000" b="1">
                <a:solidFill>
                  <a:schemeClr val="accent1"/>
                </a:solidFill>
              </a:rPr>
              <a:t>Nguyễn Thị Cẩm Châu</a:t>
            </a:r>
          </a:p>
        </p:txBody>
      </p:sp>
      <p:sp>
        <p:nvSpPr>
          <p:cNvPr id="13317" name="Text Box 24"/>
          <p:cNvSpPr txBox="1">
            <a:spLocks noChangeArrowheads="1"/>
          </p:cNvSpPr>
          <p:nvPr/>
        </p:nvSpPr>
        <p:spPr bwMode="auto">
          <a:xfrm>
            <a:off x="250825" y="1685925"/>
            <a:ext cx="3887788" cy="519113"/>
          </a:xfrm>
          <a:prstGeom prst="rect">
            <a:avLst/>
          </a:prstGeom>
          <a:noFill/>
          <a:ln w="9525">
            <a:noFill/>
            <a:miter lim="800000"/>
            <a:headEnd/>
            <a:tailEnd/>
          </a:ln>
        </p:spPr>
        <p:txBody>
          <a:bodyPr>
            <a:spAutoFit/>
          </a:bodyPr>
          <a:lstStyle/>
          <a:p>
            <a:pPr eaLnBrk="1" hangingPunct="1">
              <a:spcBef>
                <a:spcPct val="50000"/>
              </a:spcBef>
            </a:pPr>
            <a:r>
              <a:rPr lang="en-US"/>
              <a:t> Luyện đọc diễn cảm</a:t>
            </a:r>
          </a:p>
        </p:txBody>
      </p:sp>
      <p:sp>
        <p:nvSpPr>
          <p:cNvPr id="13318" name="Text Box 25"/>
          <p:cNvSpPr txBox="1">
            <a:spLocks noChangeArrowheads="1"/>
          </p:cNvSpPr>
          <p:nvPr/>
        </p:nvSpPr>
        <p:spPr bwMode="auto">
          <a:xfrm>
            <a:off x="34925" y="0"/>
            <a:ext cx="8640763" cy="1160463"/>
          </a:xfrm>
          <a:prstGeom prst="rect">
            <a:avLst/>
          </a:prstGeom>
          <a:noFill/>
          <a:ln w="9525">
            <a:noFill/>
            <a:miter lim="800000"/>
            <a:headEnd/>
            <a:tailEnd/>
          </a:ln>
        </p:spPr>
        <p:txBody>
          <a:bodyPr>
            <a:spAutoFit/>
          </a:bodyPr>
          <a:lstStyle/>
          <a:p>
            <a:pPr marL="342900" indent="-342900" eaLnBrk="1" hangingPunct="1">
              <a:spcBef>
                <a:spcPct val="50000"/>
              </a:spcBef>
            </a:pPr>
            <a:r>
              <a:rPr lang="en-US">
                <a:solidFill>
                  <a:schemeClr val="tx1"/>
                </a:solidFill>
              </a:rPr>
              <a:t>                  </a:t>
            </a:r>
          </a:p>
          <a:p>
            <a:pPr marL="342900" indent="-342900" eaLnBrk="1" hangingPunct="1">
              <a:spcBef>
                <a:spcPct val="50000"/>
              </a:spcBef>
            </a:pPr>
            <a:r>
              <a:rPr lang="en-US">
                <a:solidFill>
                  <a:schemeClr val="tx1"/>
                </a:solidFill>
              </a:rPr>
              <a:t>  Tập đọc:            </a:t>
            </a:r>
            <a:r>
              <a:rPr lang="en-US" sz="2400" b="1"/>
              <a:t>NGƯỜI GÁC RỪNG TÍ HON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34925" y="0"/>
            <a:ext cx="8640763" cy="1160463"/>
          </a:xfrm>
          <a:prstGeom prst="rect">
            <a:avLst/>
          </a:prstGeom>
          <a:noFill/>
          <a:ln w="9525">
            <a:noFill/>
            <a:miter lim="800000"/>
            <a:headEnd/>
            <a:tailEnd/>
          </a:ln>
        </p:spPr>
        <p:txBody>
          <a:bodyPr>
            <a:spAutoFit/>
          </a:bodyPr>
          <a:lstStyle/>
          <a:p>
            <a:pPr marL="342900" indent="-342900" eaLnBrk="1" hangingPunct="1">
              <a:spcBef>
                <a:spcPct val="50000"/>
              </a:spcBef>
            </a:pPr>
            <a:r>
              <a:rPr lang="en-US">
                <a:solidFill>
                  <a:schemeClr val="tx1"/>
                </a:solidFill>
              </a:rPr>
              <a:t>                  </a:t>
            </a:r>
          </a:p>
          <a:p>
            <a:pPr marL="342900" indent="-342900" eaLnBrk="1" hangingPunct="1">
              <a:spcBef>
                <a:spcPct val="50000"/>
              </a:spcBef>
            </a:pPr>
            <a:r>
              <a:rPr lang="en-US">
                <a:solidFill>
                  <a:schemeClr val="tx1"/>
                </a:solidFill>
              </a:rPr>
              <a:t>  Tập đọc:            </a:t>
            </a:r>
            <a:r>
              <a:rPr lang="en-US" sz="2400" b="1"/>
              <a:t>NGƯỜI GÁC RỪNG TÍ HON</a:t>
            </a:r>
          </a:p>
        </p:txBody>
      </p:sp>
      <p:sp>
        <p:nvSpPr>
          <p:cNvPr id="14339" name="Text Box 5"/>
          <p:cNvSpPr txBox="1">
            <a:spLocks noChangeArrowheads="1"/>
          </p:cNvSpPr>
          <p:nvPr/>
        </p:nvSpPr>
        <p:spPr bwMode="auto">
          <a:xfrm>
            <a:off x="4789488" y="1100138"/>
            <a:ext cx="3095625" cy="396875"/>
          </a:xfrm>
          <a:prstGeom prst="rect">
            <a:avLst/>
          </a:prstGeom>
          <a:noFill/>
          <a:ln w="9525">
            <a:noFill/>
            <a:miter lim="800000"/>
            <a:headEnd/>
            <a:tailEnd/>
          </a:ln>
        </p:spPr>
        <p:txBody>
          <a:bodyPr>
            <a:spAutoFit/>
          </a:bodyPr>
          <a:lstStyle/>
          <a:p>
            <a:pPr eaLnBrk="1" hangingPunct="1">
              <a:spcBef>
                <a:spcPct val="50000"/>
              </a:spcBef>
            </a:pPr>
            <a:r>
              <a:rPr lang="en-US" sz="2000" b="1">
                <a:solidFill>
                  <a:schemeClr val="accent1"/>
                </a:solidFill>
              </a:rPr>
              <a:t>Nguyễn Thị Cẩm Châu</a:t>
            </a:r>
          </a:p>
        </p:txBody>
      </p:sp>
      <p:pic>
        <p:nvPicPr>
          <p:cNvPr id="40968" name="Picture 8" descr="rừng1"/>
          <p:cNvPicPr>
            <a:picLocks noChangeAspect="1" noChangeArrowheads="1"/>
          </p:cNvPicPr>
          <p:nvPr/>
        </p:nvPicPr>
        <p:blipFill>
          <a:blip r:embed="rId2"/>
          <a:srcRect/>
          <a:stretch>
            <a:fillRect/>
          </a:stretch>
        </p:blipFill>
        <p:spPr bwMode="auto">
          <a:xfrm>
            <a:off x="468313" y="1844675"/>
            <a:ext cx="3887787" cy="2200275"/>
          </a:xfrm>
          <a:prstGeom prst="rect">
            <a:avLst/>
          </a:prstGeom>
          <a:noFill/>
          <a:ln w="9525">
            <a:solidFill>
              <a:schemeClr val="tx1"/>
            </a:solidFill>
            <a:miter lim="800000"/>
            <a:headEnd/>
            <a:tailEnd/>
          </a:ln>
        </p:spPr>
      </p:pic>
      <p:pic>
        <p:nvPicPr>
          <p:cNvPr id="40970" name="Picture 10" descr="Chặt rừng"/>
          <p:cNvPicPr>
            <a:picLocks noChangeAspect="1" noChangeArrowheads="1"/>
          </p:cNvPicPr>
          <p:nvPr/>
        </p:nvPicPr>
        <p:blipFill>
          <a:blip r:embed="rId3"/>
          <a:srcRect/>
          <a:stretch>
            <a:fillRect/>
          </a:stretch>
        </p:blipFill>
        <p:spPr bwMode="auto">
          <a:xfrm>
            <a:off x="4787900" y="1844675"/>
            <a:ext cx="3887788" cy="2239963"/>
          </a:xfrm>
          <a:prstGeom prst="rect">
            <a:avLst/>
          </a:prstGeom>
          <a:noFill/>
          <a:ln w="9525">
            <a:solidFill>
              <a:schemeClr val="tx1"/>
            </a:solidFill>
            <a:miter lim="800000"/>
            <a:headEnd/>
            <a:tailEnd/>
          </a:ln>
        </p:spPr>
      </p:pic>
      <p:sp>
        <p:nvSpPr>
          <p:cNvPr id="14342" name="Line 13"/>
          <p:cNvSpPr>
            <a:spLocks noChangeShapeType="1"/>
          </p:cNvSpPr>
          <p:nvPr/>
        </p:nvSpPr>
        <p:spPr bwMode="auto">
          <a:xfrm>
            <a:off x="282575" y="1133475"/>
            <a:ext cx="1439863" cy="0"/>
          </a:xfrm>
          <a:prstGeom prst="line">
            <a:avLst/>
          </a:prstGeom>
          <a:noFill/>
          <a:ln w="12700">
            <a:solidFill>
              <a:srgbClr val="FFFF66"/>
            </a:solidFill>
            <a:round/>
            <a:headEnd/>
            <a:tailEnd/>
          </a:ln>
        </p:spPr>
        <p:txBody>
          <a:bodyPr/>
          <a:lstStyle/>
          <a:p>
            <a:endParaRPr lang="en-US"/>
          </a:p>
        </p:txBody>
      </p:sp>
      <p:pic>
        <p:nvPicPr>
          <p:cNvPr id="40974" name="Picture 14" descr="avatar"/>
          <p:cNvPicPr>
            <a:picLocks noChangeAspect="1" noChangeArrowheads="1"/>
          </p:cNvPicPr>
          <p:nvPr/>
        </p:nvPicPr>
        <p:blipFill>
          <a:blip r:embed="rId4"/>
          <a:srcRect/>
          <a:stretch>
            <a:fillRect/>
          </a:stretch>
        </p:blipFill>
        <p:spPr bwMode="auto">
          <a:xfrm>
            <a:off x="468313" y="4437063"/>
            <a:ext cx="3887787" cy="2212975"/>
          </a:xfrm>
          <a:prstGeom prst="rect">
            <a:avLst/>
          </a:prstGeom>
          <a:noFill/>
          <a:ln w="9525">
            <a:solidFill>
              <a:schemeClr val="tx1"/>
            </a:solidFill>
            <a:miter lim="800000"/>
            <a:headEnd/>
            <a:tailEnd/>
          </a:ln>
        </p:spPr>
      </p:pic>
      <p:pic>
        <p:nvPicPr>
          <p:cNvPr id="40975" name="Picture 15" descr="ld_3-9-07"/>
          <p:cNvPicPr>
            <a:picLocks noChangeAspect="1" noChangeArrowheads="1"/>
          </p:cNvPicPr>
          <p:nvPr/>
        </p:nvPicPr>
        <p:blipFill>
          <a:blip r:embed="rId5"/>
          <a:srcRect/>
          <a:stretch>
            <a:fillRect/>
          </a:stretch>
        </p:blipFill>
        <p:spPr bwMode="auto">
          <a:xfrm>
            <a:off x="4754563" y="4437063"/>
            <a:ext cx="3921125" cy="2212975"/>
          </a:xfrm>
          <a:prstGeom prst="rect">
            <a:avLst/>
          </a:prstGeom>
          <a:noFill/>
          <a:ln w="9525">
            <a:solidFill>
              <a:schemeClr val="tx1"/>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40968"/>
                                        </p:tgtEl>
                                        <p:attrNameLst>
                                          <p:attrName>style.visibility</p:attrName>
                                        </p:attrNameLst>
                                      </p:cBhvr>
                                      <p:to>
                                        <p:strVal val="visible"/>
                                      </p:to>
                                    </p:set>
                                    <p:animEffect transition="in" filter="wedge">
                                      <p:cBhvr>
                                        <p:cTn id="7" dur="2000"/>
                                        <p:tgtEl>
                                          <p:spTgt spid="40968"/>
                                        </p:tgtEl>
                                      </p:cBhvr>
                                    </p:animEffect>
                                  </p:childTnLst>
                                </p:cTn>
                              </p:par>
                            </p:childTnLst>
                          </p:cTn>
                        </p:par>
                        <p:par>
                          <p:cTn id="8" fill="hold" nodeType="afterGroup">
                            <p:stCondLst>
                              <p:cond delay="2000"/>
                            </p:stCondLst>
                            <p:childTnLst>
                              <p:par>
                                <p:cTn id="9" presetID="20" presetClass="entr" presetSubtype="0" fill="hold" nodeType="afterEffect">
                                  <p:stCondLst>
                                    <p:cond delay="0"/>
                                  </p:stCondLst>
                                  <p:childTnLst>
                                    <p:set>
                                      <p:cBhvr>
                                        <p:cTn id="10" dur="1" fill="hold">
                                          <p:stCondLst>
                                            <p:cond delay="0"/>
                                          </p:stCondLst>
                                        </p:cTn>
                                        <p:tgtEl>
                                          <p:spTgt spid="40970"/>
                                        </p:tgtEl>
                                        <p:attrNameLst>
                                          <p:attrName>style.visibility</p:attrName>
                                        </p:attrNameLst>
                                      </p:cBhvr>
                                      <p:to>
                                        <p:strVal val="visible"/>
                                      </p:to>
                                    </p:set>
                                    <p:animEffect transition="in" filter="wedge">
                                      <p:cBhvr>
                                        <p:cTn id="11" dur="2000"/>
                                        <p:tgtEl>
                                          <p:spTgt spid="40970"/>
                                        </p:tgtEl>
                                      </p:cBhvr>
                                    </p:animEffect>
                                  </p:childTnLst>
                                </p:cTn>
                              </p:par>
                            </p:childTnLst>
                          </p:cTn>
                        </p:par>
                        <p:par>
                          <p:cTn id="12" fill="hold" nodeType="afterGroup">
                            <p:stCondLst>
                              <p:cond delay="4000"/>
                            </p:stCondLst>
                            <p:childTnLst>
                              <p:par>
                                <p:cTn id="13" presetID="20" presetClass="entr" presetSubtype="0" fill="hold" nodeType="afterEffect">
                                  <p:stCondLst>
                                    <p:cond delay="0"/>
                                  </p:stCondLst>
                                  <p:childTnLst>
                                    <p:set>
                                      <p:cBhvr>
                                        <p:cTn id="14" dur="1" fill="hold">
                                          <p:stCondLst>
                                            <p:cond delay="0"/>
                                          </p:stCondLst>
                                        </p:cTn>
                                        <p:tgtEl>
                                          <p:spTgt spid="40974"/>
                                        </p:tgtEl>
                                        <p:attrNameLst>
                                          <p:attrName>style.visibility</p:attrName>
                                        </p:attrNameLst>
                                      </p:cBhvr>
                                      <p:to>
                                        <p:strVal val="visible"/>
                                      </p:to>
                                    </p:set>
                                    <p:animEffect transition="in" filter="wedge">
                                      <p:cBhvr>
                                        <p:cTn id="15" dur="2000"/>
                                        <p:tgtEl>
                                          <p:spTgt spid="40974"/>
                                        </p:tgtEl>
                                      </p:cBhvr>
                                    </p:animEffect>
                                  </p:childTnLst>
                                </p:cTn>
                              </p:par>
                            </p:childTnLst>
                          </p:cTn>
                        </p:par>
                        <p:par>
                          <p:cTn id="16" fill="hold" nodeType="afterGroup">
                            <p:stCondLst>
                              <p:cond delay="6000"/>
                            </p:stCondLst>
                            <p:childTnLst>
                              <p:par>
                                <p:cTn id="17" presetID="20" presetClass="entr" presetSubtype="0" fill="hold" nodeType="afterEffect">
                                  <p:stCondLst>
                                    <p:cond delay="0"/>
                                  </p:stCondLst>
                                  <p:childTnLst>
                                    <p:set>
                                      <p:cBhvr>
                                        <p:cTn id="18" dur="1" fill="hold">
                                          <p:stCondLst>
                                            <p:cond delay="0"/>
                                          </p:stCondLst>
                                        </p:cTn>
                                        <p:tgtEl>
                                          <p:spTgt spid="40975"/>
                                        </p:tgtEl>
                                        <p:attrNameLst>
                                          <p:attrName>style.visibility</p:attrName>
                                        </p:attrNameLst>
                                      </p:cBhvr>
                                      <p:to>
                                        <p:strVal val="visible"/>
                                      </p:to>
                                    </p:set>
                                    <p:animEffect transition="in" filter="wedge">
                                      <p:cBhvr>
                                        <p:cTn id="19" dur="2000"/>
                                        <p:tgtEl>
                                          <p:spTgt spid="4097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xit" presetSubtype="16" fill="hold" nodeType="clickEffect">
                                  <p:stCondLst>
                                    <p:cond delay="0"/>
                                  </p:stCondLst>
                                  <p:childTnLst>
                                    <p:animEffect transition="out" filter="box(in)">
                                      <p:cBhvr>
                                        <p:cTn id="23" dur="500"/>
                                        <p:tgtEl>
                                          <p:spTgt spid="40968"/>
                                        </p:tgtEl>
                                      </p:cBhvr>
                                    </p:animEffect>
                                    <p:set>
                                      <p:cBhvr>
                                        <p:cTn id="24" dur="1" fill="hold">
                                          <p:stCondLst>
                                            <p:cond delay="499"/>
                                          </p:stCondLst>
                                        </p:cTn>
                                        <p:tgtEl>
                                          <p:spTgt spid="40968"/>
                                        </p:tgtEl>
                                        <p:attrNameLst>
                                          <p:attrName>style.visibility</p:attrName>
                                        </p:attrNameLst>
                                      </p:cBhvr>
                                      <p:to>
                                        <p:strVal val="hidden"/>
                                      </p:to>
                                    </p:set>
                                  </p:childTnLst>
                                </p:cTn>
                              </p:par>
                              <p:par>
                                <p:cTn id="25" presetID="4" presetClass="exit" presetSubtype="16" fill="hold" nodeType="withEffect">
                                  <p:stCondLst>
                                    <p:cond delay="0"/>
                                  </p:stCondLst>
                                  <p:childTnLst>
                                    <p:animEffect transition="out" filter="box(in)">
                                      <p:cBhvr>
                                        <p:cTn id="26" dur="500"/>
                                        <p:tgtEl>
                                          <p:spTgt spid="40970"/>
                                        </p:tgtEl>
                                      </p:cBhvr>
                                    </p:animEffect>
                                    <p:set>
                                      <p:cBhvr>
                                        <p:cTn id="27" dur="1" fill="hold">
                                          <p:stCondLst>
                                            <p:cond delay="499"/>
                                          </p:stCondLst>
                                        </p:cTn>
                                        <p:tgtEl>
                                          <p:spTgt spid="40970"/>
                                        </p:tgtEl>
                                        <p:attrNameLst>
                                          <p:attrName>style.visibility</p:attrName>
                                        </p:attrNameLst>
                                      </p:cBhvr>
                                      <p:to>
                                        <p:strVal val="hidden"/>
                                      </p:to>
                                    </p:set>
                                  </p:childTnLst>
                                </p:cTn>
                              </p:par>
                              <p:par>
                                <p:cTn id="28" presetID="4" presetClass="exit" presetSubtype="16" fill="hold" nodeType="withEffect">
                                  <p:stCondLst>
                                    <p:cond delay="0"/>
                                  </p:stCondLst>
                                  <p:childTnLst>
                                    <p:animEffect transition="out" filter="box(in)">
                                      <p:cBhvr>
                                        <p:cTn id="29" dur="500"/>
                                        <p:tgtEl>
                                          <p:spTgt spid="40974"/>
                                        </p:tgtEl>
                                      </p:cBhvr>
                                    </p:animEffect>
                                    <p:set>
                                      <p:cBhvr>
                                        <p:cTn id="30" dur="1" fill="hold">
                                          <p:stCondLst>
                                            <p:cond delay="499"/>
                                          </p:stCondLst>
                                        </p:cTn>
                                        <p:tgtEl>
                                          <p:spTgt spid="40974"/>
                                        </p:tgtEl>
                                        <p:attrNameLst>
                                          <p:attrName>style.visibility</p:attrName>
                                        </p:attrNameLst>
                                      </p:cBhvr>
                                      <p:to>
                                        <p:strVal val="hidden"/>
                                      </p:to>
                                    </p:set>
                                  </p:childTnLst>
                                </p:cTn>
                              </p:par>
                              <p:par>
                                <p:cTn id="31" presetID="4" presetClass="exit" presetSubtype="16" fill="hold" nodeType="withEffect">
                                  <p:stCondLst>
                                    <p:cond delay="0"/>
                                  </p:stCondLst>
                                  <p:childTnLst>
                                    <p:animEffect transition="out" filter="box(in)">
                                      <p:cBhvr>
                                        <p:cTn id="32" dur="500"/>
                                        <p:tgtEl>
                                          <p:spTgt spid="40975"/>
                                        </p:tgtEl>
                                      </p:cBhvr>
                                    </p:animEffect>
                                    <p:set>
                                      <p:cBhvr>
                                        <p:cTn id="33" dur="1" fill="hold">
                                          <p:stCondLst>
                                            <p:cond delay="499"/>
                                          </p:stCondLst>
                                        </p:cTn>
                                        <p:tgtEl>
                                          <p:spTgt spid="4097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Bao ve rung">
            <a:hlinkClick r:id="rId2" action="ppaction://hlinksldjump"/>
          </p:cNvPr>
          <p:cNvPicPr>
            <a:picLocks noChangeAspect="1" noChangeArrowheads="1"/>
          </p:cNvPicPr>
          <p:nvPr/>
        </p:nvPicPr>
        <p:blipFill>
          <a:blip r:embed="rId3"/>
          <a:srcRect/>
          <a:stretch>
            <a:fillRect/>
          </a:stretch>
        </p:blipFill>
        <p:spPr bwMode="auto">
          <a:xfrm>
            <a:off x="519113" y="1628775"/>
            <a:ext cx="8316912" cy="5041900"/>
          </a:xfrm>
          <a:prstGeom prst="rect">
            <a:avLst/>
          </a:prstGeom>
          <a:noFill/>
          <a:ln w="9525">
            <a:solidFill>
              <a:schemeClr val="tx1"/>
            </a:solidFill>
            <a:miter lim="800000"/>
            <a:headEnd/>
            <a:tailEnd/>
          </a:ln>
        </p:spPr>
      </p:pic>
      <p:sp>
        <p:nvSpPr>
          <p:cNvPr id="15363" name="Text Box 3"/>
          <p:cNvSpPr txBox="1">
            <a:spLocks noChangeArrowheads="1"/>
          </p:cNvSpPr>
          <p:nvPr/>
        </p:nvSpPr>
        <p:spPr bwMode="auto">
          <a:xfrm>
            <a:off x="34925" y="0"/>
            <a:ext cx="8640763" cy="1160463"/>
          </a:xfrm>
          <a:prstGeom prst="rect">
            <a:avLst/>
          </a:prstGeom>
          <a:noFill/>
          <a:ln w="9525">
            <a:noFill/>
            <a:miter lim="800000"/>
            <a:headEnd/>
            <a:tailEnd/>
          </a:ln>
        </p:spPr>
        <p:txBody>
          <a:bodyPr>
            <a:spAutoFit/>
          </a:bodyPr>
          <a:lstStyle/>
          <a:p>
            <a:pPr marL="342900" indent="-342900" eaLnBrk="1" hangingPunct="1">
              <a:spcBef>
                <a:spcPct val="50000"/>
              </a:spcBef>
            </a:pPr>
            <a:r>
              <a:rPr lang="en-US">
                <a:solidFill>
                  <a:schemeClr val="tx1"/>
                </a:solidFill>
              </a:rPr>
              <a:t>                  </a:t>
            </a:r>
          </a:p>
          <a:p>
            <a:pPr marL="342900" indent="-342900" eaLnBrk="1" hangingPunct="1">
              <a:spcBef>
                <a:spcPct val="50000"/>
              </a:spcBef>
            </a:pPr>
            <a:r>
              <a:rPr lang="en-US">
                <a:solidFill>
                  <a:schemeClr val="tx1"/>
                </a:solidFill>
              </a:rPr>
              <a:t>  Tập đọc:            </a:t>
            </a:r>
            <a:r>
              <a:rPr lang="en-US" sz="2400" b="1"/>
              <a:t>NGƯỜI GÁC RỪNG TÍ HON</a:t>
            </a:r>
          </a:p>
        </p:txBody>
      </p:sp>
      <p:sp>
        <p:nvSpPr>
          <p:cNvPr id="15364" name="Text Box 4"/>
          <p:cNvSpPr txBox="1">
            <a:spLocks noChangeArrowheads="1"/>
          </p:cNvSpPr>
          <p:nvPr/>
        </p:nvSpPr>
        <p:spPr bwMode="auto">
          <a:xfrm>
            <a:off x="4789488" y="1100138"/>
            <a:ext cx="3095625" cy="396875"/>
          </a:xfrm>
          <a:prstGeom prst="rect">
            <a:avLst/>
          </a:prstGeom>
          <a:noFill/>
          <a:ln w="9525">
            <a:noFill/>
            <a:miter lim="800000"/>
            <a:headEnd/>
            <a:tailEnd/>
          </a:ln>
        </p:spPr>
        <p:txBody>
          <a:bodyPr>
            <a:spAutoFit/>
          </a:bodyPr>
          <a:lstStyle/>
          <a:p>
            <a:pPr eaLnBrk="1" hangingPunct="1">
              <a:spcBef>
                <a:spcPct val="50000"/>
              </a:spcBef>
            </a:pPr>
            <a:r>
              <a:rPr lang="en-US" sz="2000" b="1">
                <a:solidFill>
                  <a:schemeClr val="accent1"/>
                </a:solidFill>
              </a:rPr>
              <a:t>Nguyễn Thị Cẩm Châu</a:t>
            </a:r>
          </a:p>
        </p:txBody>
      </p:sp>
      <p:sp>
        <p:nvSpPr>
          <p:cNvPr id="15365" name="Line 5"/>
          <p:cNvSpPr>
            <a:spLocks noChangeShapeType="1"/>
          </p:cNvSpPr>
          <p:nvPr/>
        </p:nvSpPr>
        <p:spPr bwMode="auto">
          <a:xfrm>
            <a:off x="282575" y="1133475"/>
            <a:ext cx="1439863" cy="0"/>
          </a:xfrm>
          <a:prstGeom prst="line">
            <a:avLst/>
          </a:prstGeom>
          <a:noFill/>
          <a:ln w="12700">
            <a:solidFill>
              <a:srgbClr val="FFFF66"/>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4925" y="0"/>
            <a:ext cx="8640763" cy="523875"/>
          </a:xfrm>
          <a:prstGeom prst="rect">
            <a:avLst/>
          </a:prstGeom>
          <a:noFill/>
          <a:ln w="9525">
            <a:noFill/>
            <a:miter lim="800000"/>
            <a:headEnd/>
            <a:tailEnd/>
          </a:ln>
        </p:spPr>
        <p:txBody>
          <a:bodyPr>
            <a:spAutoFit/>
          </a:bodyPr>
          <a:lstStyle/>
          <a:p>
            <a:pPr marL="342900" indent="-342900" eaLnBrk="1" hangingPunct="1">
              <a:spcBef>
                <a:spcPct val="50000"/>
              </a:spcBef>
            </a:pPr>
            <a:r>
              <a:rPr lang="en-US">
                <a:solidFill>
                  <a:schemeClr val="tx1"/>
                </a:solidFill>
              </a:rPr>
              <a:t>Tập đọc:            </a:t>
            </a:r>
            <a:r>
              <a:rPr lang="en-US" sz="2400" b="1"/>
              <a:t>NGƯỜI GÁC RỪNG TÍ HON</a:t>
            </a:r>
          </a:p>
        </p:txBody>
      </p:sp>
      <p:sp>
        <p:nvSpPr>
          <p:cNvPr id="16387" name="Text Box 5"/>
          <p:cNvSpPr txBox="1">
            <a:spLocks noChangeArrowheads="1"/>
          </p:cNvSpPr>
          <p:nvPr/>
        </p:nvSpPr>
        <p:spPr bwMode="auto">
          <a:xfrm>
            <a:off x="4789488" y="1100138"/>
            <a:ext cx="3095625" cy="396875"/>
          </a:xfrm>
          <a:prstGeom prst="rect">
            <a:avLst/>
          </a:prstGeom>
          <a:noFill/>
          <a:ln w="9525">
            <a:noFill/>
            <a:miter lim="800000"/>
            <a:headEnd/>
            <a:tailEnd/>
          </a:ln>
        </p:spPr>
        <p:txBody>
          <a:bodyPr>
            <a:spAutoFit/>
          </a:bodyPr>
          <a:lstStyle/>
          <a:p>
            <a:pPr eaLnBrk="1" hangingPunct="1">
              <a:spcBef>
                <a:spcPct val="50000"/>
              </a:spcBef>
            </a:pPr>
            <a:r>
              <a:rPr lang="en-US" sz="2000" b="1">
                <a:solidFill>
                  <a:schemeClr val="accent1"/>
                </a:solidFill>
              </a:rPr>
              <a:t>Nguyễn Thị Cẩm Châu</a:t>
            </a:r>
          </a:p>
        </p:txBody>
      </p:sp>
      <p:sp>
        <p:nvSpPr>
          <p:cNvPr id="16388" name="Line 35"/>
          <p:cNvSpPr>
            <a:spLocks noChangeShapeType="1"/>
          </p:cNvSpPr>
          <p:nvPr/>
        </p:nvSpPr>
        <p:spPr bwMode="auto">
          <a:xfrm>
            <a:off x="282575" y="1133475"/>
            <a:ext cx="1439863" cy="0"/>
          </a:xfrm>
          <a:prstGeom prst="line">
            <a:avLst/>
          </a:prstGeom>
          <a:noFill/>
          <a:ln w="12700">
            <a:solidFill>
              <a:srgbClr val="FFFF66"/>
            </a:solidFill>
            <a:round/>
            <a:headEnd/>
            <a:tailEnd/>
          </a:ln>
        </p:spPr>
        <p:txBody>
          <a:bodyPr/>
          <a:lstStyle/>
          <a:p>
            <a:endParaRPr lang="en-US"/>
          </a:p>
        </p:txBody>
      </p:sp>
      <p:pic>
        <p:nvPicPr>
          <p:cNvPr id="16389" name="Picture 36" descr="CAXWM6FA">
            <a:hlinkClick r:id="rId2" action="ppaction://hlinksldjump"/>
          </p:cNvPr>
          <p:cNvPicPr>
            <a:picLocks noChangeAspect="1" noChangeArrowheads="1"/>
          </p:cNvPicPr>
          <p:nvPr/>
        </p:nvPicPr>
        <p:blipFill>
          <a:blip r:embed="rId3"/>
          <a:srcRect/>
          <a:stretch>
            <a:fillRect/>
          </a:stretch>
        </p:blipFill>
        <p:spPr bwMode="auto">
          <a:xfrm>
            <a:off x="2555875" y="1989138"/>
            <a:ext cx="4248150" cy="4392612"/>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34925" y="0"/>
            <a:ext cx="8640763" cy="1160463"/>
          </a:xfrm>
          <a:prstGeom prst="rect">
            <a:avLst/>
          </a:prstGeom>
          <a:noFill/>
          <a:ln w="9525">
            <a:noFill/>
            <a:miter lim="800000"/>
            <a:headEnd/>
            <a:tailEnd/>
          </a:ln>
        </p:spPr>
        <p:txBody>
          <a:bodyPr>
            <a:spAutoFit/>
          </a:bodyPr>
          <a:lstStyle/>
          <a:p>
            <a:pPr marL="342900" indent="-342900" eaLnBrk="1" hangingPunct="1">
              <a:spcBef>
                <a:spcPct val="50000"/>
              </a:spcBef>
            </a:pPr>
            <a:r>
              <a:rPr lang="en-US">
                <a:solidFill>
                  <a:schemeClr val="tx1"/>
                </a:solidFill>
              </a:rPr>
              <a:t>                  </a:t>
            </a:r>
          </a:p>
          <a:p>
            <a:pPr marL="342900" indent="-342900" eaLnBrk="1" hangingPunct="1">
              <a:spcBef>
                <a:spcPct val="50000"/>
              </a:spcBef>
            </a:pPr>
            <a:r>
              <a:rPr lang="en-US">
                <a:solidFill>
                  <a:schemeClr val="tx1"/>
                </a:solidFill>
              </a:rPr>
              <a:t>  Tập đọc:            </a:t>
            </a:r>
            <a:r>
              <a:rPr lang="en-US" sz="2400" b="1"/>
              <a:t>NGƯỜI GÁC RỪNG TÍ HON</a:t>
            </a:r>
          </a:p>
        </p:txBody>
      </p:sp>
      <p:sp>
        <p:nvSpPr>
          <p:cNvPr id="17411" name="Text Box 5"/>
          <p:cNvSpPr txBox="1">
            <a:spLocks noChangeArrowheads="1"/>
          </p:cNvSpPr>
          <p:nvPr/>
        </p:nvSpPr>
        <p:spPr bwMode="auto">
          <a:xfrm>
            <a:off x="4789488" y="1100138"/>
            <a:ext cx="3095625" cy="396875"/>
          </a:xfrm>
          <a:prstGeom prst="rect">
            <a:avLst/>
          </a:prstGeom>
          <a:noFill/>
          <a:ln w="9525">
            <a:noFill/>
            <a:miter lim="800000"/>
            <a:headEnd/>
            <a:tailEnd/>
          </a:ln>
        </p:spPr>
        <p:txBody>
          <a:bodyPr>
            <a:spAutoFit/>
          </a:bodyPr>
          <a:lstStyle/>
          <a:p>
            <a:pPr eaLnBrk="1" hangingPunct="1">
              <a:spcBef>
                <a:spcPct val="50000"/>
              </a:spcBef>
            </a:pPr>
            <a:r>
              <a:rPr lang="en-US" sz="2000" b="1">
                <a:solidFill>
                  <a:schemeClr val="accent1"/>
                </a:solidFill>
              </a:rPr>
              <a:t>Nguyễn Thị Cẩm Châu</a:t>
            </a:r>
          </a:p>
        </p:txBody>
      </p:sp>
      <p:sp>
        <p:nvSpPr>
          <p:cNvPr id="17412" name="Line 6"/>
          <p:cNvSpPr>
            <a:spLocks noChangeShapeType="1"/>
          </p:cNvSpPr>
          <p:nvPr/>
        </p:nvSpPr>
        <p:spPr bwMode="auto">
          <a:xfrm>
            <a:off x="282575" y="1133475"/>
            <a:ext cx="1439863" cy="0"/>
          </a:xfrm>
          <a:prstGeom prst="line">
            <a:avLst/>
          </a:prstGeom>
          <a:noFill/>
          <a:ln w="12700">
            <a:solidFill>
              <a:srgbClr val="FFFF66"/>
            </a:solidFill>
            <a:round/>
            <a:headEnd/>
            <a:tailEnd/>
          </a:ln>
        </p:spPr>
        <p:txBody>
          <a:bodyPr/>
          <a:lstStyle/>
          <a:p>
            <a:endParaRPr lang="en-US"/>
          </a:p>
        </p:txBody>
      </p:sp>
      <p:pic>
        <p:nvPicPr>
          <p:cNvPr id="17413" name="Picture 7" descr="images1488552_kaoxuongvaodao[1]">
            <a:hlinkClick r:id="rId2" action="ppaction://hlinksldjump"/>
          </p:cNvPr>
          <p:cNvPicPr>
            <a:picLocks noChangeAspect="1" noChangeArrowheads="1"/>
          </p:cNvPicPr>
          <p:nvPr/>
        </p:nvPicPr>
        <p:blipFill>
          <a:blip r:embed="rId3"/>
          <a:srcRect/>
          <a:stretch>
            <a:fillRect/>
          </a:stretch>
        </p:blipFill>
        <p:spPr bwMode="auto">
          <a:xfrm>
            <a:off x="1258888" y="1844675"/>
            <a:ext cx="6626225" cy="4608513"/>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8" name="Text Box 6"/>
          <p:cNvSpPr txBox="1">
            <a:spLocks noChangeArrowheads="1"/>
          </p:cNvSpPr>
          <p:nvPr/>
        </p:nvSpPr>
        <p:spPr bwMode="auto">
          <a:xfrm>
            <a:off x="200025" y="650875"/>
            <a:ext cx="1570038" cy="519113"/>
          </a:xfrm>
          <a:prstGeom prst="rect">
            <a:avLst/>
          </a:prstGeom>
          <a:noFill/>
          <a:ln w="9525">
            <a:noFill/>
            <a:miter lim="800000"/>
            <a:headEnd/>
            <a:tailEnd/>
          </a:ln>
        </p:spPr>
        <p:txBody>
          <a:bodyPr wrap="none">
            <a:spAutoFit/>
          </a:bodyPr>
          <a:lstStyle/>
          <a:p>
            <a:pPr eaLnBrk="1" hangingPunct="1"/>
            <a:r>
              <a:rPr lang="en-US">
                <a:solidFill>
                  <a:schemeClr val="tx1"/>
                </a:solidFill>
              </a:rPr>
              <a:t>Tập đọc:</a:t>
            </a:r>
          </a:p>
        </p:txBody>
      </p:sp>
      <p:sp>
        <p:nvSpPr>
          <p:cNvPr id="38919" name="Line 7"/>
          <p:cNvSpPr>
            <a:spLocks noChangeShapeType="1"/>
          </p:cNvSpPr>
          <p:nvPr/>
        </p:nvSpPr>
        <p:spPr bwMode="auto">
          <a:xfrm>
            <a:off x="250825" y="1125538"/>
            <a:ext cx="1439863" cy="0"/>
          </a:xfrm>
          <a:prstGeom prst="line">
            <a:avLst/>
          </a:prstGeom>
          <a:noFill/>
          <a:ln w="12700">
            <a:solidFill>
              <a:srgbClr val="FFFF66"/>
            </a:solidFill>
            <a:round/>
            <a:headEnd/>
            <a:tailEnd/>
          </a:ln>
        </p:spPr>
        <p:txBody>
          <a:bodyPr/>
          <a:lstStyle/>
          <a:p>
            <a:endParaRPr lang="en-US"/>
          </a:p>
        </p:txBody>
      </p:sp>
      <p:sp>
        <p:nvSpPr>
          <p:cNvPr id="38920" name="Text Box 8"/>
          <p:cNvSpPr txBox="1">
            <a:spLocks noChangeArrowheads="1"/>
          </p:cNvSpPr>
          <p:nvPr/>
        </p:nvSpPr>
        <p:spPr bwMode="auto">
          <a:xfrm>
            <a:off x="2771775" y="692150"/>
            <a:ext cx="4824413" cy="457200"/>
          </a:xfrm>
          <a:prstGeom prst="rect">
            <a:avLst/>
          </a:prstGeom>
          <a:noFill/>
          <a:ln w="9525">
            <a:noFill/>
            <a:miter lim="800000"/>
            <a:headEnd/>
            <a:tailEnd/>
          </a:ln>
        </p:spPr>
        <p:txBody>
          <a:bodyPr>
            <a:spAutoFit/>
          </a:bodyPr>
          <a:lstStyle/>
          <a:p>
            <a:pPr eaLnBrk="1" hangingPunct="1">
              <a:spcBef>
                <a:spcPct val="50000"/>
              </a:spcBef>
            </a:pPr>
            <a:r>
              <a:rPr lang="en-US" sz="2400">
                <a:solidFill>
                  <a:schemeClr val="tx1"/>
                </a:solidFill>
              </a:rPr>
              <a:t> </a:t>
            </a:r>
            <a:r>
              <a:rPr lang="en-US" sz="2400" b="1">
                <a:solidFill>
                  <a:schemeClr val="tx1"/>
                </a:solidFill>
              </a:rPr>
              <a:t>NGƯỜI GÁC RỪNG TÍ HON</a:t>
            </a:r>
          </a:p>
        </p:txBody>
      </p:sp>
      <p:sp>
        <p:nvSpPr>
          <p:cNvPr id="38921" name="Text Box 9"/>
          <p:cNvSpPr txBox="1">
            <a:spLocks noChangeArrowheads="1"/>
          </p:cNvSpPr>
          <p:nvPr/>
        </p:nvSpPr>
        <p:spPr bwMode="auto">
          <a:xfrm>
            <a:off x="4789488" y="1100138"/>
            <a:ext cx="3095625" cy="396875"/>
          </a:xfrm>
          <a:prstGeom prst="rect">
            <a:avLst/>
          </a:prstGeom>
          <a:noFill/>
          <a:ln w="9525">
            <a:noFill/>
            <a:miter lim="800000"/>
            <a:headEnd/>
            <a:tailEnd/>
          </a:ln>
        </p:spPr>
        <p:txBody>
          <a:bodyPr>
            <a:spAutoFit/>
          </a:bodyPr>
          <a:lstStyle/>
          <a:p>
            <a:pPr eaLnBrk="1" hangingPunct="1">
              <a:spcBef>
                <a:spcPct val="50000"/>
              </a:spcBef>
            </a:pPr>
            <a:r>
              <a:rPr lang="en-US" sz="2000" b="1">
                <a:solidFill>
                  <a:schemeClr val="accent1"/>
                </a:solidFill>
              </a:rPr>
              <a:t>Nguyễn Thị Cẩm Châu</a:t>
            </a:r>
          </a:p>
        </p:txBody>
      </p:sp>
      <p:pic>
        <p:nvPicPr>
          <p:cNvPr id="38922" name="Picture 10" descr="rừng5"/>
          <p:cNvPicPr>
            <a:picLocks noChangeAspect="1" noChangeArrowheads="1"/>
          </p:cNvPicPr>
          <p:nvPr/>
        </p:nvPicPr>
        <p:blipFill>
          <a:blip r:embed="rId2"/>
          <a:srcRect/>
          <a:stretch>
            <a:fillRect/>
          </a:stretch>
        </p:blipFill>
        <p:spPr bwMode="auto">
          <a:xfrm>
            <a:off x="4572000" y="1484313"/>
            <a:ext cx="4176713" cy="2520950"/>
          </a:xfrm>
          <a:prstGeom prst="rect">
            <a:avLst/>
          </a:prstGeom>
          <a:noFill/>
          <a:ln w="9525">
            <a:solidFill>
              <a:schemeClr val="tx1"/>
            </a:solidFill>
            <a:miter lim="800000"/>
            <a:headEnd/>
            <a:tailEnd/>
          </a:ln>
        </p:spPr>
      </p:pic>
      <p:pic>
        <p:nvPicPr>
          <p:cNvPr id="38923" name="Picture 11" descr="mua rừng"/>
          <p:cNvPicPr>
            <a:picLocks noChangeAspect="1" noChangeArrowheads="1"/>
          </p:cNvPicPr>
          <p:nvPr/>
        </p:nvPicPr>
        <p:blipFill>
          <a:blip r:embed="rId3"/>
          <a:srcRect/>
          <a:stretch>
            <a:fillRect/>
          </a:stretch>
        </p:blipFill>
        <p:spPr bwMode="auto">
          <a:xfrm>
            <a:off x="4572000" y="4211638"/>
            <a:ext cx="4176713" cy="2511425"/>
          </a:xfrm>
          <a:prstGeom prst="rect">
            <a:avLst/>
          </a:prstGeom>
          <a:noFill/>
          <a:ln w="9525">
            <a:solidFill>
              <a:schemeClr val="tx1"/>
            </a:solidFill>
            <a:miter lim="800000"/>
            <a:headEnd/>
            <a:tailEnd/>
          </a:ln>
        </p:spPr>
      </p:pic>
      <p:pic>
        <p:nvPicPr>
          <p:cNvPr id="38924" name="Picture 12" descr="Rừng cúc phương"/>
          <p:cNvPicPr>
            <a:picLocks noChangeAspect="1" noChangeArrowheads="1"/>
          </p:cNvPicPr>
          <p:nvPr/>
        </p:nvPicPr>
        <p:blipFill>
          <a:blip r:embed="rId4"/>
          <a:srcRect/>
          <a:stretch>
            <a:fillRect/>
          </a:stretch>
        </p:blipFill>
        <p:spPr bwMode="auto">
          <a:xfrm>
            <a:off x="107950" y="4178300"/>
            <a:ext cx="4321175" cy="2563813"/>
          </a:xfrm>
          <a:prstGeom prst="rect">
            <a:avLst/>
          </a:prstGeom>
          <a:noFill/>
          <a:ln w="9525">
            <a:noFill/>
            <a:miter lim="800000"/>
            <a:headEnd/>
            <a:tailEnd/>
          </a:ln>
        </p:spPr>
      </p:pic>
      <p:pic>
        <p:nvPicPr>
          <p:cNvPr id="38925" name="Picture 13" descr="Ảnh rừng"/>
          <p:cNvPicPr>
            <a:picLocks noChangeAspect="1" noChangeArrowheads="1"/>
          </p:cNvPicPr>
          <p:nvPr/>
        </p:nvPicPr>
        <p:blipFill>
          <a:blip r:embed="rId5"/>
          <a:srcRect/>
          <a:stretch>
            <a:fillRect/>
          </a:stretch>
        </p:blipFill>
        <p:spPr bwMode="auto">
          <a:xfrm>
            <a:off x="107950" y="1490663"/>
            <a:ext cx="4324350" cy="2514600"/>
          </a:xfrm>
          <a:prstGeom prst="rect">
            <a:avLst/>
          </a:prstGeom>
          <a:noFill/>
          <a:ln w="9525">
            <a:solidFill>
              <a:schemeClr val="tx1"/>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8918"/>
                                        </p:tgtEl>
                                        <p:attrNameLst>
                                          <p:attrName>style.visibility</p:attrName>
                                        </p:attrNameLst>
                                      </p:cBhvr>
                                      <p:to>
                                        <p:strVal val="visible"/>
                                      </p:to>
                                    </p:set>
                                    <p:anim calcmode="discrete" valueType="clr">
                                      <p:cBhvr override="childStyle">
                                        <p:cTn id="7" dur="80"/>
                                        <p:tgtEl>
                                          <p:spTgt spid="38918"/>
                                        </p:tgtEl>
                                        <p:attrNameLst>
                                          <p:attrName>style.color</p:attrName>
                                        </p:attrNameLst>
                                      </p:cBhvr>
                                      <p:tavLst>
                                        <p:tav tm="0">
                                          <p:val>
                                            <p:clrVal>
                                              <a:srgbClr val="FF3300"/>
                                            </p:clrVal>
                                          </p:val>
                                        </p:tav>
                                        <p:tav tm="50000">
                                          <p:val>
                                            <p:clrVal>
                                              <a:schemeClr val="hlink"/>
                                            </p:clrVal>
                                          </p:val>
                                        </p:tav>
                                      </p:tavLst>
                                    </p:anim>
                                    <p:anim calcmode="discrete" valueType="clr">
                                      <p:cBhvr>
                                        <p:cTn id="8" dur="80"/>
                                        <p:tgtEl>
                                          <p:spTgt spid="38918"/>
                                        </p:tgtEl>
                                        <p:attrNameLst>
                                          <p:attrName>fillcolor</p:attrName>
                                        </p:attrNameLst>
                                      </p:cBhvr>
                                      <p:tavLst>
                                        <p:tav tm="0">
                                          <p:val>
                                            <p:clrVal>
                                              <a:schemeClr val="accent2"/>
                                            </p:clrVal>
                                          </p:val>
                                        </p:tav>
                                        <p:tav tm="50000">
                                          <p:val>
                                            <p:clrVal>
                                              <a:schemeClr val="hlink"/>
                                            </p:clrVal>
                                          </p:val>
                                        </p:tav>
                                      </p:tavLst>
                                    </p:anim>
                                    <p:set>
                                      <p:cBhvr>
                                        <p:cTn id="9" dur="80"/>
                                        <p:tgtEl>
                                          <p:spTgt spid="38918"/>
                                        </p:tgtEl>
                                        <p:attrNameLst>
                                          <p:attrName>fill.type</p:attrName>
                                        </p:attrNameLst>
                                      </p:cBhvr>
                                      <p:to>
                                        <p:strVal val="solid"/>
                                      </p:to>
                                    </p:set>
                                  </p:childTnLst>
                                </p:cTn>
                              </p:par>
                            </p:childTnLst>
                          </p:cTn>
                        </p:par>
                        <p:par>
                          <p:cTn id="10" fill="hold" nodeType="afterGroup">
                            <p:stCondLst>
                              <p:cond delay="320"/>
                            </p:stCondLst>
                            <p:childTnLst>
                              <p:par>
                                <p:cTn id="11" presetID="18" presetClass="entr" presetSubtype="3" fill="hold" grpId="0" nodeType="afterEffect">
                                  <p:stCondLst>
                                    <p:cond delay="0"/>
                                  </p:stCondLst>
                                  <p:childTnLst>
                                    <p:set>
                                      <p:cBhvr>
                                        <p:cTn id="12" dur="1" fill="hold">
                                          <p:stCondLst>
                                            <p:cond delay="0"/>
                                          </p:stCondLst>
                                        </p:cTn>
                                        <p:tgtEl>
                                          <p:spTgt spid="38919"/>
                                        </p:tgtEl>
                                        <p:attrNameLst>
                                          <p:attrName>style.visibility</p:attrName>
                                        </p:attrNameLst>
                                      </p:cBhvr>
                                      <p:to>
                                        <p:strVal val="visible"/>
                                      </p:to>
                                    </p:set>
                                    <p:animEffect transition="in" filter="strips(upRight)">
                                      <p:cBhvr>
                                        <p:cTn id="13" dur="1000"/>
                                        <p:tgtEl>
                                          <p:spTgt spid="3891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0" presetClass="entr" presetSubtype="0" fill="hold" nodeType="clickEffect">
                                  <p:stCondLst>
                                    <p:cond delay="0"/>
                                  </p:stCondLst>
                                  <p:childTnLst>
                                    <p:set>
                                      <p:cBhvr>
                                        <p:cTn id="17" dur="1" fill="hold">
                                          <p:stCondLst>
                                            <p:cond delay="0"/>
                                          </p:stCondLst>
                                        </p:cTn>
                                        <p:tgtEl>
                                          <p:spTgt spid="38925"/>
                                        </p:tgtEl>
                                        <p:attrNameLst>
                                          <p:attrName>style.visibility</p:attrName>
                                        </p:attrNameLst>
                                      </p:cBhvr>
                                      <p:to>
                                        <p:strVal val="visible"/>
                                      </p:to>
                                    </p:set>
                                    <p:animEffect transition="in" filter="wedge">
                                      <p:cBhvr>
                                        <p:cTn id="18" dur="2000"/>
                                        <p:tgtEl>
                                          <p:spTgt spid="38925"/>
                                        </p:tgtEl>
                                      </p:cBhvr>
                                    </p:animEffect>
                                  </p:childTnLst>
                                </p:cTn>
                              </p:par>
                            </p:childTnLst>
                          </p:cTn>
                        </p:par>
                        <p:par>
                          <p:cTn id="19" fill="hold" nodeType="afterGroup">
                            <p:stCondLst>
                              <p:cond delay="2000"/>
                            </p:stCondLst>
                            <p:childTnLst>
                              <p:par>
                                <p:cTn id="20" presetID="20" presetClass="entr" presetSubtype="0" fill="hold" nodeType="afterEffect">
                                  <p:stCondLst>
                                    <p:cond delay="0"/>
                                  </p:stCondLst>
                                  <p:childTnLst>
                                    <p:set>
                                      <p:cBhvr>
                                        <p:cTn id="21" dur="1" fill="hold">
                                          <p:stCondLst>
                                            <p:cond delay="0"/>
                                          </p:stCondLst>
                                        </p:cTn>
                                        <p:tgtEl>
                                          <p:spTgt spid="38922"/>
                                        </p:tgtEl>
                                        <p:attrNameLst>
                                          <p:attrName>style.visibility</p:attrName>
                                        </p:attrNameLst>
                                      </p:cBhvr>
                                      <p:to>
                                        <p:strVal val="visible"/>
                                      </p:to>
                                    </p:set>
                                    <p:animEffect transition="in" filter="wedge">
                                      <p:cBhvr>
                                        <p:cTn id="22" dur="2000"/>
                                        <p:tgtEl>
                                          <p:spTgt spid="38922"/>
                                        </p:tgtEl>
                                      </p:cBhvr>
                                    </p:animEffect>
                                  </p:childTnLst>
                                </p:cTn>
                              </p:par>
                            </p:childTnLst>
                          </p:cTn>
                        </p:par>
                        <p:par>
                          <p:cTn id="23" fill="hold" nodeType="afterGroup">
                            <p:stCondLst>
                              <p:cond delay="4000"/>
                            </p:stCondLst>
                            <p:childTnLst>
                              <p:par>
                                <p:cTn id="24" presetID="20" presetClass="entr" presetSubtype="0" fill="hold" nodeType="afterEffect">
                                  <p:stCondLst>
                                    <p:cond delay="0"/>
                                  </p:stCondLst>
                                  <p:childTnLst>
                                    <p:set>
                                      <p:cBhvr>
                                        <p:cTn id="25" dur="1" fill="hold">
                                          <p:stCondLst>
                                            <p:cond delay="0"/>
                                          </p:stCondLst>
                                        </p:cTn>
                                        <p:tgtEl>
                                          <p:spTgt spid="38924"/>
                                        </p:tgtEl>
                                        <p:attrNameLst>
                                          <p:attrName>style.visibility</p:attrName>
                                        </p:attrNameLst>
                                      </p:cBhvr>
                                      <p:to>
                                        <p:strVal val="visible"/>
                                      </p:to>
                                    </p:set>
                                    <p:animEffect transition="in" filter="wedge">
                                      <p:cBhvr>
                                        <p:cTn id="26" dur="2000"/>
                                        <p:tgtEl>
                                          <p:spTgt spid="38924"/>
                                        </p:tgtEl>
                                      </p:cBhvr>
                                    </p:animEffect>
                                  </p:childTnLst>
                                </p:cTn>
                              </p:par>
                            </p:childTnLst>
                          </p:cTn>
                        </p:par>
                        <p:par>
                          <p:cTn id="27" fill="hold" nodeType="afterGroup">
                            <p:stCondLst>
                              <p:cond delay="6000"/>
                            </p:stCondLst>
                            <p:childTnLst>
                              <p:par>
                                <p:cTn id="28" presetID="20" presetClass="entr" presetSubtype="0" fill="hold" nodeType="afterEffect">
                                  <p:stCondLst>
                                    <p:cond delay="0"/>
                                  </p:stCondLst>
                                  <p:childTnLst>
                                    <p:set>
                                      <p:cBhvr>
                                        <p:cTn id="29" dur="1" fill="hold">
                                          <p:stCondLst>
                                            <p:cond delay="0"/>
                                          </p:stCondLst>
                                        </p:cTn>
                                        <p:tgtEl>
                                          <p:spTgt spid="38923"/>
                                        </p:tgtEl>
                                        <p:attrNameLst>
                                          <p:attrName>style.visibility</p:attrName>
                                        </p:attrNameLst>
                                      </p:cBhvr>
                                      <p:to>
                                        <p:strVal val="visible"/>
                                      </p:to>
                                    </p:set>
                                    <p:animEffect transition="in" filter="wedge">
                                      <p:cBhvr>
                                        <p:cTn id="30" dur="2000"/>
                                        <p:tgtEl>
                                          <p:spTgt spid="3892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38920"/>
                                        </p:tgtEl>
                                        <p:attrNameLst>
                                          <p:attrName>style.visibility</p:attrName>
                                        </p:attrNameLst>
                                      </p:cBhvr>
                                      <p:to>
                                        <p:strVal val="visible"/>
                                      </p:to>
                                    </p:set>
                                    <p:animEffect transition="in" filter="wipe(left)">
                                      <p:cBhvr>
                                        <p:cTn id="35" dur="3000"/>
                                        <p:tgtEl>
                                          <p:spTgt spid="38920"/>
                                        </p:tgtEl>
                                      </p:cBhvr>
                                    </p:animEffect>
                                  </p:childTnLst>
                                </p:cTn>
                              </p:par>
                            </p:childTnLst>
                          </p:cTn>
                        </p:par>
                        <p:par>
                          <p:cTn id="36" fill="hold" nodeType="afterGroup">
                            <p:stCondLst>
                              <p:cond delay="3000"/>
                            </p:stCondLst>
                            <p:childTnLst>
                              <p:par>
                                <p:cTn id="37" presetID="3" presetClass="emph" presetSubtype="2" fill="hold" nodeType="afterEffect">
                                  <p:stCondLst>
                                    <p:cond delay="0"/>
                                  </p:stCondLst>
                                  <p:childTnLst>
                                    <p:animClr clrSpc="rgb" dir="cw">
                                      <p:cBhvr override="childStyle">
                                        <p:cTn id="38" dur="500" fill="hold"/>
                                        <p:tgtEl>
                                          <p:spTgt spid="38920"/>
                                        </p:tgtEl>
                                        <p:attrNameLst>
                                          <p:attrName>style.color</p:attrName>
                                        </p:attrNameLst>
                                      </p:cBhvr>
                                      <p:to>
                                        <a:srgbClr val="FFFF66"/>
                                      </p:to>
                                    </p:animClr>
                                  </p:childTnLst>
                                </p:cTn>
                              </p:par>
                            </p:childTnLst>
                          </p:cTn>
                        </p:par>
                        <p:par>
                          <p:cTn id="39" fill="hold" nodeType="afterGroup">
                            <p:stCondLst>
                              <p:cond delay="3500"/>
                            </p:stCondLst>
                            <p:childTnLst>
                              <p:par>
                                <p:cTn id="40" presetID="5" presetClass="entr" presetSubtype="10" fill="hold" nodeType="afterEffect">
                                  <p:stCondLst>
                                    <p:cond delay="0"/>
                                  </p:stCondLst>
                                  <p:childTnLst>
                                    <p:set>
                                      <p:cBhvr>
                                        <p:cTn id="41" dur="1" fill="hold">
                                          <p:stCondLst>
                                            <p:cond delay="0"/>
                                          </p:stCondLst>
                                        </p:cTn>
                                        <p:tgtEl>
                                          <p:spTgt spid="38921"/>
                                        </p:tgtEl>
                                        <p:attrNameLst>
                                          <p:attrName>style.visibility</p:attrName>
                                        </p:attrNameLst>
                                      </p:cBhvr>
                                      <p:to>
                                        <p:strVal val="visible"/>
                                      </p:to>
                                    </p:set>
                                    <p:animEffect transition="in" filter="checkerboard(across)">
                                      <p:cBhvr>
                                        <p:cTn id="42" dur="1000"/>
                                        <p:tgtEl>
                                          <p:spTgt spid="38921"/>
                                        </p:tgtEl>
                                      </p:cBhvr>
                                    </p:animEffect>
                                  </p:childTnLst>
                                </p:cTn>
                              </p:par>
                              <p:par>
                                <p:cTn id="43" presetID="4" presetClass="exit" presetSubtype="16" fill="hold" nodeType="withEffect">
                                  <p:stCondLst>
                                    <p:cond delay="0"/>
                                  </p:stCondLst>
                                  <p:childTnLst>
                                    <p:animEffect transition="out" filter="box(in)">
                                      <p:cBhvr>
                                        <p:cTn id="44" dur="500"/>
                                        <p:tgtEl>
                                          <p:spTgt spid="38925"/>
                                        </p:tgtEl>
                                      </p:cBhvr>
                                    </p:animEffect>
                                    <p:set>
                                      <p:cBhvr>
                                        <p:cTn id="45" dur="1" fill="hold">
                                          <p:stCondLst>
                                            <p:cond delay="499"/>
                                          </p:stCondLst>
                                        </p:cTn>
                                        <p:tgtEl>
                                          <p:spTgt spid="38925"/>
                                        </p:tgtEl>
                                        <p:attrNameLst>
                                          <p:attrName>style.visibility</p:attrName>
                                        </p:attrNameLst>
                                      </p:cBhvr>
                                      <p:to>
                                        <p:strVal val="hidden"/>
                                      </p:to>
                                    </p:set>
                                  </p:childTnLst>
                                </p:cTn>
                              </p:par>
                              <p:par>
                                <p:cTn id="46" presetID="4" presetClass="exit" presetSubtype="16" fill="hold" nodeType="withEffect">
                                  <p:stCondLst>
                                    <p:cond delay="0"/>
                                  </p:stCondLst>
                                  <p:childTnLst>
                                    <p:animEffect transition="out" filter="box(in)">
                                      <p:cBhvr>
                                        <p:cTn id="47" dur="500"/>
                                        <p:tgtEl>
                                          <p:spTgt spid="38922"/>
                                        </p:tgtEl>
                                      </p:cBhvr>
                                    </p:animEffect>
                                    <p:set>
                                      <p:cBhvr>
                                        <p:cTn id="48" dur="1" fill="hold">
                                          <p:stCondLst>
                                            <p:cond delay="499"/>
                                          </p:stCondLst>
                                        </p:cTn>
                                        <p:tgtEl>
                                          <p:spTgt spid="38922"/>
                                        </p:tgtEl>
                                        <p:attrNameLst>
                                          <p:attrName>style.visibility</p:attrName>
                                        </p:attrNameLst>
                                      </p:cBhvr>
                                      <p:to>
                                        <p:strVal val="hidden"/>
                                      </p:to>
                                    </p:set>
                                  </p:childTnLst>
                                </p:cTn>
                              </p:par>
                              <p:par>
                                <p:cTn id="49" presetID="4" presetClass="exit" presetSubtype="16" fill="hold" nodeType="withEffect">
                                  <p:stCondLst>
                                    <p:cond delay="0"/>
                                  </p:stCondLst>
                                  <p:childTnLst>
                                    <p:animEffect transition="out" filter="box(in)">
                                      <p:cBhvr>
                                        <p:cTn id="50" dur="500"/>
                                        <p:tgtEl>
                                          <p:spTgt spid="38924"/>
                                        </p:tgtEl>
                                      </p:cBhvr>
                                    </p:animEffect>
                                    <p:set>
                                      <p:cBhvr>
                                        <p:cTn id="51" dur="1" fill="hold">
                                          <p:stCondLst>
                                            <p:cond delay="499"/>
                                          </p:stCondLst>
                                        </p:cTn>
                                        <p:tgtEl>
                                          <p:spTgt spid="38924"/>
                                        </p:tgtEl>
                                        <p:attrNameLst>
                                          <p:attrName>style.visibility</p:attrName>
                                        </p:attrNameLst>
                                      </p:cBhvr>
                                      <p:to>
                                        <p:strVal val="hidden"/>
                                      </p:to>
                                    </p:set>
                                  </p:childTnLst>
                                </p:cTn>
                              </p:par>
                              <p:par>
                                <p:cTn id="52" presetID="4" presetClass="exit" presetSubtype="16" fill="hold" nodeType="withEffect">
                                  <p:stCondLst>
                                    <p:cond delay="0"/>
                                  </p:stCondLst>
                                  <p:childTnLst>
                                    <p:animEffect transition="out" filter="box(in)">
                                      <p:cBhvr>
                                        <p:cTn id="53" dur="500"/>
                                        <p:tgtEl>
                                          <p:spTgt spid="38923"/>
                                        </p:tgtEl>
                                      </p:cBhvr>
                                    </p:animEffect>
                                    <p:set>
                                      <p:cBhvr>
                                        <p:cTn id="54" dur="1" fill="hold">
                                          <p:stCondLst>
                                            <p:cond delay="499"/>
                                          </p:stCondLst>
                                        </p:cTn>
                                        <p:tgtEl>
                                          <p:spTgt spid="389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8" grpId="0"/>
      <p:bldP spid="38919" grpId="0" animBg="1"/>
      <p:bldP spid="389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90"/>
          <p:cNvSpPr txBox="1">
            <a:spLocks noChangeArrowheads="1"/>
          </p:cNvSpPr>
          <p:nvPr/>
        </p:nvSpPr>
        <p:spPr bwMode="auto">
          <a:xfrm>
            <a:off x="6640513" y="2224088"/>
            <a:ext cx="184150" cy="366712"/>
          </a:xfrm>
          <a:prstGeom prst="rect">
            <a:avLst/>
          </a:prstGeom>
          <a:noFill/>
          <a:ln w="9525">
            <a:noFill/>
            <a:miter lim="800000"/>
            <a:headEnd/>
            <a:tailEnd/>
          </a:ln>
        </p:spPr>
        <p:txBody>
          <a:bodyPr wrap="none">
            <a:spAutoFit/>
          </a:bodyPr>
          <a:lstStyle/>
          <a:p>
            <a:pPr eaLnBrk="1" hangingPunct="1"/>
            <a:endParaRPr lang="en-US" sz="1800">
              <a:solidFill>
                <a:schemeClr val="tx1"/>
              </a:solidFill>
            </a:endParaRPr>
          </a:p>
        </p:txBody>
      </p:sp>
      <p:sp>
        <p:nvSpPr>
          <p:cNvPr id="5123" name="Text Box 203"/>
          <p:cNvSpPr txBox="1">
            <a:spLocks noChangeArrowheads="1"/>
          </p:cNvSpPr>
          <p:nvPr/>
        </p:nvSpPr>
        <p:spPr bwMode="auto">
          <a:xfrm>
            <a:off x="1671638" y="3232150"/>
            <a:ext cx="184150" cy="366713"/>
          </a:xfrm>
          <a:prstGeom prst="rect">
            <a:avLst/>
          </a:prstGeom>
          <a:noFill/>
          <a:ln w="9525">
            <a:noFill/>
            <a:miter lim="800000"/>
            <a:headEnd/>
            <a:tailEnd/>
          </a:ln>
        </p:spPr>
        <p:txBody>
          <a:bodyPr wrap="none">
            <a:spAutoFit/>
          </a:bodyPr>
          <a:lstStyle/>
          <a:p>
            <a:pPr eaLnBrk="1" hangingPunct="1"/>
            <a:endParaRPr lang="en-US" sz="1800">
              <a:solidFill>
                <a:schemeClr val="tx1"/>
              </a:solidFill>
            </a:endParaRPr>
          </a:p>
        </p:txBody>
      </p:sp>
      <p:sp>
        <p:nvSpPr>
          <p:cNvPr id="5124" name="Line 226"/>
          <p:cNvSpPr>
            <a:spLocks noChangeShapeType="1"/>
          </p:cNvSpPr>
          <p:nvPr/>
        </p:nvSpPr>
        <p:spPr bwMode="auto">
          <a:xfrm>
            <a:off x="250825" y="1125538"/>
            <a:ext cx="1439863" cy="0"/>
          </a:xfrm>
          <a:prstGeom prst="line">
            <a:avLst/>
          </a:prstGeom>
          <a:noFill/>
          <a:ln w="12700">
            <a:solidFill>
              <a:srgbClr val="FFFF66"/>
            </a:solidFill>
            <a:round/>
            <a:headEnd/>
            <a:tailEnd/>
          </a:ln>
        </p:spPr>
        <p:txBody>
          <a:bodyPr/>
          <a:lstStyle/>
          <a:p>
            <a:endParaRPr lang="en-US"/>
          </a:p>
        </p:txBody>
      </p:sp>
      <p:sp>
        <p:nvSpPr>
          <p:cNvPr id="5125" name="Line 239"/>
          <p:cNvSpPr>
            <a:spLocks noChangeShapeType="1"/>
          </p:cNvSpPr>
          <p:nvPr/>
        </p:nvSpPr>
        <p:spPr bwMode="auto">
          <a:xfrm>
            <a:off x="4329113" y="1916113"/>
            <a:ext cx="0" cy="2592387"/>
          </a:xfrm>
          <a:prstGeom prst="line">
            <a:avLst/>
          </a:prstGeom>
          <a:noFill/>
          <a:ln w="9525">
            <a:solidFill>
              <a:srgbClr val="FFFF66"/>
            </a:solidFill>
            <a:round/>
            <a:headEnd/>
            <a:tailEnd/>
          </a:ln>
        </p:spPr>
        <p:txBody>
          <a:bodyPr/>
          <a:lstStyle/>
          <a:p>
            <a:endParaRPr lang="en-US"/>
          </a:p>
        </p:txBody>
      </p:sp>
      <p:sp>
        <p:nvSpPr>
          <p:cNvPr id="5126" name="Text Box 298"/>
          <p:cNvSpPr txBox="1">
            <a:spLocks noChangeArrowheads="1"/>
          </p:cNvSpPr>
          <p:nvPr/>
        </p:nvSpPr>
        <p:spPr bwMode="auto">
          <a:xfrm>
            <a:off x="2787650" y="4425950"/>
            <a:ext cx="184150" cy="366713"/>
          </a:xfrm>
          <a:prstGeom prst="rect">
            <a:avLst/>
          </a:prstGeom>
          <a:noFill/>
          <a:ln w="9525">
            <a:noFill/>
            <a:miter lim="800000"/>
            <a:headEnd/>
            <a:tailEnd/>
          </a:ln>
        </p:spPr>
        <p:txBody>
          <a:bodyPr>
            <a:spAutoFit/>
          </a:bodyPr>
          <a:lstStyle/>
          <a:p>
            <a:pPr eaLnBrk="1" hangingPunct="1">
              <a:spcBef>
                <a:spcPct val="50000"/>
              </a:spcBef>
            </a:pPr>
            <a:endParaRPr lang="en-US" sz="1800">
              <a:solidFill>
                <a:schemeClr val="tx1"/>
              </a:solidFill>
            </a:endParaRPr>
          </a:p>
        </p:txBody>
      </p:sp>
      <p:sp>
        <p:nvSpPr>
          <p:cNvPr id="5127" name="Text Box 307"/>
          <p:cNvSpPr txBox="1">
            <a:spLocks noChangeArrowheads="1"/>
          </p:cNvSpPr>
          <p:nvPr/>
        </p:nvSpPr>
        <p:spPr bwMode="auto">
          <a:xfrm>
            <a:off x="2319338" y="3448050"/>
            <a:ext cx="184150" cy="366713"/>
          </a:xfrm>
          <a:prstGeom prst="rect">
            <a:avLst/>
          </a:prstGeom>
          <a:noFill/>
          <a:ln w="9525">
            <a:noFill/>
            <a:miter lim="800000"/>
            <a:headEnd/>
            <a:tailEnd/>
          </a:ln>
        </p:spPr>
        <p:txBody>
          <a:bodyPr wrap="none">
            <a:spAutoFit/>
          </a:bodyPr>
          <a:lstStyle/>
          <a:p>
            <a:pPr eaLnBrk="1" hangingPunct="1"/>
            <a:endParaRPr lang="en-US" sz="1800">
              <a:solidFill>
                <a:schemeClr val="tx1"/>
              </a:solidFill>
            </a:endParaRPr>
          </a:p>
        </p:txBody>
      </p:sp>
      <p:sp>
        <p:nvSpPr>
          <p:cNvPr id="5128" name="Text Box 308"/>
          <p:cNvSpPr txBox="1">
            <a:spLocks noChangeArrowheads="1"/>
          </p:cNvSpPr>
          <p:nvPr/>
        </p:nvSpPr>
        <p:spPr bwMode="auto">
          <a:xfrm>
            <a:off x="1239838" y="3665538"/>
            <a:ext cx="184150" cy="366712"/>
          </a:xfrm>
          <a:prstGeom prst="rect">
            <a:avLst/>
          </a:prstGeom>
          <a:noFill/>
          <a:ln w="9525">
            <a:noFill/>
            <a:miter lim="800000"/>
            <a:headEnd/>
            <a:tailEnd/>
          </a:ln>
        </p:spPr>
        <p:txBody>
          <a:bodyPr wrap="none">
            <a:spAutoFit/>
          </a:bodyPr>
          <a:lstStyle/>
          <a:p>
            <a:pPr eaLnBrk="1" hangingPunct="1"/>
            <a:endParaRPr lang="en-US" sz="1800">
              <a:solidFill>
                <a:schemeClr val="tx1"/>
              </a:solidFill>
            </a:endParaRPr>
          </a:p>
        </p:txBody>
      </p:sp>
      <p:sp>
        <p:nvSpPr>
          <p:cNvPr id="5129" name="Text Box 309"/>
          <p:cNvSpPr txBox="1">
            <a:spLocks noChangeArrowheads="1"/>
          </p:cNvSpPr>
          <p:nvPr/>
        </p:nvSpPr>
        <p:spPr bwMode="auto">
          <a:xfrm>
            <a:off x="1258888" y="1700213"/>
            <a:ext cx="2449512" cy="519112"/>
          </a:xfrm>
          <a:prstGeom prst="rect">
            <a:avLst/>
          </a:prstGeom>
          <a:noFill/>
          <a:ln w="9525">
            <a:noFill/>
            <a:miter lim="800000"/>
            <a:headEnd/>
            <a:tailEnd/>
          </a:ln>
        </p:spPr>
        <p:txBody>
          <a:bodyPr>
            <a:spAutoFit/>
          </a:bodyPr>
          <a:lstStyle/>
          <a:p>
            <a:pPr eaLnBrk="1" hangingPunct="1">
              <a:spcBef>
                <a:spcPct val="50000"/>
              </a:spcBef>
            </a:pPr>
            <a:r>
              <a:rPr lang="en-US"/>
              <a:t>Luyện đọc</a:t>
            </a:r>
          </a:p>
        </p:txBody>
      </p:sp>
      <p:sp>
        <p:nvSpPr>
          <p:cNvPr id="5130" name="Text Box 340"/>
          <p:cNvSpPr txBox="1">
            <a:spLocks noChangeArrowheads="1"/>
          </p:cNvSpPr>
          <p:nvPr/>
        </p:nvSpPr>
        <p:spPr bwMode="auto">
          <a:xfrm>
            <a:off x="5364163" y="1700213"/>
            <a:ext cx="2449512" cy="519112"/>
          </a:xfrm>
          <a:prstGeom prst="rect">
            <a:avLst/>
          </a:prstGeom>
          <a:noFill/>
          <a:ln w="9525">
            <a:noFill/>
            <a:miter lim="800000"/>
            <a:headEnd/>
            <a:tailEnd/>
          </a:ln>
        </p:spPr>
        <p:txBody>
          <a:bodyPr>
            <a:spAutoFit/>
          </a:bodyPr>
          <a:lstStyle/>
          <a:p>
            <a:pPr eaLnBrk="1" hangingPunct="1">
              <a:spcBef>
                <a:spcPct val="50000"/>
              </a:spcBef>
            </a:pPr>
            <a:r>
              <a:rPr lang="en-US"/>
              <a:t>Tìm hiểu bài</a:t>
            </a:r>
          </a:p>
        </p:txBody>
      </p:sp>
      <p:sp>
        <p:nvSpPr>
          <p:cNvPr id="2389" name="Text Box 341"/>
          <p:cNvSpPr txBox="1">
            <a:spLocks noChangeArrowheads="1"/>
          </p:cNvSpPr>
          <p:nvPr/>
        </p:nvSpPr>
        <p:spPr bwMode="auto">
          <a:xfrm>
            <a:off x="1330325" y="2276475"/>
            <a:ext cx="2449513" cy="519113"/>
          </a:xfrm>
          <a:prstGeom prst="rect">
            <a:avLst/>
          </a:prstGeom>
          <a:noFill/>
          <a:ln w="9525">
            <a:noFill/>
            <a:miter lim="800000"/>
            <a:headEnd/>
            <a:tailEnd/>
          </a:ln>
        </p:spPr>
        <p:txBody>
          <a:bodyPr>
            <a:spAutoFit/>
          </a:bodyPr>
          <a:lstStyle/>
          <a:p>
            <a:pPr eaLnBrk="1" hangingPunct="1">
              <a:spcBef>
                <a:spcPct val="50000"/>
              </a:spcBef>
            </a:pPr>
            <a:r>
              <a:rPr lang="en-US">
                <a:solidFill>
                  <a:schemeClr val="tx1"/>
                </a:solidFill>
              </a:rPr>
              <a:t>- loanh quanh</a:t>
            </a:r>
          </a:p>
        </p:txBody>
      </p:sp>
      <p:sp>
        <p:nvSpPr>
          <p:cNvPr id="2390" name="Text Box 342"/>
          <p:cNvSpPr txBox="1">
            <a:spLocks noChangeArrowheads="1"/>
          </p:cNvSpPr>
          <p:nvPr/>
        </p:nvSpPr>
        <p:spPr bwMode="auto">
          <a:xfrm>
            <a:off x="1330325" y="2786063"/>
            <a:ext cx="2449513" cy="519112"/>
          </a:xfrm>
          <a:prstGeom prst="rect">
            <a:avLst/>
          </a:prstGeom>
          <a:noFill/>
          <a:ln w="9525">
            <a:noFill/>
            <a:miter lim="800000"/>
            <a:headEnd/>
            <a:tailEnd/>
          </a:ln>
        </p:spPr>
        <p:txBody>
          <a:bodyPr>
            <a:spAutoFit/>
          </a:bodyPr>
          <a:lstStyle/>
          <a:p>
            <a:pPr eaLnBrk="1" hangingPunct="1">
              <a:spcBef>
                <a:spcPct val="50000"/>
              </a:spcBef>
            </a:pPr>
            <a:r>
              <a:rPr lang="en-US">
                <a:solidFill>
                  <a:schemeClr val="tx1"/>
                </a:solidFill>
              </a:rPr>
              <a:t>- rắn rỏi</a:t>
            </a:r>
          </a:p>
        </p:txBody>
      </p:sp>
      <p:sp>
        <p:nvSpPr>
          <p:cNvPr id="2392" name="Text Box 344"/>
          <p:cNvSpPr txBox="1">
            <a:spLocks noChangeArrowheads="1"/>
          </p:cNvSpPr>
          <p:nvPr/>
        </p:nvSpPr>
        <p:spPr bwMode="auto">
          <a:xfrm>
            <a:off x="1330325" y="3309938"/>
            <a:ext cx="2449513" cy="519112"/>
          </a:xfrm>
          <a:prstGeom prst="rect">
            <a:avLst/>
          </a:prstGeom>
          <a:noFill/>
          <a:ln w="9525">
            <a:noFill/>
            <a:miter lim="800000"/>
            <a:headEnd/>
            <a:tailEnd/>
          </a:ln>
        </p:spPr>
        <p:txBody>
          <a:bodyPr>
            <a:spAutoFit/>
          </a:bodyPr>
          <a:lstStyle/>
          <a:p>
            <a:pPr eaLnBrk="1" hangingPunct="1">
              <a:spcBef>
                <a:spcPct val="50000"/>
              </a:spcBef>
            </a:pPr>
            <a:r>
              <a:rPr lang="en-US">
                <a:solidFill>
                  <a:schemeClr val="tx1"/>
                </a:solidFill>
              </a:rPr>
              <a:t>- loay hoay</a:t>
            </a:r>
          </a:p>
        </p:txBody>
      </p:sp>
      <p:sp>
        <p:nvSpPr>
          <p:cNvPr id="2393" name="Text Box 345">
            <a:hlinkClick r:id="rId2" action="ppaction://hlinksldjump"/>
          </p:cNvPr>
          <p:cNvSpPr txBox="1">
            <a:spLocks noChangeArrowheads="1"/>
          </p:cNvSpPr>
          <p:nvPr/>
        </p:nvSpPr>
        <p:spPr bwMode="auto">
          <a:xfrm>
            <a:off x="5507038" y="2800350"/>
            <a:ext cx="2449512" cy="519113"/>
          </a:xfrm>
          <a:prstGeom prst="rect">
            <a:avLst/>
          </a:prstGeom>
          <a:noFill/>
          <a:ln w="9525">
            <a:noFill/>
            <a:miter lim="800000"/>
            <a:headEnd/>
            <a:tailEnd/>
          </a:ln>
        </p:spPr>
        <p:txBody>
          <a:bodyPr>
            <a:spAutoFit/>
          </a:bodyPr>
          <a:lstStyle/>
          <a:p>
            <a:pPr eaLnBrk="1" hangingPunct="1">
              <a:spcBef>
                <a:spcPct val="50000"/>
              </a:spcBef>
            </a:pPr>
            <a:r>
              <a:rPr lang="en-US">
                <a:solidFill>
                  <a:schemeClr val="tx1"/>
                </a:solidFill>
              </a:rPr>
              <a:t>- rô bốt</a:t>
            </a:r>
          </a:p>
        </p:txBody>
      </p:sp>
      <p:sp>
        <p:nvSpPr>
          <p:cNvPr id="2394" name="Text Box 346"/>
          <p:cNvSpPr txBox="1">
            <a:spLocks noChangeArrowheads="1"/>
          </p:cNvSpPr>
          <p:nvPr/>
        </p:nvSpPr>
        <p:spPr bwMode="auto">
          <a:xfrm>
            <a:off x="5508625" y="3327400"/>
            <a:ext cx="2449513" cy="519113"/>
          </a:xfrm>
          <a:prstGeom prst="rect">
            <a:avLst/>
          </a:prstGeom>
          <a:noFill/>
          <a:ln w="9525">
            <a:noFill/>
            <a:miter lim="800000"/>
            <a:headEnd/>
            <a:tailEnd/>
          </a:ln>
        </p:spPr>
        <p:txBody>
          <a:bodyPr>
            <a:spAutoFit/>
          </a:bodyPr>
          <a:lstStyle/>
          <a:p>
            <a:pPr eaLnBrk="1" hangingPunct="1">
              <a:spcBef>
                <a:spcPct val="50000"/>
              </a:spcBef>
            </a:pPr>
            <a:r>
              <a:rPr lang="en-US">
                <a:solidFill>
                  <a:schemeClr val="tx1"/>
                </a:solidFill>
              </a:rPr>
              <a:t>- còng tay</a:t>
            </a:r>
          </a:p>
        </p:txBody>
      </p:sp>
      <p:sp>
        <p:nvSpPr>
          <p:cNvPr id="2395" name="Text Box 347"/>
          <p:cNvSpPr txBox="1">
            <a:spLocks noChangeArrowheads="1"/>
          </p:cNvSpPr>
          <p:nvPr/>
        </p:nvSpPr>
        <p:spPr bwMode="auto">
          <a:xfrm>
            <a:off x="5507038" y="2276475"/>
            <a:ext cx="2449512" cy="519113"/>
          </a:xfrm>
          <a:prstGeom prst="rect">
            <a:avLst/>
          </a:prstGeom>
          <a:noFill/>
          <a:ln w="9525">
            <a:noFill/>
            <a:miter lim="800000"/>
            <a:headEnd/>
            <a:tailEnd/>
          </a:ln>
        </p:spPr>
        <p:txBody>
          <a:bodyPr>
            <a:spAutoFit/>
          </a:bodyPr>
          <a:lstStyle/>
          <a:p>
            <a:pPr eaLnBrk="1" hangingPunct="1">
              <a:spcBef>
                <a:spcPct val="50000"/>
              </a:spcBef>
            </a:pPr>
            <a:r>
              <a:rPr lang="en-US">
                <a:solidFill>
                  <a:schemeClr val="tx1"/>
                </a:solidFill>
              </a:rPr>
              <a:t>- to cộ</a:t>
            </a:r>
          </a:p>
        </p:txBody>
      </p:sp>
      <p:sp>
        <p:nvSpPr>
          <p:cNvPr id="5137" name="Text Box 348"/>
          <p:cNvSpPr txBox="1">
            <a:spLocks noChangeArrowheads="1"/>
          </p:cNvSpPr>
          <p:nvPr/>
        </p:nvSpPr>
        <p:spPr bwMode="auto">
          <a:xfrm>
            <a:off x="4789488" y="1100138"/>
            <a:ext cx="3095625" cy="396875"/>
          </a:xfrm>
          <a:prstGeom prst="rect">
            <a:avLst/>
          </a:prstGeom>
          <a:noFill/>
          <a:ln w="9525">
            <a:noFill/>
            <a:miter lim="800000"/>
            <a:headEnd/>
            <a:tailEnd/>
          </a:ln>
        </p:spPr>
        <p:txBody>
          <a:bodyPr>
            <a:spAutoFit/>
          </a:bodyPr>
          <a:lstStyle/>
          <a:p>
            <a:pPr eaLnBrk="1" hangingPunct="1">
              <a:spcBef>
                <a:spcPct val="50000"/>
              </a:spcBef>
            </a:pPr>
            <a:r>
              <a:rPr lang="en-US" sz="2000" b="1">
                <a:solidFill>
                  <a:schemeClr val="accent1"/>
                </a:solidFill>
              </a:rPr>
              <a:t>Nguyễn Thị Cẩm Châu</a:t>
            </a:r>
          </a:p>
        </p:txBody>
      </p:sp>
      <p:sp>
        <p:nvSpPr>
          <p:cNvPr id="5138" name="Text Box 349"/>
          <p:cNvSpPr txBox="1">
            <a:spLocks noChangeArrowheads="1"/>
          </p:cNvSpPr>
          <p:nvPr/>
        </p:nvSpPr>
        <p:spPr bwMode="auto">
          <a:xfrm>
            <a:off x="34925" y="0"/>
            <a:ext cx="8640763" cy="1708150"/>
          </a:xfrm>
          <a:prstGeom prst="rect">
            <a:avLst/>
          </a:prstGeom>
          <a:noFill/>
          <a:ln w="9525">
            <a:noFill/>
            <a:miter lim="800000"/>
            <a:headEnd/>
            <a:tailEnd/>
          </a:ln>
        </p:spPr>
        <p:txBody>
          <a:bodyPr>
            <a:spAutoFit/>
          </a:bodyPr>
          <a:lstStyle/>
          <a:p>
            <a:pPr marL="342900" indent="-342900" eaLnBrk="1" hangingPunct="1">
              <a:spcBef>
                <a:spcPct val="50000"/>
              </a:spcBef>
            </a:pPr>
            <a:r>
              <a:rPr lang="en-US">
                <a:solidFill>
                  <a:schemeClr val="tx1"/>
                </a:solidFill>
              </a:rPr>
              <a:t>                  </a:t>
            </a:r>
          </a:p>
          <a:p>
            <a:pPr marL="342900" indent="-342900" eaLnBrk="1" hangingPunct="1">
              <a:spcBef>
                <a:spcPct val="50000"/>
              </a:spcBef>
            </a:pPr>
            <a:r>
              <a:rPr lang="en-US">
                <a:solidFill>
                  <a:schemeClr val="tx1"/>
                </a:solidFill>
              </a:rPr>
              <a:t>  Tập đọc:            </a:t>
            </a:r>
            <a:r>
              <a:rPr lang="en-US" sz="2400" b="1"/>
              <a:t>NGƯỜI GÁC RỪNG TÍ HON</a:t>
            </a:r>
          </a:p>
          <a:p>
            <a:pPr marL="342900" indent="-342900" eaLnBrk="1" hangingPunct="1">
              <a:spcBef>
                <a:spcPct val="50000"/>
              </a:spcBef>
            </a:pPr>
            <a:endParaRPr lang="en-US" sz="2400" b="1"/>
          </a:p>
        </p:txBody>
      </p:sp>
      <p:sp>
        <p:nvSpPr>
          <p:cNvPr id="2398" name="Text Box 350"/>
          <p:cNvSpPr txBox="1">
            <a:spLocks noChangeArrowheads="1"/>
          </p:cNvSpPr>
          <p:nvPr/>
        </p:nvSpPr>
        <p:spPr bwMode="auto">
          <a:xfrm>
            <a:off x="5511800" y="3867150"/>
            <a:ext cx="2449513" cy="519113"/>
          </a:xfrm>
          <a:prstGeom prst="rect">
            <a:avLst/>
          </a:prstGeom>
          <a:noFill/>
          <a:ln w="9525">
            <a:noFill/>
            <a:miter lim="800000"/>
            <a:headEnd/>
            <a:tailEnd/>
          </a:ln>
        </p:spPr>
        <p:txBody>
          <a:bodyPr>
            <a:spAutoFit/>
          </a:bodyPr>
          <a:lstStyle/>
          <a:p>
            <a:pPr eaLnBrk="1" hangingPunct="1">
              <a:spcBef>
                <a:spcPct val="50000"/>
              </a:spcBef>
            </a:pPr>
            <a:r>
              <a:rPr lang="en-US">
                <a:solidFill>
                  <a:schemeClr val="tx1"/>
                </a:solidFill>
              </a:rPr>
              <a:t>- sợi dây chão</a:t>
            </a:r>
          </a:p>
        </p:txBody>
      </p:sp>
      <p:pic>
        <p:nvPicPr>
          <p:cNvPr id="5140" name="Picture 351" descr="images1488552_kaoxuongvaodao[1]">
            <a:hlinkClick r:id="rId3" action="ppaction://hlinksldjump"/>
          </p:cNvPr>
          <p:cNvPicPr>
            <a:picLocks noChangeAspect="1" noChangeArrowheads="1"/>
          </p:cNvPicPr>
          <p:nvPr/>
        </p:nvPicPr>
        <p:blipFill>
          <a:blip r:embed="rId4"/>
          <a:srcRect/>
          <a:stretch>
            <a:fillRect/>
          </a:stretch>
        </p:blipFill>
        <p:spPr bwMode="auto">
          <a:xfrm>
            <a:off x="8604250" y="6237288"/>
            <a:ext cx="385763" cy="5016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89"/>
                                        </p:tgtEl>
                                        <p:attrNameLst>
                                          <p:attrName>style.visibility</p:attrName>
                                        </p:attrNameLst>
                                      </p:cBhvr>
                                      <p:to>
                                        <p:strVal val="visible"/>
                                      </p:to>
                                    </p:set>
                                    <p:animEffect transition="in" filter="wipe(left)">
                                      <p:cBhvr>
                                        <p:cTn id="7" dur="1000"/>
                                        <p:tgtEl>
                                          <p:spTgt spid="23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90"/>
                                        </p:tgtEl>
                                        <p:attrNameLst>
                                          <p:attrName>style.visibility</p:attrName>
                                        </p:attrNameLst>
                                      </p:cBhvr>
                                      <p:to>
                                        <p:strVal val="visible"/>
                                      </p:to>
                                    </p:set>
                                    <p:animEffect transition="in" filter="wipe(left)">
                                      <p:cBhvr>
                                        <p:cTn id="12" dur="1000"/>
                                        <p:tgtEl>
                                          <p:spTgt spid="23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92"/>
                                        </p:tgtEl>
                                        <p:attrNameLst>
                                          <p:attrName>style.visibility</p:attrName>
                                        </p:attrNameLst>
                                      </p:cBhvr>
                                      <p:to>
                                        <p:strVal val="visible"/>
                                      </p:to>
                                    </p:set>
                                    <p:animEffect transition="in" filter="wipe(left)">
                                      <p:cBhvr>
                                        <p:cTn id="17" dur="1000"/>
                                        <p:tgtEl>
                                          <p:spTgt spid="239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395"/>
                                        </p:tgtEl>
                                        <p:attrNameLst>
                                          <p:attrName>style.visibility</p:attrName>
                                        </p:attrNameLst>
                                      </p:cBhvr>
                                      <p:to>
                                        <p:strVal val="visible"/>
                                      </p:to>
                                    </p:set>
                                    <p:animEffect transition="in" filter="wipe(left)">
                                      <p:cBhvr>
                                        <p:cTn id="22" dur="1000"/>
                                        <p:tgtEl>
                                          <p:spTgt spid="239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393"/>
                                        </p:tgtEl>
                                        <p:attrNameLst>
                                          <p:attrName>style.visibility</p:attrName>
                                        </p:attrNameLst>
                                      </p:cBhvr>
                                      <p:to>
                                        <p:strVal val="visible"/>
                                      </p:to>
                                    </p:set>
                                    <p:animEffect transition="in" filter="wipe(left)">
                                      <p:cBhvr>
                                        <p:cTn id="27" dur="1000"/>
                                        <p:tgtEl>
                                          <p:spTgt spid="239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394"/>
                                        </p:tgtEl>
                                        <p:attrNameLst>
                                          <p:attrName>style.visibility</p:attrName>
                                        </p:attrNameLst>
                                      </p:cBhvr>
                                      <p:to>
                                        <p:strVal val="visible"/>
                                      </p:to>
                                    </p:set>
                                    <p:animEffect transition="in" filter="wipe(left)">
                                      <p:cBhvr>
                                        <p:cTn id="32" dur="1000"/>
                                        <p:tgtEl>
                                          <p:spTgt spid="239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398"/>
                                        </p:tgtEl>
                                        <p:attrNameLst>
                                          <p:attrName>style.visibility</p:attrName>
                                        </p:attrNameLst>
                                      </p:cBhvr>
                                      <p:to>
                                        <p:strVal val="visible"/>
                                      </p:to>
                                    </p:set>
                                    <p:animEffect transition="in" filter="wipe(left)">
                                      <p:cBhvr>
                                        <p:cTn id="37" dur="1000"/>
                                        <p:tgtEl>
                                          <p:spTgt spid="23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9" grpId="0"/>
      <p:bldP spid="2390" grpId="0"/>
      <p:bldP spid="2392" grpId="0"/>
      <p:bldP spid="2393" grpId="0"/>
      <p:bldP spid="2394" grpId="0"/>
      <p:bldP spid="2395" grpId="0"/>
      <p:bldP spid="239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34925" y="0"/>
            <a:ext cx="8640763" cy="1077913"/>
          </a:xfrm>
          <a:prstGeom prst="rect">
            <a:avLst/>
          </a:prstGeom>
          <a:noFill/>
          <a:ln w="9525">
            <a:noFill/>
            <a:miter lim="800000"/>
            <a:headEnd/>
            <a:tailEnd/>
          </a:ln>
        </p:spPr>
        <p:txBody>
          <a:bodyPr>
            <a:spAutoFit/>
          </a:bodyPr>
          <a:lstStyle/>
          <a:p>
            <a:pPr marL="342900" indent="-342900" eaLnBrk="1" hangingPunct="1">
              <a:spcBef>
                <a:spcPct val="50000"/>
              </a:spcBef>
            </a:pPr>
            <a:r>
              <a:rPr lang="en-US">
                <a:solidFill>
                  <a:schemeClr val="tx1"/>
                </a:solidFill>
              </a:rPr>
              <a:t>Tập đọc:            </a:t>
            </a:r>
            <a:r>
              <a:rPr lang="en-US" sz="2400" b="1"/>
              <a:t>NGƯỜI GÁC RỪNG TÍ HON</a:t>
            </a:r>
          </a:p>
          <a:p>
            <a:pPr marL="342900" indent="-342900" eaLnBrk="1" hangingPunct="1">
              <a:spcBef>
                <a:spcPct val="50000"/>
              </a:spcBef>
            </a:pPr>
            <a:endParaRPr lang="en-US" sz="2400" b="1"/>
          </a:p>
        </p:txBody>
      </p:sp>
      <p:sp>
        <p:nvSpPr>
          <p:cNvPr id="6147" name="Text Box 5"/>
          <p:cNvSpPr txBox="1">
            <a:spLocks noChangeArrowheads="1"/>
          </p:cNvSpPr>
          <p:nvPr/>
        </p:nvSpPr>
        <p:spPr bwMode="auto">
          <a:xfrm>
            <a:off x="4789488" y="1100138"/>
            <a:ext cx="3095625" cy="396875"/>
          </a:xfrm>
          <a:prstGeom prst="rect">
            <a:avLst/>
          </a:prstGeom>
          <a:noFill/>
          <a:ln w="9525">
            <a:noFill/>
            <a:miter lim="800000"/>
            <a:headEnd/>
            <a:tailEnd/>
          </a:ln>
        </p:spPr>
        <p:txBody>
          <a:bodyPr>
            <a:spAutoFit/>
          </a:bodyPr>
          <a:lstStyle/>
          <a:p>
            <a:pPr eaLnBrk="1" hangingPunct="1">
              <a:spcBef>
                <a:spcPct val="50000"/>
              </a:spcBef>
            </a:pPr>
            <a:r>
              <a:rPr lang="en-US" sz="2000" b="1">
                <a:solidFill>
                  <a:schemeClr val="accent1"/>
                </a:solidFill>
              </a:rPr>
              <a:t>Nguyễn Thị Cẩm Châu</a:t>
            </a:r>
          </a:p>
        </p:txBody>
      </p:sp>
      <p:sp>
        <p:nvSpPr>
          <p:cNvPr id="31750" name="Text Box 6"/>
          <p:cNvSpPr txBox="1">
            <a:spLocks noChangeArrowheads="1"/>
          </p:cNvSpPr>
          <p:nvPr/>
        </p:nvSpPr>
        <p:spPr bwMode="auto">
          <a:xfrm>
            <a:off x="433388" y="1844675"/>
            <a:ext cx="8315325" cy="946150"/>
          </a:xfrm>
          <a:prstGeom prst="rect">
            <a:avLst/>
          </a:prstGeom>
          <a:noFill/>
          <a:ln w="9525">
            <a:noFill/>
            <a:miter lim="800000"/>
            <a:headEnd/>
            <a:tailEnd/>
          </a:ln>
        </p:spPr>
        <p:txBody>
          <a:bodyPr>
            <a:spAutoFit/>
          </a:bodyPr>
          <a:lstStyle/>
          <a:p>
            <a:pPr algn="just" eaLnBrk="1" hangingPunct="1">
              <a:spcBef>
                <a:spcPct val="50000"/>
              </a:spcBef>
            </a:pPr>
            <a:r>
              <a:rPr lang="en-US">
                <a:solidFill>
                  <a:schemeClr val="tx1"/>
                </a:solidFill>
              </a:rPr>
              <a:t>- Theo lối ba vẫn đi tuần rừng, bạn nhỏ đã            phát hiện được điều gì?</a:t>
            </a:r>
          </a:p>
        </p:txBody>
      </p:sp>
      <p:sp>
        <p:nvSpPr>
          <p:cNvPr id="31753" name="Rectangle 9"/>
          <p:cNvSpPr>
            <a:spLocks noChangeArrowheads="1"/>
          </p:cNvSpPr>
          <p:nvPr/>
        </p:nvSpPr>
        <p:spPr bwMode="auto">
          <a:xfrm>
            <a:off x="395288" y="2781300"/>
            <a:ext cx="8504237" cy="519113"/>
          </a:xfrm>
          <a:prstGeom prst="rect">
            <a:avLst/>
          </a:prstGeom>
          <a:noFill/>
          <a:ln w="9525">
            <a:noFill/>
            <a:miter lim="800000"/>
            <a:headEnd/>
            <a:tailEnd/>
          </a:ln>
        </p:spPr>
        <p:txBody>
          <a:bodyPr wrap="none">
            <a:spAutoFit/>
          </a:bodyPr>
          <a:lstStyle/>
          <a:p>
            <a:pPr eaLnBrk="1" hangingPunct="1">
              <a:spcBef>
                <a:spcPct val="50000"/>
              </a:spcBef>
              <a:buFontTx/>
              <a:buChar char="-"/>
            </a:pPr>
            <a:r>
              <a:rPr lang="en-US"/>
              <a:t> Theo lối ba vẫn đi tuần rừng, bạn nhỏ đã phát hiện:</a:t>
            </a:r>
          </a:p>
        </p:txBody>
      </p:sp>
      <p:sp>
        <p:nvSpPr>
          <p:cNvPr id="31759" name="Text Box 15"/>
          <p:cNvSpPr txBox="1">
            <a:spLocks noChangeArrowheads="1"/>
          </p:cNvSpPr>
          <p:nvPr/>
        </p:nvSpPr>
        <p:spPr bwMode="auto">
          <a:xfrm>
            <a:off x="611188" y="3284538"/>
            <a:ext cx="8208962" cy="1373187"/>
          </a:xfrm>
          <a:prstGeom prst="rect">
            <a:avLst/>
          </a:prstGeom>
          <a:noFill/>
          <a:ln w="9525">
            <a:noFill/>
            <a:miter lim="800000"/>
            <a:headEnd/>
            <a:tailEnd/>
          </a:ln>
        </p:spPr>
        <p:txBody>
          <a:bodyPr>
            <a:spAutoFit/>
          </a:bodyPr>
          <a:lstStyle/>
          <a:p>
            <a:pPr algn="just" eaLnBrk="1" hangingPunct="1">
              <a:spcBef>
                <a:spcPct val="50000"/>
              </a:spcBef>
            </a:pPr>
            <a:r>
              <a:rPr lang="en-US"/>
              <a:t>* Có những dấu chân người lớn hằn trên mặt đất mặc dù hai ngày nay không có đoàn khách tham quan nào. </a:t>
            </a:r>
          </a:p>
        </p:txBody>
      </p:sp>
      <p:sp>
        <p:nvSpPr>
          <p:cNvPr id="31760" name="Text Box 16"/>
          <p:cNvSpPr txBox="1">
            <a:spLocks noChangeArrowheads="1"/>
          </p:cNvSpPr>
          <p:nvPr/>
        </p:nvSpPr>
        <p:spPr bwMode="auto">
          <a:xfrm>
            <a:off x="611188" y="4652963"/>
            <a:ext cx="8208962" cy="519112"/>
          </a:xfrm>
          <a:prstGeom prst="rect">
            <a:avLst/>
          </a:prstGeom>
          <a:noFill/>
          <a:ln w="9525">
            <a:noFill/>
            <a:miter lim="800000"/>
            <a:headEnd/>
            <a:tailEnd/>
          </a:ln>
        </p:spPr>
        <p:txBody>
          <a:bodyPr>
            <a:spAutoFit/>
          </a:bodyPr>
          <a:lstStyle/>
          <a:p>
            <a:pPr algn="just" eaLnBrk="1" hangingPunct="1">
              <a:spcBef>
                <a:spcPct val="50000"/>
              </a:spcBef>
            </a:pPr>
            <a:r>
              <a:rPr lang="en-US"/>
              <a:t>* Hơn chục cây to cộ bị chặt thành từng khúc dài.</a:t>
            </a:r>
          </a:p>
        </p:txBody>
      </p:sp>
      <p:sp>
        <p:nvSpPr>
          <p:cNvPr id="31761" name="Text Box 17"/>
          <p:cNvSpPr txBox="1">
            <a:spLocks noChangeArrowheads="1"/>
          </p:cNvSpPr>
          <p:nvPr/>
        </p:nvSpPr>
        <p:spPr bwMode="auto">
          <a:xfrm>
            <a:off x="611188" y="5157788"/>
            <a:ext cx="8281987" cy="946150"/>
          </a:xfrm>
          <a:prstGeom prst="rect">
            <a:avLst/>
          </a:prstGeom>
          <a:noFill/>
          <a:ln w="9525">
            <a:noFill/>
            <a:miter lim="800000"/>
            <a:headEnd/>
            <a:tailEnd/>
          </a:ln>
        </p:spPr>
        <p:txBody>
          <a:bodyPr>
            <a:spAutoFit/>
          </a:bodyPr>
          <a:lstStyle/>
          <a:p>
            <a:pPr eaLnBrk="1" hangingPunct="1">
              <a:spcBef>
                <a:spcPct val="50000"/>
              </a:spcBef>
            </a:pPr>
            <a:r>
              <a:rPr lang="en-US"/>
              <a:t>* Bọn trộm gỗ bàn nhau sẽ dùng xe để chuyển gỗ ăn trộm vào buổi tối.</a:t>
            </a:r>
          </a:p>
        </p:txBody>
      </p:sp>
      <p:sp>
        <p:nvSpPr>
          <p:cNvPr id="6153" name="Line 18"/>
          <p:cNvSpPr>
            <a:spLocks noChangeShapeType="1"/>
          </p:cNvSpPr>
          <p:nvPr/>
        </p:nvSpPr>
        <p:spPr bwMode="auto">
          <a:xfrm>
            <a:off x="282575" y="1133475"/>
            <a:ext cx="1439863" cy="0"/>
          </a:xfrm>
          <a:prstGeom prst="line">
            <a:avLst/>
          </a:prstGeom>
          <a:noFill/>
          <a:ln w="12700">
            <a:solidFill>
              <a:srgbClr val="FFFF66"/>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1750"/>
                                        </p:tgtEl>
                                        <p:attrNameLst>
                                          <p:attrName>style.visibility</p:attrName>
                                        </p:attrNameLst>
                                      </p:cBhvr>
                                      <p:to>
                                        <p:strVal val="visible"/>
                                      </p:to>
                                    </p:set>
                                    <p:animEffect transition="in" filter="slide(fromBottom)">
                                      <p:cBhvr>
                                        <p:cTn id="7" dur="500"/>
                                        <p:tgtEl>
                                          <p:spTgt spid="317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1753"/>
                                        </p:tgtEl>
                                        <p:attrNameLst>
                                          <p:attrName>style.visibility</p:attrName>
                                        </p:attrNameLst>
                                      </p:cBhvr>
                                      <p:to>
                                        <p:strVal val="visible"/>
                                      </p:to>
                                    </p:set>
                                    <p:animEffect transition="in" filter="slide(fromBottom)">
                                      <p:cBhvr>
                                        <p:cTn id="12" dur="1000"/>
                                        <p:tgtEl>
                                          <p:spTgt spid="3175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1759"/>
                                        </p:tgtEl>
                                        <p:attrNameLst>
                                          <p:attrName>style.visibility</p:attrName>
                                        </p:attrNameLst>
                                      </p:cBhvr>
                                      <p:to>
                                        <p:strVal val="visible"/>
                                      </p:to>
                                    </p:set>
                                    <p:animEffect transition="in" filter="slide(fromBottom)">
                                      <p:cBhvr>
                                        <p:cTn id="17" dur="1000"/>
                                        <p:tgtEl>
                                          <p:spTgt spid="3175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1760"/>
                                        </p:tgtEl>
                                        <p:attrNameLst>
                                          <p:attrName>style.visibility</p:attrName>
                                        </p:attrNameLst>
                                      </p:cBhvr>
                                      <p:to>
                                        <p:strVal val="visible"/>
                                      </p:to>
                                    </p:set>
                                    <p:animEffect transition="in" filter="slide(fromBottom)">
                                      <p:cBhvr>
                                        <p:cTn id="22" dur="1000"/>
                                        <p:tgtEl>
                                          <p:spTgt spid="3176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1761"/>
                                        </p:tgtEl>
                                        <p:attrNameLst>
                                          <p:attrName>style.visibility</p:attrName>
                                        </p:attrNameLst>
                                      </p:cBhvr>
                                      <p:to>
                                        <p:strVal val="visible"/>
                                      </p:to>
                                    </p:set>
                                    <p:animEffect transition="in" filter="slide(fromBottom)">
                                      <p:cBhvr>
                                        <p:cTn id="27" dur="1000"/>
                                        <p:tgtEl>
                                          <p:spTgt spid="317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0" grpId="0"/>
      <p:bldP spid="31753" grpId="0"/>
      <p:bldP spid="31759" grpId="0"/>
      <p:bldP spid="31760" grpId="0"/>
      <p:bldP spid="3176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Line 5"/>
          <p:cNvSpPr>
            <a:spLocks noChangeShapeType="1"/>
          </p:cNvSpPr>
          <p:nvPr/>
        </p:nvSpPr>
        <p:spPr bwMode="auto">
          <a:xfrm>
            <a:off x="282575" y="1133475"/>
            <a:ext cx="1439863" cy="0"/>
          </a:xfrm>
          <a:prstGeom prst="line">
            <a:avLst/>
          </a:prstGeom>
          <a:noFill/>
          <a:ln w="12700">
            <a:solidFill>
              <a:srgbClr val="FFFF66"/>
            </a:solidFill>
            <a:round/>
            <a:headEnd/>
            <a:tailEnd/>
          </a:ln>
        </p:spPr>
        <p:txBody>
          <a:bodyPr/>
          <a:lstStyle/>
          <a:p>
            <a:endParaRPr lang="en-US"/>
          </a:p>
        </p:txBody>
      </p:sp>
      <p:sp>
        <p:nvSpPr>
          <p:cNvPr id="7171" name="Text Box 19"/>
          <p:cNvSpPr txBox="1">
            <a:spLocks noChangeArrowheads="1"/>
          </p:cNvSpPr>
          <p:nvPr/>
        </p:nvSpPr>
        <p:spPr bwMode="auto">
          <a:xfrm>
            <a:off x="1384300" y="3089275"/>
            <a:ext cx="184150" cy="366713"/>
          </a:xfrm>
          <a:prstGeom prst="rect">
            <a:avLst/>
          </a:prstGeom>
          <a:noFill/>
          <a:ln w="9525">
            <a:noFill/>
            <a:miter lim="800000"/>
            <a:headEnd/>
            <a:tailEnd/>
          </a:ln>
        </p:spPr>
        <p:txBody>
          <a:bodyPr wrap="none">
            <a:spAutoFit/>
          </a:bodyPr>
          <a:lstStyle/>
          <a:p>
            <a:pPr eaLnBrk="1" hangingPunct="1"/>
            <a:endParaRPr lang="en-US" sz="1800">
              <a:solidFill>
                <a:schemeClr val="tx1"/>
              </a:solidFill>
            </a:endParaRPr>
          </a:p>
        </p:txBody>
      </p:sp>
      <p:sp>
        <p:nvSpPr>
          <p:cNvPr id="8213" name="Text Box 21"/>
          <p:cNvSpPr txBox="1">
            <a:spLocks noChangeArrowheads="1"/>
          </p:cNvSpPr>
          <p:nvPr/>
        </p:nvSpPr>
        <p:spPr bwMode="auto">
          <a:xfrm>
            <a:off x="285750" y="1844675"/>
            <a:ext cx="8462963" cy="946150"/>
          </a:xfrm>
          <a:prstGeom prst="rect">
            <a:avLst/>
          </a:prstGeom>
          <a:noFill/>
          <a:ln w="9525">
            <a:noFill/>
            <a:miter lim="800000"/>
            <a:headEnd/>
            <a:tailEnd/>
          </a:ln>
        </p:spPr>
        <p:txBody>
          <a:bodyPr>
            <a:spAutoFit/>
          </a:bodyPr>
          <a:lstStyle/>
          <a:p>
            <a:pPr algn="just" eaLnBrk="1" hangingPunct="1">
              <a:spcBef>
                <a:spcPct val="50000"/>
              </a:spcBef>
            </a:pPr>
            <a:r>
              <a:rPr lang="en-US">
                <a:solidFill>
                  <a:schemeClr val="tx1"/>
                </a:solidFill>
              </a:rPr>
              <a:t>- Kể lại những việc làm của bạn nhỏ cho thấy bạn là người thông minh.</a:t>
            </a:r>
          </a:p>
        </p:txBody>
      </p:sp>
      <p:sp>
        <p:nvSpPr>
          <p:cNvPr id="7173" name="Text Box 28"/>
          <p:cNvSpPr txBox="1">
            <a:spLocks noChangeArrowheads="1"/>
          </p:cNvSpPr>
          <p:nvPr/>
        </p:nvSpPr>
        <p:spPr bwMode="auto">
          <a:xfrm>
            <a:off x="7359650" y="3089275"/>
            <a:ext cx="247650" cy="366713"/>
          </a:xfrm>
          <a:prstGeom prst="rect">
            <a:avLst/>
          </a:prstGeom>
          <a:noFill/>
          <a:ln w="9525">
            <a:noFill/>
            <a:miter lim="800000"/>
            <a:headEnd/>
            <a:tailEnd/>
          </a:ln>
        </p:spPr>
        <p:txBody>
          <a:bodyPr wrap="none">
            <a:spAutoFit/>
          </a:bodyPr>
          <a:lstStyle/>
          <a:p>
            <a:pPr eaLnBrk="1" hangingPunct="1"/>
            <a:r>
              <a:rPr lang="en-US" sz="1800">
                <a:solidFill>
                  <a:schemeClr val="tx1"/>
                </a:solidFill>
              </a:rPr>
              <a:t> </a:t>
            </a:r>
          </a:p>
        </p:txBody>
      </p:sp>
      <p:sp>
        <p:nvSpPr>
          <p:cNvPr id="7174" name="Text Box 29"/>
          <p:cNvSpPr txBox="1">
            <a:spLocks noChangeArrowheads="1"/>
          </p:cNvSpPr>
          <p:nvPr/>
        </p:nvSpPr>
        <p:spPr bwMode="auto">
          <a:xfrm>
            <a:off x="5272088" y="2655888"/>
            <a:ext cx="247650" cy="366712"/>
          </a:xfrm>
          <a:prstGeom prst="rect">
            <a:avLst/>
          </a:prstGeom>
          <a:noFill/>
          <a:ln w="9525">
            <a:noFill/>
            <a:miter lim="800000"/>
            <a:headEnd/>
            <a:tailEnd/>
          </a:ln>
        </p:spPr>
        <p:txBody>
          <a:bodyPr wrap="none">
            <a:spAutoFit/>
          </a:bodyPr>
          <a:lstStyle/>
          <a:p>
            <a:pPr eaLnBrk="1" hangingPunct="1"/>
            <a:r>
              <a:rPr lang="en-US" sz="1800">
                <a:solidFill>
                  <a:schemeClr val="tx1"/>
                </a:solidFill>
              </a:rPr>
              <a:t> </a:t>
            </a:r>
          </a:p>
        </p:txBody>
      </p:sp>
      <p:sp>
        <p:nvSpPr>
          <p:cNvPr id="7175" name="Text Box 30"/>
          <p:cNvSpPr txBox="1">
            <a:spLocks noChangeArrowheads="1"/>
          </p:cNvSpPr>
          <p:nvPr/>
        </p:nvSpPr>
        <p:spPr bwMode="auto">
          <a:xfrm>
            <a:off x="5632450" y="2728913"/>
            <a:ext cx="755650" cy="366712"/>
          </a:xfrm>
          <a:prstGeom prst="rect">
            <a:avLst/>
          </a:prstGeom>
          <a:noFill/>
          <a:ln w="9525">
            <a:noFill/>
            <a:miter lim="800000"/>
            <a:headEnd/>
            <a:tailEnd/>
          </a:ln>
        </p:spPr>
        <p:txBody>
          <a:bodyPr wrap="none">
            <a:spAutoFit/>
          </a:bodyPr>
          <a:lstStyle/>
          <a:p>
            <a:pPr eaLnBrk="1" hangingPunct="1"/>
            <a:r>
              <a:rPr lang="en-US" sz="1800">
                <a:solidFill>
                  <a:schemeClr val="tx1"/>
                </a:solidFill>
              </a:rPr>
              <a:t>         </a:t>
            </a:r>
          </a:p>
        </p:txBody>
      </p:sp>
      <p:sp>
        <p:nvSpPr>
          <p:cNvPr id="7176" name="Text Box 32"/>
          <p:cNvSpPr txBox="1">
            <a:spLocks noChangeArrowheads="1"/>
          </p:cNvSpPr>
          <p:nvPr/>
        </p:nvSpPr>
        <p:spPr bwMode="auto">
          <a:xfrm>
            <a:off x="6567488" y="2728913"/>
            <a:ext cx="374650" cy="366712"/>
          </a:xfrm>
          <a:prstGeom prst="rect">
            <a:avLst/>
          </a:prstGeom>
          <a:noFill/>
          <a:ln w="9525">
            <a:noFill/>
            <a:miter lim="800000"/>
            <a:headEnd/>
            <a:tailEnd/>
          </a:ln>
        </p:spPr>
        <p:txBody>
          <a:bodyPr wrap="none">
            <a:spAutoFit/>
          </a:bodyPr>
          <a:lstStyle/>
          <a:p>
            <a:pPr eaLnBrk="1" hangingPunct="1"/>
            <a:r>
              <a:rPr lang="en-US" sz="1800">
                <a:solidFill>
                  <a:schemeClr val="tx1"/>
                </a:solidFill>
              </a:rPr>
              <a:t>   </a:t>
            </a:r>
          </a:p>
        </p:txBody>
      </p:sp>
      <p:sp>
        <p:nvSpPr>
          <p:cNvPr id="8237" name="Text Box 45"/>
          <p:cNvSpPr txBox="1">
            <a:spLocks noChangeArrowheads="1"/>
          </p:cNvSpPr>
          <p:nvPr/>
        </p:nvSpPr>
        <p:spPr bwMode="auto">
          <a:xfrm>
            <a:off x="288925" y="2852738"/>
            <a:ext cx="8459788" cy="3297237"/>
          </a:xfrm>
          <a:prstGeom prst="rect">
            <a:avLst/>
          </a:prstGeom>
          <a:noFill/>
          <a:ln w="9525">
            <a:noFill/>
            <a:miter lim="800000"/>
            <a:headEnd/>
            <a:tailEnd/>
          </a:ln>
        </p:spPr>
        <p:txBody>
          <a:bodyPr>
            <a:spAutoFit/>
          </a:bodyPr>
          <a:lstStyle/>
          <a:p>
            <a:pPr algn="just" eaLnBrk="1" hangingPunct="1">
              <a:spcBef>
                <a:spcPct val="50000"/>
              </a:spcBef>
              <a:buFontTx/>
              <a:buChar char="-"/>
            </a:pPr>
            <a:r>
              <a:rPr lang="en-US"/>
              <a:t> Những việc làm của bạn nhỏ cho thấy bạn là người thông minh: </a:t>
            </a:r>
          </a:p>
          <a:p>
            <a:pPr algn="just" eaLnBrk="1" hangingPunct="1">
              <a:spcBef>
                <a:spcPct val="50000"/>
              </a:spcBef>
            </a:pPr>
            <a:r>
              <a:rPr lang="en-US"/>
              <a:t>* Thắc mắc khi thấy dấu chân người lớn trong rừng.</a:t>
            </a:r>
          </a:p>
          <a:p>
            <a:pPr algn="just" eaLnBrk="1" hangingPunct="1">
              <a:spcBef>
                <a:spcPct val="50000"/>
              </a:spcBef>
            </a:pPr>
            <a:r>
              <a:rPr lang="en-US"/>
              <a:t>* Lần theo chân dấu để tự giải đáp thắc mắc. </a:t>
            </a:r>
          </a:p>
          <a:p>
            <a:pPr algn="just" eaLnBrk="1" hangingPunct="1">
              <a:spcBef>
                <a:spcPct val="50000"/>
              </a:spcBef>
            </a:pPr>
            <a:r>
              <a:rPr lang="en-US"/>
              <a:t>* Khi phát hiện ra bọn trộm gỗ, lén chạy theo đường tắt, gọi điện thoại báo công an.</a:t>
            </a:r>
          </a:p>
        </p:txBody>
      </p:sp>
      <p:sp>
        <p:nvSpPr>
          <p:cNvPr id="7178" name="Text Box 46"/>
          <p:cNvSpPr txBox="1">
            <a:spLocks noChangeArrowheads="1"/>
          </p:cNvSpPr>
          <p:nvPr/>
        </p:nvSpPr>
        <p:spPr bwMode="auto">
          <a:xfrm>
            <a:off x="34925" y="0"/>
            <a:ext cx="8640763" cy="523875"/>
          </a:xfrm>
          <a:prstGeom prst="rect">
            <a:avLst/>
          </a:prstGeom>
          <a:noFill/>
          <a:ln w="9525">
            <a:noFill/>
            <a:miter lim="800000"/>
            <a:headEnd/>
            <a:tailEnd/>
          </a:ln>
        </p:spPr>
        <p:txBody>
          <a:bodyPr>
            <a:spAutoFit/>
          </a:bodyPr>
          <a:lstStyle/>
          <a:p>
            <a:pPr marL="342900" indent="-342900" eaLnBrk="1" hangingPunct="1">
              <a:spcBef>
                <a:spcPct val="50000"/>
              </a:spcBef>
            </a:pPr>
            <a:r>
              <a:rPr lang="en-US">
                <a:solidFill>
                  <a:schemeClr val="tx1"/>
                </a:solidFill>
              </a:rPr>
              <a:t>Tập đọc:            </a:t>
            </a:r>
            <a:r>
              <a:rPr lang="en-US" sz="2400" b="1"/>
              <a:t>NGƯỜI GÁC RỪNG TÍ HON</a:t>
            </a:r>
          </a:p>
        </p:txBody>
      </p:sp>
      <p:sp>
        <p:nvSpPr>
          <p:cNvPr id="7179" name="Text Box 47"/>
          <p:cNvSpPr txBox="1">
            <a:spLocks noChangeArrowheads="1"/>
          </p:cNvSpPr>
          <p:nvPr/>
        </p:nvSpPr>
        <p:spPr bwMode="auto">
          <a:xfrm>
            <a:off x="4789488" y="1100138"/>
            <a:ext cx="3095625" cy="396875"/>
          </a:xfrm>
          <a:prstGeom prst="rect">
            <a:avLst/>
          </a:prstGeom>
          <a:noFill/>
          <a:ln w="9525">
            <a:noFill/>
            <a:miter lim="800000"/>
            <a:headEnd/>
            <a:tailEnd/>
          </a:ln>
        </p:spPr>
        <p:txBody>
          <a:bodyPr>
            <a:spAutoFit/>
          </a:bodyPr>
          <a:lstStyle/>
          <a:p>
            <a:pPr eaLnBrk="1" hangingPunct="1">
              <a:spcBef>
                <a:spcPct val="50000"/>
              </a:spcBef>
            </a:pPr>
            <a:r>
              <a:rPr lang="en-US" sz="2000" b="1">
                <a:solidFill>
                  <a:schemeClr val="accent1"/>
                </a:solidFill>
              </a:rPr>
              <a:t>Nguyễn Thị Cẩm Châu</a:t>
            </a:r>
          </a:p>
        </p:txBody>
      </p:sp>
      <p:pic>
        <p:nvPicPr>
          <p:cNvPr id="7180" name="Picture 48" descr="Bao ve rung">
            <a:hlinkClick r:id="rId2" action="ppaction://hlinksldjump"/>
          </p:cNvPr>
          <p:cNvPicPr>
            <a:picLocks noChangeAspect="1" noChangeArrowheads="1"/>
          </p:cNvPicPr>
          <p:nvPr/>
        </p:nvPicPr>
        <p:blipFill>
          <a:blip r:embed="rId3"/>
          <a:srcRect/>
          <a:stretch>
            <a:fillRect/>
          </a:stretch>
        </p:blipFill>
        <p:spPr bwMode="auto">
          <a:xfrm>
            <a:off x="8572500" y="6237288"/>
            <a:ext cx="296863" cy="404812"/>
          </a:xfrm>
          <a:prstGeom prst="rect">
            <a:avLst/>
          </a:prstGeom>
          <a:noFill/>
          <a:ln w="9525">
            <a:solidFill>
              <a:schemeClr val="tx1"/>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213"/>
                                        </p:tgtEl>
                                        <p:attrNameLst>
                                          <p:attrName>style.visibility</p:attrName>
                                        </p:attrNameLst>
                                      </p:cBhvr>
                                      <p:to>
                                        <p:strVal val="visible"/>
                                      </p:to>
                                    </p:set>
                                    <p:animEffect transition="in" filter="slide(fromBottom)">
                                      <p:cBhvr>
                                        <p:cTn id="7" dur="1000"/>
                                        <p:tgtEl>
                                          <p:spTgt spid="82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8237">
                                            <p:txEl>
                                              <p:pRg st="0" end="0"/>
                                            </p:txEl>
                                          </p:spTgt>
                                        </p:tgtEl>
                                        <p:attrNameLst>
                                          <p:attrName>style.visibility</p:attrName>
                                        </p:attrNameLst>
                                      </p:cBhvr>
                                      <p:to>
                                        <p:strVal val="visible"/>
                                      </p:to>
                                    </p:set>
                                    <p:animEffect transition="in" filter="slide(fromBottom)">
                                      <p:cBhvr>
                                        <p:cTn id="12" dur="1000"/>
                                        <p:tgtEl>
                                          <p:spTgt spid="823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8237">
                                            <p:txEl>
                                              <p:pRg st="1" end="1"/>
                                            </p:txEl>
                                          </p:spTgt>
                                        </p:tgtEl>
                                        <p:attrNameLst>
                                          <p:attrName>style.visibility</p:attrName>
                                        </p:attrNameLst>
                                      </p:cBhvr>
                                      <p:to>
                                        <p:strVal val="visible"/>
                                      </p:to>
                                    </p:set>
                                    <p:animEffect transition="in" filter="slide(fromBottom)">
                                      <p:cBhvr>
                                        <p:cTn id="17" dur="1000"/>
                                        <p:tgtEl>
                                          <p:spTgt spid="823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8237">
                                            <p:txEl>
                                              <p:pRg st="2" end="2"/>
                                            </p:txEl>
                                          </p:spTgt>
                                        </p:tgtEl>
                                        <p:attrNameLst>
                                          <p:attrName>style.visibility</p:attrName>
                                        </p:attrNameLst>
                                      </p:cBhvr>
                                      <p:to>
                                        <p:strVal val="visible"/>
                                      </p:to>
                                    </p:set>
                                    <p:animEffect transition="in" filter="slide(fromBottom)">
                                      <p:cBhvr>
                                        <p:cTn id="22" dur="1000"/>
                                        <p:tgtEl>
                                          <p:spTgt spid="823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nodeType="clickEffect">
                                  <p:stCondLst>
                                    <p:cond delay="0"/>
                                  </p:stCondLst>
                                  <p:childTnLst>
                                    <p:set>
                                      <p:cBhvr>
                                        <p:cTn id="26" dur="1" fill="hold">
                                          <p:stCondLst>
                                            <p:cond delay="0"/>
                                          </p:stCondLst>
                                        </p:cTn>
                                        <p:tgtEl>
                                          <p:spTgt spid="8237">
                                            <p:txEl>
                                              <p:pRg st="3" end="3"/>
                                            </p:txEl>
                                          </p:spTgt>
                                        </p:tgtEl>
                                        <p:attrNameLst>
                                          <p:attrName>style.visibility</p:attrName>
                                        </p:attrNameLst>
                                      </p:cBhvr>
                                      <p:to>
                                        <p:strVal val="visible"/>
                                      </p:to>
                                    </p:set>
                                    <p:animEffect transition="in" filter="slide(fromBottom)">
                                      <p:cBhvr>
                                        <p:cTn id="27" dur="1000"/>
                                        <p:tgtEl>
                                          <p:spTgt spid="823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Line 5"/>
          <p:cNvSpPr>
            <a:spLocks noChangeShapeType="1"/>
          </p:cNvSpPr>
          <p:nvPr/>
        </p:nvSpPr>
        <p:spPr bwMode="auto">
          <a:xfrm>
            <a:off x="282575" y="1133475"/>
            <a:ext cx="1439863" cy="0"/>
          </a:xfrm>
          <a:prstGeom prst="line">
            <a:avLst/>
          </a:prstGeom>
          <a:noFill/>
          <a:ln w="12700">
            <a:solidFill>
              <a:srgbClr val="FFFF66"/>
            </a:solidFill>
            <a:round/>
            <a:headEnd/>
            <a:tailEnd/>
          </a:ln>
        </p:spPr>
        <p:txBody>
          <a:bodyPr/>
          <a:lstStyle/>
          <a:p>
            <a:endParaRPr lang="en-US"/>
          </a:p>
        </p:txBody>
      </p:sp>
      <p:sp>
        <p:nvSpPr>
          <p:cNvPr id="9233" name="Text Box 17"/>
          <p:cNvSpPr txBox="1">
            <a:spLocks noChangeArrowheads="1"/>
          </p:cNvSpPr>
          <p:nvPr/>
        </p:nvSpPr>
        <p:spPr bwMode="auto">
          <a:xfrm>
            <a:off x="468313" y="2205038"/>
            <a:ext cx="8064500" cy="946150"/>
          </a:xfrm>
          <a:prstGeom prst="rect">
            <a:avLst/>
          </a:prstGeom>
          <a:noFill/>
          <a:ln w="9525">
            <a:noFill/>
            <a:miter lim="800000"/>
            <a:headEnd/>
            <a:tailEnd/>
          </a:ln>
        </p:spPr>
        <p:txBody>
          <a:bodyPr>
            <a:spAutoFit/>
          </a:bodyPr>
          <a:lstStyle/>
          <a:p>
            <a:pPr algn="just" eaLnBrk="1" hangingPunct="1">
              <a:spcBef>
                <a:spcPct val="50000"/>
              </a:spcBef>
            </a:pPr>
            <a:r>
              <a:rPr lang="en-US">
                <a:solidFill>
                  <a:schemeClr val="tx1"/>
                </a:solidFill>
              </a:rPr>
              <a:t>- Kể những việc làm của bạn nhỏ cho thấy bạn là người dũng cảm.</a:t>
            </a:r>
          </a:p>
        </p:txBody>
      </p:sp>
      <p:sp>
        <p:nvSpPr>
          <p:cNvPr id="9236" name="Text Box 20"/>
          <p:cNvSpPr txBox="1">
            <a:spLocks noChangeArrowheads="1"/>
          </p:cNvSpPr>
          <p:nvPr/>
        </p:nvSpPr>
        <p:spPr bwMode="auto">
          <a:xfrm>
            <a:off x="468313" y="3284538"/>
            <a:ext cx="8064500" cy="2655887"/>
          </a:xfrm>
          <a:prstGeom prst="rect">
            <a:avLst/>
          </a:prstGeom>
          <a:noFill/>
          <a:ln w="9525">
            <a:noFill/>
            <a:miter lim="800000"/>
            <a:headEnd/>
            <a:tailEnd/>
          </a:ln>
        </p:spPr>
        <p:txBody>
          <a:bodyPr>
            <a:spAutoFit/>
          </a:bodyPr>
          <a:lstStyle/>
          <a:p>
            <a:pPr algn="just" eaLnBrk="1" hangingPunct="1">
              <a:spcBef>
                <a:spcPct val="50000"/>
              </a:spcBef>
              <a:buFontTx/>
              <a:buChar char="-"/>
            </a:pPr>
            <a:r>
              <a:rPr lang="en-US"/>
              <a:t> Những việc làm của bạn nhỏ cho thấy bạn là người dũng cảm: </a:t>
            </a:r>
          </a:p>
          <a:p>
            <a:pPr algn="just" eaLnBrk="1" hangingPunct="1">
              <a:spcBef>
                <a:spcPct val="50000"/>
              </a:spcBef>
            </a:pPr>
            <a:r>
              <a:rPr lang="en-US"/>
              <a:t>* Chạy đi gọi điện thoại báo công an về hành động của kẻ xấu. </a:t>
            </a:r>
          </a:p>
          <a:p>
            <a:pPr algn="just" eaLnBrk="1" hangingPunct="1">
              <a:spcBef>
                <a:spcPct val="50000"/>
              </a:spcBef>
            </a:pPr>
            <a:r>
              <a:rPr lang="en-US"/>
              <a:t>* Phối hợp với các chú công an bắt bọn trộm gỗ.</a:t>
            </a:r>
          </a:p>
        </p:txBody>
      </p:sp>
      <p:sp>
        <p:nvSpPr>
          <p:cNvPr id="8197" name="Text Box 21"/>
          <p:cNvSpPr txBox="1">
            <a:spLocks noChangeArrowheads="1"/>
          </p:cNvSpPr>
          <p:nvPr/>
        </p:nvSpPr>
        <p:spPr bwMode="auto">
          <a:xfrm>
            <a:off x="4789488" y="1100138"/>
            <a:ext cx="3095625" cy="396875"/>
          </a:xfrm>
          <a:prstGeom prst="rect">
            <a:avLst/>
          </a:prstGeom>
          <a:noFill/>
          <a:ln w="9525">
            <a:noFill/>
            <a:miter lim="800000"/>
            <a:headEnd/>
            <a:tailEnd/>
          </a:ln>
        </p:spPr>
        <p:txBody>
          <a:bodyPr>
            <a:spAutoFit/>
          </a:bodyPr>
          <a:lstStyle/>
          <a:p>
            <a:pPr eaLnBrk="1" hangingPunct="1">
              <a:spcBef>
                <a:spcPct val="50000"/>
              </a:spcBef>
            </a:pPr>
            <a:r>
              <a:rPr lang="en-US" sz="2000" b="1">
                <a:solidFill>
                  <a:schemeClr val="accent1"/>
                </a:solidFill>
              </a:rPr>
              <a:t>Nguyễn Thị Cẩm Châu</a:t>
            </a:r>
          </a:p>
        </p:txBody>
      </p:sp>
      <p:sp>
        <p:nvSpPr>
          <p:cNvPr id="8198" name="Text Box 22"/>
          <p:cNvSpPr txBox="1">
            <a:spLocks noChangeArrowheads="1"/>
          </p:cNvSpPr>
          <p:nvPr/>
        </p:nvSpPr>
        <p:spPr bwMode="auto">
          <a:xfrm>
            <a:off x="34925" y="0"/>
            <a:ext cx="8640763" cy="1160463"/>
          </a:xfrm>
          <a:prstGeom prst="rect">
            <a:avLst/>
          </a:prstGeom>
          <a:noFill/>
          <a:ln w="9525">
            <a:noFill/>
            <a:miter lim="800000"/>
            <a:headEnd/>
            <a:tailEnd/>
          </a:ln>
        </p:spPr>
        <p:txBody>
          <a:bodyPr>
            <a:spAutoFit/>
          </a:bodyPr>
          <a:lstStyle/>
          <a:p>
            <a:pPr marL="342900" indent="-342900" eaLnBrk="1" hangingPunct="1">
              <a:spcBef>
                <a:spcPct val="50000"/>
              </a:spcBef>
            </a:pPr>
            <a:r>
              <a:rPr lang="en-US">
                <a:solidFill>
                  <a:schemeClr val="tx1"/>
                </a:solidFill>
              </a:rPr>
              <a:t>                  </a:t>
            </a:r>
          </a:p>
          <a:p>
            <a:pPr marL="342900" indent="-342900" eaLnBrk="1" hangingPunct="1">
              <a:spcBef>
                <a:spcPct val="50000"/>
              </a:spcBef>
            </a:pPr>
            <a:r>
              <a:rPr lang="en-US">
                <a:solidFill>
                  <a:schemeClr val="tx1"/>
                </a:solidFill>
              </a:rPr>
              <a:t>  Tập đọc:            </a:t>
            </a:r>
            <a:r>
              <a:rPr lang="en-US" sz="2400" b="1"/>
              <a:t>NGƯỜI GÁC RỪNG TÍ HON</a:t>
            </a:r>
          </a:p>
        </p:txBody>
      </p:sp>
      <p:sp>
        <p:nvSpPr>
          <p:cNvPr id="8199" name="Text Box 23"/>
          <p:cNvSpPr txBox="1">
            <a:spLocks noChangeArrowheads="1"/>
          </p:cNvSpPr>
          <p:nvPr/>
        </p:nvSpPr>
        <p:spPr bwMode="auto">
          <a:xfrm>
            <a:off x="4787900" y="1125538"/>
            <a:ext cx="3095625" cy="396875"/>
          </a:xfrm>
          <a:prstGeom prst="rect">
            <a:avLst/>
          </a:prstGeom>
          <a:noFill/>
          <a:ln w="9525">
            <a:noFill/>
            <a:miter lim="800000"/>
            <a:headEnd/>
            <a:tailEnd/>
          </a:ln>
        </p:spPr>
        <p:txBody>
          <a:bodyPr>
            <a:spAutoFit/>
          </a:bodyPr>
          <a:lstStyle/>
          <a:p>
            <a:pPr eaLnBrk="1" hangingPunct="1">
              <a:spcBef>
                <a:spcPct val="50000"/>
              </a:spcBef>
            </a:pPr>
            <a:r>
              <a:rPr lang="en-US" sz="2000" b="1">
                <a:solidFill>
                  <a:schemeClr val="accent1"/>
                </a:solidFill>
              </a:rPr>
              <a:t>Nguyễn Thị Cẩm Châu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233"/>
                                        </p:tgtEl>
                                        <p:attrNameLst>
                                          <p:attrName>style.visibility</p:attrName>
                                        </p:attrNameLst>
                                      </p:cBhvr>
                                      <p:to>
                                        <p:strVal val="visible"/>
                                      </p:to>
                                    </p:set>
                                    <p:animEffect transition="in" filter="slide(fromBottom)">
                                      <p:cBhvr>
                                        <p:cTn id="7" dur="1000"/>
                                        <p:tgtEl>
                                          <p:spTgt spid="923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9236">
                                            <p:txEl>
                                              <p:pRg st="0" end="0"/>
                                            </p:txEl>
                                          </p:spTgt>
                                        </p:tgtEl>
                                        <p:attrNameLst>
                                          <p:attrName>style.visibility</p:attrName>
                                        </p:attrNameLst>
                                      </p:cBhvr>
                                      <p:to>
                                        <p:strVal val="visible"/>
                                      </p:to>
                                    </p:set>
                                    <p:animEffect transition="in" filter="slide(fromBottom)">
                                      <p:cBhvr>
                                        <p:cTn id="12" dur="1000"/>
                                        <p:tgtEl>
                                          <p:spTgt spid="9236">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9236">
                                            <p:txEl>
                                              <p:pRg st="1" end="1"/>
                                            </p:txEl>
                                          </p:spTgt>
                                        </p:tgtEl>
                                        <p:attrNameLst>
                                          <p:attrName>style.visibility</p:attrName>
                                        </p:attrNameLst>
                                      </p:cBhvr>
                                      <p:to>
                                        <p:strVal val="visible"/>
                                      </p:to>
                                    </p:set>
                                    <p:animEffect transition="in" filter="slide(fromBottom)">
                                      <p:cBhvr>
                                        <p:cTn id="17" dur="1000"/>
                                        <p:tgtEl>
                                          <p:spTgt spid="9236">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9236">
                                            <p:txEl>
                                              <p:pRg st="2" end="2"/>
                                            </p:txEl>
                                          </p:spTgt>
                                        </p:tgtEl>
                                        <p:attrNameLst>
                                          <p:attrName>style.visibility</p:attrName>
                                        </p:attrNameLst>
                                      </p:cBhvr>
                                      <p:to>
                                        <p:strVal val="visible"/>
                                      </p:to>
                                    </p:set>
                                    <p:animEffect transition="in" filter="slide(fromBottom)">
                                      <p:cBhvr>
                                        <p:cTn id="22" dur="1000"/>
                                        <p:tgtEl>
                                          <p:spTgt spid="923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3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6"/>
          <p:cNvSpPr txBox="1">
            <a:spLocks noChangeArrowheads="1"/>
          </p:cNvSpPr>
          <p:nvPr/>
        </p:nvSpPr>
        <p:spPr bwMode="auto">
          <a:xfrm>
            <a:off x="4787900" y="1125538"/>
            <a:ext cx="3095625" cy="396875"/>
          </a:xfrm>
          <a:prstGeom prst="rect">
            <a:avLst/>
          </a:prstGeom>
          <a:noFill/>
          <a:ln w="9525">
            <a:noFill/>
            <a:miter lim="800000"/>
            <a:headEnd/>
            <a:tailEnd/>
          </a:ln>
        </p:spPr>
        <p:txBody>
          <a:bodyPr>
            <a:spAutoFit/>
          </a:bodyPr>
          <a:lstStyle/>
          <a:p>
            <a:pPr eaLnBrk="1" hangingPunct="1">
              <a:spcBef>
                <a:spcPct val="50000"/>
              </a:spcBef>
            </a:pPr>
            <a:r>
              <a:rPr lang="en-US" sz="2000" b="1">
                <a:solidFill>
                  <a:schemeClr val="accent1"/>
                </a:solidFill>
              </a:rPr>
              <a:t>Nguyễn Thị Cẩm Châu</a:t>
            </a:r>
          </a:p>
        </p:txBody>
      </p:sp>
      <p:sp>
        <p:nvSpPr>
          <p:cNvPr id="9219" name="Text Box 7"/>
          <p:cNvSpPr txBox="1">
            <a:spLocks noChangeArrowheads="1"/>
          </p:cNvSpPr>
          <p:nvPr/>
        </p:nvSpPr>
        <p:spPr bwMode="auto">
          <a:xfrm>
            <a:off x="34925" y="0"/>
            <a:ext cx="8640763" cy="1160463"/>
          </a:xfrm>
          <a:prstGeom prst="rect">
            <a:avLst/>
          </a:prstGeom>
          <a:noFill/>
          <a:ln w="9525">
            <a:noFill/>
            <a:miter lim="800000"/>
            <a:headEnd/>
            <a:tailEnd/>
          </a:ln>
        </p:spPr>
        <p:txBody>
          <a:bodyPr>
            <a:spAutoFit/>
          </a:bodyPr>
          <a:lstStyle/>
          <a:p>
            <a:pPr marL="342900" indent="-342900" eaLnBrk="1" hangingPunct="1">
              <a:spcBef>
                <a:spcPct val="50000"/>
              </a:spcBef>
            </a:pPr>
            <a:r>
              <a:rPr lang="en-US">
                <a:solidFill>
                  <a:schemeClr val="tx1"/>
                </a:solidFill>
              </a:rPr>
              <a:t>                  </a:t>
            </a:r>
          </a:p>
          <a:p>
            <a:pPr marL="342900" indent="-342900" eaLnBrk="1" hangingPunct="1">
              <a:spcBef>
                <a:spcPct val="50000"/>
              </a:spcBef>
            </a:pPr>
            <a:r>
              <a:rPr lang="en-US">
                <a:solidFill>
                  <a:schemeClr val="tx1"/>
                </a:solidFill>
              </a:rPr>
              <a:t>  Tập đọc:            </a:t>
            </a:r>
            <a:r>
              <a:rPr lang="en-US" sz="2400" b="1"/>
              <a:t>NGƯỜI GÁC RỪNG TÍ HON</a:t>
            </a:r>
          </a:p>
        </p:txBody>
      </p:sp>
      <p:sp>
        <p:nvSpPr>
          <p:cNvPr id="55304" name="Text Box 8"/>
          <p:cNvSpPr txBox="1">
            <a:spLocks noChangeArrowheads="1"/>
          </p:cNvSpPr>
          <p:nvPr/>
        </p:nvSpPr>
        <p:spPr bwMode="auto">
          <a:xfrm>
            <a:off x="827088" y="1835150"/>
            <a:ext cx="7921625" cy="946150"/>
          </a:xfrm>
          <a:prstGeom prst="rect">
            <a:avLst/>
          </a:prstGeom>
          <a:noFill/>
          <a:ln w="9525">
            <a:noFill/>
            <a:miter lim="800000"/>
            <a:headEnd/>
            <a:tailEnd/>
          </a:ln>
        </p:spPr>
        <p:txBody>
          <a:bodyPr>
            <a:spAutoFit/>
          </a:bodyPr>
          <a:lstStyle/>
          <a:p>
            <a:pPr algn="just" eaLnBrk="1" hangingPunct="1">
              <a:spcBef>
                <a:spcPct val="50000"/>
              </a:spcBef>
            </a:pPr>
            <a:r>
              <a:rPr lang="en-US">
                <a:solidFill>
                  <a:schemeClr val="tx1"/>
                </a:solidFill>
              </a:rPr>
              <a:t>- Vì sao bạn nhỏ tự nguyện tham gia vào việc bắt trộm gỗ?</a:t>
            </a:r>
          </a:p>
        </p:txBody>
      </p:sp>
      <p:sp>
        <p:nvSpPr>
          <p:cNvPr id="55305" name="Text Box 9"/>
          <p:cNvSpPr txBox="1">
            <a:spLocks noChangeArrowheads="1"/>
          </p:cNvSpPr>
          <p:nvPr/>
        </p:nvSpPr>
        <p:spPr bwMode="auto">
          <a:xfrm>
            <a:off x="755650" y="2770188"/>
            <a:ext cx="7991475" cy="946150"/>
          </a:xfrm>
          <a:prstGeom prst="rect">
            <a:avLst/>
          </a:prstGeom>
          <a:noFill/>
          <a:ln w="9525">
            <a:noFill/>
            <a:miter lim="800000"/>
            <a:headEnd/>
            <a:tailEnd/>
          </a:ln>
        </p:spPr>
        <p:txBody>
          <a:bodyPr>
            <a:spAutoFit/>
          </a:bodyPr>
          <a:lstStyle/>
          <a:p>
            <a:pPr algn="just" eaLnBrk="1" hangingPunct="1">
              <a:spcBef>
                <a:spcPct val="50000"/>
              </a:spcBef>
            </a:pPr>
            <a:r>
              <a:rPr lang="en-US"/>
              <a:t>- Bạn nhỏ tự nguyện tham gia vào việc bắt trộm gỗ vì:</a:t>
            </a:r>
          </a:p>
        </p:txBody>
      </p:sp>
      <p:sp>
        <p:nvSpPr>
          <p:cNvPr id="55306" name="Text Box 10"/>
          <p:cNvSpPr txBox="1">
            <a:spLocks noChangeArrowheads="1"/>
          </p:cNvSpPr>
          <p:nvPr/>
        </p:nvSpPr>
        <p:spPr bwMode="auto">
          <a:xfrm>
            <a:off x="973138" y="3716338"/>
            <a:ext cx="6551612" cy="519112"/>
          </a:xfrm>
          <a:prstGeom prst="rect">
            <a:avLst/>
          </a:prstGeom>
          <a:noFill/>
          <a:ln w="9525">
            <a:noFill/>
            <a:miter lim="800000"/>
            <a:headEnd/>
            <a:tailEnd/>
          </a:ln>
        </p:spPr>
        <p:txBody>
          <a:bodyPr>
            <a:spAutoFit/>
          </a:bodyPr>
          <a:lstStyle/>
          <a:p>
            <a:pPr algn="just" eaLnBrk="1" hangingPunct="1">
              <a:spcBef>
                <a:spcPct val="50000"/>
              </a:spcBef>
            </a:pPr>
            <a:r>
              <a:rPr lang="en-US"/>
              <a:t>* Bạn yêu rừng, sợ rừng bị tàn phá. </a:t>
            </a:r>
          </a:p>
        </p:txBody>
      </p:sp>
      <p:sp>
        <p:nvSpPr>
          <p:cNvPr id="55307" name="Text Box 11"/>
          <p:cNvSpPr txBox="1">
            <a:spLocks noChangeArrowheads="1"/>
          </p:cNvSpPr>
          <p:nvPr/>
        </p:nvSpPr>
        <p:spPr bwMode="auto">
          <a:xfrm>
            <a:off x="971550" y="4221163"/>
            <a:ext cx="7777163" cy="946150"/>
          </a:xfrm>
          <a:prstGeom prst="rect">
            <a:avLst/>
          </a:prstGeom>
          <a:noFill/>
          <a:ln w="9525">
            <a:noFill/>
            <a:miter lim="800000"/>
            <a:headEnd/>
            <a:tailEnd/>
          </a:ln>
        </p:spPr>
        <p:txBody>
          <a:bodyPr>
            <a:spAutoFit/>
          </a:bodyPr>
          <a:lstStyle/>
          <a:p>
            <a:pPr algn="just" eaLnBrk="1" hangingPunct="1">
              <a:spcBef>
                <a:spcPct val="50000"/>
              </a:spcBef>
            </a:pPr>
            <a:r>
              <a:rPr lang="en-US"/>
              <a:t>* Bạn hiểu rừng là tài sản chung, ai cũng có trách nhiệm gìn giữ, bảo vệ. </a:t>
            </a:r>
          </a:p>
        </p:txBody>
      </p:sp>
      <p:sp>
        <p:nvSpPr>
          <p:cNvPr id="55308" name="Text Box 12"/>
          <p:cNvSpPr txBox="1">
            <a:spLocks noChangeArrowheads="1"/>
          </p:cNvSpPr>
          <p:nvPr/>
        </p:nvSpPr>
        <p:spPr bwMode="auto">
          <a:xfrm>
            <a:off x="971550" y="5157788"/>
            <a:ext cx="7777163" cy="946150"/>
          </a:xfrm>
          <a:prstGeom prst="rect">
            <a:avLst/>
          </a:prstGeom>
          <a:noFill/>
          <a:ln w="9525">
            <a:noFill/>
            <a:miter lim="800000"/>
            <a:headEnd/>
            <a:tailEnd/>
          </a:ln>
        </p:spPr>
        <p:txBody>
          <a:bodyPr>
            <a:spAutoFit/>
          </a:bodyPr>
          <a:lstStyle/>
          <a:p>
            <a:pPr algn="just" eaLnBrk="1" hangingPunct="1">
              <a:spcBef>
                <a:spcPct val="50000"/>
              </a:spcBef>
            </a:pPr>
            <a:r>
              <a:rPr lang="en-US"/>
              <a:t>* Bạn có ý thức của một công dân nhỏ tuổi, tôn trọng và bảo vệ tài sản chung. </a:t>
            </a:r>
          </a:p>
        </p:txBody>
      </p:sp>
      <p:sp>
        <p:nvSpPr>
          <p:cNvPr id="55309" name="Text Box 13"/>
          <p:cNvSpPr txBox="1">
            <a:spLocks noChangeArrowheads="1"/>
          </p:cNvSpPr>
          <p:nvPr/>
        </p:nvSpPr>
        <p:spPr bwMode="auto">
          <a:xfrm>
            <a:off x="971550" y="6092825"/>
            <a:ext cx="7777163" cy="519113"/>
          </a:xfrm>
          <a:prstGeom prst="rect">
            <a:avLst/>
          </a:prstGeom>
          <a:noFill/>
          <a:ln w="9525">
            <a:noFill/>
            <a:miter lim="800000"/>
            <a:headEnd/>
            <a:tailEnd/>
          </a:ln>
        </p:spPr>
        <p:txBody>
          <a:bodyPr>
            <a:spAutoFit/>
          </a:bodyPr>
          <a:lstStyle/>
          <a:p>
            <a:pPr algn="just" eaLnBrk="1" hangingPunct="1">
              <a:spcBef>
                <a:spcPct val="50000"/>
              </a:spcBef>
            </a:pPr>
            <a:r>
              <a:rPr lang="en-US"/>
              <a:t>* ...</a:t>
            </a:r>
          </a:p>
        </p:txBody>
      </p:sp>
      <p:sp>
        <p:nvSpPr>
          <p:cNvPr id="9226" name="Line 14"/>
          <p:cNvSpPr>
            <a:spLocks noChangeShapeType="1"/>
          </p:cNvSpPr>
          <p:nvPr/>
        </p:nvSpPr>
        <p:spPr bwMode="auto">
          <a:xfrm>
            <a:off x="357188" y="1106488"/>
            <a:ext cx="1368425" cy="0"/>
          </a:xfrm>
          <a:prstGeom prst="line">
            <a:avLst/>
          </a:prstGeom>
          <a:noFill/>
          <a:ln w="9525">
            <a:solidFill>
              <a:srgbClr val="FFFF66"/>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5304"/>
                                        </p:tgtEl>
                                        <p:attrNameLst>
                                          <p:attrName>style.visibility</p:attrName>
                                        </p:attrNameLst>
                                      </p:cBhvr>
                                      <p:to>
                                        <p:strVal val="visible"/>
                                      </p:to>
                                    </p:set>
                                    <p:animEffect transition="in" filter="slide(fromBottom)">
                                      <p:cBhvr>
                                        <p:cTn id="7" dur="1000"/>
                                        <p:tgtEl>
                                          <p:spTgt spid="553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55305"/>
                                        </p:tgtEl>
                                        <p:attrNameLst>
                                          <p:attrName>style.visibility</p:attrName>
                                        </p:attrNameLst>
                                      </p:cBhvr>
                                      <p:to>
                                        <p:strVal val="visible"/>
                                      </p:to>
                                    </p:set>
                                    <p:animEffect transition="in" filter="slide(fromBottom)">
                                      <p:cBhvr>
                                        <p:cTn id="12" dur="1000"/>
                                        <p:tgtEl>
                                          <p:spTgt spid="5530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55306"/>
                                        </p:tgtEl>
                                        <p:attrNameLst>
                                          <p:attrName>style.visibility</p:attrName>
                                        </p:attrNameLst>
                                      </p:cBhvr>
                                      <p:to>
                                        <p:strVal val="visible"/>
                                      </p:to>
                                    </p:set>
                                    <p:animEffect transition="in" filter="slide(fromBottom)">
                                      <p:cBhvr>
                                        <p:cTn id="17" dur="1000"/>
                                        <p:tgtEl>
                                          <p:spTgt spid="5530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55307"/>
                                        </p:tgtEl>
                                        <p:attrNameLst>
                                          <p:attrName>style.visibility</p:attrName>
                                        </p:attrNameLst>
                                      </p:cBhvr>
                                      <p:to>
                                        <p:strVal val="visible"/>
                                      </p:to>
                                    </p:set>
                                    <p:animEffect transition="in" filter="slide(fromBottom)">
                                      <p:cBhvr>
                                        <p:cTn id="22" dur="1000"/>
                                        <p:tgtEl>
                                          <p:spTgt spid="5530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55308"/>
                                        </p:tgtEl>
                                        <p:attrNameLst>
                                          <p:attrName>style.visibility</p:attrName>
                                        </p:attrNameLst>
                                      </p:cBhvr>
                                      <p:to>
                                        <p:strVal val="visible"/>
                                      </p:to>
                                    </p:set>
                                    <p:animEffect transition="in" filter="slide(fromBottom)">
                                      <p:cBhvr>
                                        <p:cTn id="27" dur="1000"/>
                                        <p:tgtEl>
                                          <p:spTgt spid="55308"/>
                                        </p:tgtEl>
                                      </p:cBhvr>
                                    </p:animEffect>
                                  </p:childTnLst>
                                </p:cTn>
                              </p:par>
                            </p:childTnLst>
                          </p:cTn>
                        </p:par>
                        <p:par>
                          <p:cTn id="28" fill="hold" nodeType="afterGroup">
                            <p:stCondLst>
                              <p:cond delay="1000"/>
                            </p:stCondLst>
                            <p:childTnLst>
                              <p:par>
                                <p:cTn id="29" presetID="12" presetClass="entr" presetSubtype="4" fill="hold" grpId="0" nodeType="afterEffect">
                                  <p:stCondLst>
                                    <p:cond delay="0"/>
                                  </p:stCondLst>
                                  <p:childTnLst>
                                    <p:set>
                                      <p:cBhvr>
                                        <p:cTn id="30" dur="1" fill="hold">
                                          <p:stCondLst>
                                            <p:cond delay="0"/>
                                          </p:stCondLst>
                                        </p:cTn>
                                        <p:tgtEl>
                                          <p:spTgt spid="55309"/>
                                        </p:tgtEl>
                                        <p:attrNameLst>
                                          <p:attrName>style.visibility</p:attrName>
                                        </p:attrNameLst>
                                      </p:cBhvr>
                                      <p:to>
                                        <p:strVal val="visible"/>
                                      </p:to>
                                    </p:set>
                                    <p:animEffect transition="in" filter="slide(fromBottom)">
                                      <p:cBhvr>
                                        <p:cTn id="31" dur="1000"/>
                                        <p:tgtEl>
                                          <p:spTgt spid="553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4" grpId="0"/>
      <p:bldP spid="55305" grpId="0"/>
      <p:bldP spid="55306" grpId="0"/>
      <p:bldP spid="55307" grpId="0"/>
      <p:bldP spid="55308" grpId="0"/>
      <p:bldP spid="5530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Line 5"/>
          <p:cNvSpPr>
            <a:spLocks noChangeShapeType="1"/>
          </p:cNvSpPr>
          <p:nvPr/>
        </p:nvSpPr>
        <p:spPr bwMode="auto">
          <a:xfrm>
            <a:off x="282575" y="1133475"/>
            <a:ext cx="1439863" cy="0"/>
          </a:xfrm>
          <a:prstGeom prst="line">
            <a:avLst/>
          </a:prstGeom>
          <a:noFill/>
          <a:ln w="12700">
            <a:solidFill>
              <a:srgbClr val="FFFF66"/>
            </a:solidFill>
            <a:round/>
            <a:headEnd/>
            <a:tailEnd/>
          </a:ln>
        </p:spPr>
        <p:txBody>
          <a:bodyPr/>
          <a:lstStyle/>
          <a:p>
            <a:endParaRPr lang="en-US"/>
          </a:p>
        </p:txBody>
      </p:sp>
      <p:sp>
        <p:nvSpPr>
          <p:cNvPr id="11277" name="Text Box 13"/>
          <p:cNvSpPr txBox="1">
            <a:spLocks noChangeArrowheads="1"/>
          </p:cNvSpPr>
          <p:nvPr/>
        </p:nvSpPr>
        <p:spPr bwMode="auto">
          <a:xfrm>
            <a:off x="827088" y="1973263"/>
            <a:ext cx="7129462" cy="519112"/>
          </a:xfrm>
          <a:prstGeom prst="rect">
            <a:avLst/>
          </a:prstGeom>
          <a:noFill/>
          <a:ln w="9525">
            <a:noFill/>
            <a:miter lim="800000"/>
            <a:headEnd/>
            <a:tailEnd/>
          </a:ln>
        </p:spPr>
        <p:txBody>
          <a:bodyPr>
            <a:spAutoFit/>
          </a:bodyPr>
          <a:lstStyle/>
          <a:p>
            <a:pPr eaLnBrk="1" hangingPunct="1">
              <a:spcBef>
                <a:spcPct val="50000"/>
              </a:spcBef>
            </a:pPr>
            <a:r>
              <a:rPr lang="en-US">
                <a:solidFill>
                  <a:schemeClr val="tx1"/>
                </a:solidFill>
              </a:rPr>
              <a:t>- Em học tập được ở bạn nhỏ điều gì?</a:t>
            </a:r>
          </a:p>
        </p:txBody>
      </p:sp>
      <p:sp>
        <p:nvSpPr>
          <p:cNvPr id="11278" name="Text Box 14"/>
          <p:cNvSpPr txBox="1">
            <a:spLocks noChangeArrowheads="1"/>
          </p:cNvSpPr>
          <p:nvPr/>
        </p:nvSpPr>
        <p:spPr bwMode="auto">
          <a:xfrm>
            <a:off x="827088" y="2478088"/>
            <a:ext cx="7848600" cy="519112"/>
          </a:xfrm>
          <a:prstGeom prst="rect">
            <a:avLst/>
          </a:prstGeom>
          <a:noFill/>
          <a:ln w="9525">
            <a:noFill/>
            <a:miter lim="800000"/>
            <a:headEnd/>
            <a:tailEnd/>
          </a:ln>
        </p:spPr>
        <p:txBody>
          <a:bodyPr>
            <a:spAutoFit/>
          </a:bodyPr>
          <a:lstStyle/>
          <a:p>
            <a:pPr algn="just" eaLnBrk="1" hangingPunct="1">
              <a:spcBef>
                <a:spcPct val="50000"/>
              </a:spcBef>
            </a:pPr>
            <a:r>
              <a:rPr lang="en-US"/>
              <a:t>- Em học tập được ở bạn nhỏ: </a:t>
            </a:r>
          </a:p>
        </p:txBody>
      </p:sp>
      <p:sp>
        <p:nvSpPr>
          <p:cNvPr id="11279" name="Text Box 15"/>
          <p:cNvSpPr txBox="1">
            <a:spLocks noChangeArrowheads="1"/>
          </p:cNvSpPr>
          <p:nvPr/>
        </p:nvSpPr>
        <p:spPr bwMode="auto">
          <a:xfrm>
            <a:off x="1042988" y="2981325"/>
            <a:ext cx="7848600" cy="519113"/>
          </a:xfrm>
          <a:prstGeom prst="rect">
            <a:avLst/>
          </a:prstGeom>
          <a:noFill/>
          <a:ln w="9525">
            <a:noFill/>
            <a:miter lim="800000"/>
            <a:headEnd/>
            <a:tailEnd/>
          </a:ln>
        </p:spPr>
        <p:txBody>
          <a:bodyPr>
            <a:spAutoFit/>
          </a:bodyPr>
          <a:lstStyle/>
          <a:p>
            <a:pPr algn="just" eaLnBrk="1" hangingPunct="1">
              <a:spcBef>
                <a:spcPct val="50000"/>
              </a:spcBef>
            </a:pPr>
            <a:r>
              <a:rPr lang="en-US"/>
              <a:t>* Tinh thần trách nhiệm bảo vệ tài sản chung. </a:t>
            </a:r>
          </a:p>
        </p:txBody>
      </p:sp>
      <p:sp>
        <p:nvSpPr>
          <p:cNvPr id="11280" name="Text Box 16"/>
          <p:cNvSpPr txBox="1">
            <a:spLocks noChangeArrowheads="1"/>
          </p:cNvSpPr>
          <p:nvPr/>
        </p:nvSpPr>
        <p:spPr bwMode="auto">
          <a:xfrm>
            <a:off x="1042988" y="3490913"/>
            <a:ext cx="7345362" cy="946150"/>
          </a:xfrm>
          <a:prstGeom prst="rect">
            <a:avLst/>
          </a:prstGeom>
          <a:noFill/>
          <a:ln w="9525">
            <a:noFill/>
            <a:miter lim="800000"/>
            <a:headEnd/>
            <a:tailEnd/>
          </a:ln>
        </p:spPr>
        <p:txBody>
          <a:bodyPr>
            <a:spAutoFit/>
          </a:bodyPr>
          <a:lstStyle/>
          <a:p>
            <a:pPr eaLnBrk="1" hangingPunct="1">
              <a:spcBef>
                <a:spcPct val="50000"/>
              </a:spcBef>
            </a:pPr>
            <a:r>
              <a:rPr lang="en-US"/>
              <a:t>* Bình tĩnh, thông minh khi xử trí tình huống      bất ngờ. </a:t>
            </a:r>
          </a:p>
        </p:txBody>
      </p:sp>
      <p:sp>
        <p:nvSpPr>
          <p:cNvPr id="11281" name="Text Box 17"/>
          <p:cNvSpPr txBox="1">
            <a:spLocks noChangeArrowheads="1"/>
          </p:cNvSpPr>
          <p:nvPr/>
        </p:nvSpPr>
        <p:spPr bwMode="auto">
          <a:xfrm>
            <a:off x="1042988" y="4437063"/>
            <a:ext cx="7848600" cy="519112"/>
          </a:xfrm>
          <a:prstGeom prst="rect">
            <a:avLst/>
          </a:prstGeom>
          <a:noFill/>
          <a:ln w="9525">
            <a:noFill/>
            <a:miter lim="800000"/>
            <a:headEnd/>
            <a:tailEnd/>
          </a:ln>
        </p:spPr>
        <p:txBody>
          <a:bodyPr>
            <a:spAutoFit/>
          </a:bodyPr>
          <a:lstStyle/>
          <a:p>
            <a:pPr algn="just" eaLnBrk="1" hangingPunct="1">
              <a:spcBef>
                <a:spcPct val="50000"/>
              </a:spcBef>
            </a:pPr>
            <a:r>
              <a:rPr lang="en-US"/>
              <a:t>* Phán đoán nhanh, phản ứng nhanh. </a:t>
            </a:r>
          </a:p>
        </p:txBody>
      </p:sp>
      <p:sp>
        <p:nvSpPr>
          <p:cNvPr id="11282" name="Text Box 18"/>
          <p:cNvSpPr txBox="1">
            <a:spLocks noChangeArrowheads="1"/>
          </p:cNvSpPr>
          <p:nvPr/>
        </p:nvSpPr>
        <p:spPr bwMode="auto">
          <a:xfrm>
            <a:off x="1042988" y="4941888"/>
            <a:ext cx="7848600" cy="519112"/>
          </a:xfrm>
          <a:prstGeom prst="rect">
            <a:avLst/>
          </a:prstGeom>
          <a:noFill/>
          <a:ln w="9525">
            <a:noFill/>
            <a:miter lim="800000"/>
            <a:headEnd/>
            <a:tailEnd/>
          </a:ln>
        </p:spPr>
        <p:txBody>
          <a:bodyPr>
            <a:spAutoFit/>
          </a:bodyPr>
          <a:lstStyle/>
          <a:p>
            <a:pPr algn="just" eaLnBrk="1" hangingPunct="1">
              <a:spcBef>
                <a:spcPct val="50000"/>
              </a:spcBef>
            </a:pPr>
            <a:r>
              <a:rPr lang="en-US"/>
              <a:t>* Dũng cảm, táo bạo. </a:t>
            </a:r>
          </a:p>
        </p:txBody>
      </p:sp>
      <p:sp>
        <p:nvSpPr>
          <p:cNvPr id="11283" name="Text Box 19"/>
          <p:cNvSpPr txBox="1">
            <a:spLocks noChangeArrowheads="1"/>
          </p:cNvSpPr>
          <p:nvPr/>
        </p:nvSpPr>
        <p:spPr bwMode="auto">
          <a:xfrm>
            <a:off x="1042988" y="5445125"/>
            <a:ext cx="7848600" cy="519113"/>
          </a:xfrm>
          <a:prstGeom prst="rect">
            <a:avLst/>
          </a:prstGeom>
          <a:noFill/>
          <a:ln w="9525">
            <a:noFill/>
            <a:miter lim="800000"/>
            <a:headEnd/>
            <a:tailEnd/>
          </a:ln>
        </p:spPr>
        <p:txBody>
          <a:bodyPr>
            <a:spAutoFit/>
          </a:bodyPr>
          <a:lstStyle/>
          <a:p>
            <a:pPr algn="just" eaLnBrk="1" hangingPunct="1">
              <a:spcBef>
                <a:spcPct val="50000"/>
              </a:spcBef>
            </a:pPr>
            <a:r>
              <a:rPr lang="en-US"/>
              <a:t>* Lòng yêu rừng, ý thức bảo vệ rừng.</a:t>
            </a:r>
          </a:p>
        </p:txBody>
      </p:sp>
      <p:sp>
        <p:nvSpPr>
          <p:cNvPr id="10250" name="Text Box 20"/>
          <p:cNvSpPr txBox="1">
            <a:spLocks noChangeArrowheads="1"/>
          </p:cNvSpPr>
          <p:nvPr/>
        </p:nvSpPr>
        <p:spPr bwMode="auto">
          <a:xfrm>
            <a:off x="34925" y="0"/>
            <a:ext cx="8640763" cy="523875"/>
          </a:xfrm>
          <a:prstGeom prst="rect">
            <a:avLst/>
          </a:prstGeom>
          <a:noFill/>
          <a:ln w="9525">
            <a:noFill/>
            <a:miter lim="800000"/>
            <a:headEnd/>
            <a:tailEnd/>
          </a:ln>
        </p:spPr>
        <p:txBody>
          <a:bodyPr>
            <a:spAutoFit/>
          </a:bodyPr>
          <a:lstStyle/>
          <a:p>
            <a:pPr marL="342900" indent="-342900" eaLnBrk="1" hangingPunct="1">
              <a:spcBef>
                <a:spcPct val="50000"/>
              </a:spcBef>
            </a:pPr>
            <a:r>
              <a:rPr lang="en-US">
                <a:solidFill>
                  <a:schemeClr val="tx1"/>
                </a:solidFill>
              </a:rPr>
              <a:t>Tập đọc:            </a:t>
            </a:r>
            <a:r>
              <a:rPr lang="en-US" sz="2400" b="1"/>
              <a:t>NGƯỜI GÁC RỪNG TÍ HON</a:t>
            </a:r>
          </a:p>
        </p:txBody>
      </p:sp>
      <p:sp>
        <p:nvSpPr>
          <p:cNvPr id="10251" name="Text Box 21"/>
          <p:cNvSpPr txBox="1">
            <a:spLocks noChangeArrowheads="1"/>
          </p:cNvSpPr>
          <p:nvPr/>
        </p:nvSpPr>
        <p:spPr bwMode="auto">
          <a:xfrm>
            <a:off x="4789488" y="1100138"/>
            <a:ext cx="3095625" cy="396875"/>
          </a:xfrm>
          <a:prstGeom prst="rect">
            <a:avLst/>
          </a:prstGeom>
          <a:noFill/>
          <a:ln w="9525">
            <a:noFill/>
            <a:miter lim="800000"/>
            <a:headEnd/>
            <a:tailEnd/>
          </a:ln>
        </p:spPr>
        <p:txBody>
          <a:bodyPr>
            <a:spAutoFit/>
          </a:bodyPr>
          <a:lstStyle/>
          <a:p>
            <a:pPr eaLnBrk="1" hangingPunct="1">
              <a:spcBef>
                <a:spcPct val="50000"/>
              </a:spcBef>
            </a:pPr>
            <a:r>
              <a:rPr lang="en-US" sz="2000" b="1">
                <a:solidFill>
                  <a:schemeClr val="accent1"/>
                </a:solidFill>
              </a:rPr>
              <a:t>Nguyễn Thị Cẩm Châu</a:t>
            </a:r>
          </a:p>
        </p:txBody>
      </p:sp>
      <p:sp>
        <p:nvSpPr>
          <p:cNvPr id="11286" name="Text Box 22"/>
          <p:cNvSpPr txBox="1">
            <a:spLocks noChangeArrowheads="1"/>
          </p:cNvSpPr>
          <p:nvPr/>
        </p:nvSpPr>
        <p:spPr bwMode="auto">
          <a:xfrm>
            <a:off x="1044575" y="5949950"/>
            <a:ext cx="1582738" cy="519113"/>
          </a:xfrm>
          <a:prstGeom prst="rect">
            <a:avLst/>
          </a:prstGeom>
          <a:noFill/>
          <a:ln w="9525">
            <a:noFill/>
            <a:miter lim="800000"/>
            <a:headEnd/>
            <a:tailEnd/>
          </a:ln>
        </p:spPr>
        <p:txBody>
          <a:bodyPr>
            <a:spAutoFit/>
          </a:bodyPr>
          <a:lstStyle/>
          <a:p>
            <a:pPr algn="just" eaLnBrk="1" hangingPunct="1">
              <a:spcBef>
                <a:spcPct val="50000"/>
              </a:spcBef>
            </a:pPr>
            <a:r>
              <a:rPr lang="en-US"/>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277"/>
                                        </p:tgtEl>
                                        <p:attrNameLst>
                                          <p:attrName>style.visibility</p:attrName>
                                        </p:attrNameLst>
                                      </p:cBhvr>
                                      <p:to>
                                        <p:strVal val="visible"/>
                                      </p:to>
                                    </p:set>
                                    <p:animEffect transition="in" filter="slide(fromBottom)">
                                      <p:cBhvr>
                                        <p:cTn id="7" dur="1000"/>
                                        <p:tgtEl>
                                          <p:spTgt spid="1127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1278"/>
                                        </p:tgtEl>
                                        <p:attrNameLst>
                                          <p:attrName>style.visibility</p:attrName>
                                        </p:attrNameLst>
                                      </p:cBhvr>
                                      <p:to>
                                        <p:strVal val="visible"/>
                                      </p:to>
                                    </p:set>
                                    <p:animEffect transition="in" filter="slide(fromBottom)">
                                      <p:cBhvr>
                                        <p:cTn id="12" dur="1000"/>
                                        <p:tgtEl>
                                          <p:spTgt spid="1127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1279"/>
                                        </p:tgtEl>
                                        <p:attrNameLst>
                                          <p:attrName>style.visibility</p:attrName>
                                        </p:attrNameLst>
                                      </p:cBhvr>
                                      <p:to>
                                        <p:strVal val="visible"/>
                                      </p:to>
                                    </p:set>
                                    <p:animEffect transition="in" filter="slide(fromBottom)">
                                      <p:cBhvr>
                                        <p:cTn id="17" dur="1000"/>
                                        <p:tgtEl>
                                          <p:spTgt spid="1127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1280"/>
                                        </p:tgtEl>
                                        <p:attrNameLst>
                                          <p:attrName>style.visibility</p:attrName>
                                        </p:attrNameLst>
                                      </p:cBhvr>
                                      <p:to>
                                        <p:strVal val="visible"/>
                                      </p:to>
                                    </p:set>
                                    <p:animEffect transition="in" filter="slide(fromBottom)">
                                      <p:cBhvr>
                                        <p:cTn id="22" dur="1000"/>
                                        <p:tgtEl>
                                          <p:spTgt spid="1128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1281"/>
                                        </p:tgtEl>
                                        <p:attrNameLst>
                                          <p:attrName>style.visibility</p:attrName>
                                        </p:attrNameLst>
                                      </p:cBhvr>
                                      <p:to>
                                        <p:strVal val="visible"/>
                                      </p:to>
                                    </p:set>
                                    <p:animEffect transition="in" filter="slide(fromBottom)">
                                      <p:cBhvr>
                                        <p:cTn id="27" dur="1000"/>
                                        <p:tgtEl>
                                          <p:spTgt spid="1128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11282"/>
                                        </p:tgtEl>
                                        <p:attrNameLst>
                                          <p:attrName>style.visibility</p:attrName>
                                        </p:attrNameLst>
                                      </p:cBhvr>
                                      <p:to>
                                        <p:strVal val="visible"/>
                                      </p:to>
                                    </p:set>
                                    <p:animEffect transition="in" filter="slide(fromBottom)">
                                      <p:cBhvr>
                                        <p:cTn id="32" dur="1000"/>
                                        <p:tgtEl>
                                          <p:spTgt spid="1128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11283"/>
                                        </p:tgtEl>
                                        <p:attrNameLst>
                                          <p:attrName>style.visibility</p:attrName>
                                        </p:attrNameLst>
                                      </p:cBhvr>
                                      <p:to>
                                        <p:strVal val="visible"/>
                                      </p:to>
                                    </p:set>
                                    <p:animEffect transition="in" filter="slide(fromBottom)">
                                      <p:cBhvr>
                                        <p:cTn id="37" dur="1000"/>
                                        <p:tgtEl>
                                          <p:spTgt spid="11283"/>
                                        </p:tgtEl>
                                      </p:cBhvr>
                                    </p:animEffect>
                                  </p:childTnLst>
                                </p:cTn>
                              </p:par>
                            </p:childTnLst>
                          </p:cTn>
                        </p:par>
                        <p:par>
                          <p:cTn id="38" fill="hold" nodeType="afterGroup">
                            <p:stCondLst>
                              <p:cond delay="1000"/>
                            </p:stCondLst>
                            <p:childTnLst>
                              <p:par>
                                <p:cTn id="39" presetID="12" presetClass="entr" presetSubtype="4" fill="hold" grpId="0" nodeType="afterEffect">
                                  <p:stCondLst>
                                    <p:cond delay="0"/>
                                  </p:stCondLst>
                                  <p:childTnLst>
                                    <p:set>
                                      <p:cBhvr>
                                        <p:cTn id="40" dur="1" fill="hold">
                                          <p:stCondLst>
                                            <p:cond delay="0"/>
                                          </p:stCondLst>
                                        </p:cTn>
                                        <p:tgtEl>
                                          <p:spTgt spid="11286"/>
                                        </p:tgtEl>
                                        <p:attrNameLst>
                                          <p:attrName>style.visibility</p:attrName>
                                        </p:attrNameLst>
                                      </p:cBhvr>
                                      <p:to>
                                        <p:strVal val="visible"/>
                                      </p:to>
                                    </p:set>
                                    <p:animEffect transition="in" filter="slide(fromBottom)">
                                      <p:cBhvr>
                                        <p:cTn id="41" dur="1000"/>
                                        <p:tgtEl>
                                          <p:spTgt spid="112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7" grpId="0"/>
      <p:bldP spid="11278" grpId="0"/>
      <p:bldP spid="11279" grpId="0"/>
      <p:bldP spid="11280" grpId="0"/>
      <p:bldP spid="11281" grpId="0"/>
      <p:bldP spid="11282" grpId="0"/>
      <p:bldP spid="11283" grpId="0"/>
      <p:bldP spid="1128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6640513" y="2224088"/>
            <a:ext cx="184150" cy="366712"/>
          </a:xfrm>
          <a:prstGeom prst="rect">
            <a:avLst/>
          </a:prstGeom>
          <a:noFill/>
          <a:ln w="9525">
            <a:noFill/>
            <a:miter lim="800000"/>
            <a:headEnd/>
            <a:tailEnd/>
          </a:ln>
        </p:spPr>
        <p:txBody>
          <a:bodyPr wrap="none">
            <a:spAutoFit/>
          </a:bodyPr>
          <a:lstStyle/>
          <a:p>
            <a:pPr eaLnBrk="1" hangingPunct="1"/>
            <a:endParaRPr lang="en-US" sz="1800">
              <a:solidFill>
                <a:schemeClr val="tx1"/>
              </a:solidFill>
            </a:endParaRPr>
          </a:p>
        </p:txBody>
      </p:sp>
      <p:sp>
        <p:nvSpPr>
          <p:cNvPr id="11267" name="Text Box 5"/>
          <p:cNvSpPr txBox="1">
            <a:spLocks noChangeArrowheads="1"/>
          </p:cNvSpPr>
          <p:nvPr/>
        </p:nvSpPr>
        <p:spPr bwMode="auto">
          <a:xfrm>
            <a:off x="1671638" y="3232150"/>
            <a:ext cx="184150" cy="366713"/>
          </a:xfrm>
          <a:prstGeom prst="rect">
            <a:avLst/>
          </a:prstGeom>
          <a:noFill/>
          <a:ln w="9525">
            <a:noFill/>
            <a:miter lim="800000"/>
            <a:headEnd/>
            <a:tailEnd/>
          </a:ln>
        </p:spPr>
        <p:txBody>
          <a:bodyPr wrap="none">
            <a:spAutoFit/>
          </a:bodyPr>
          <a:lstStyle/>
          <a:p>
            <a:pPr eaLnBrk="1" hangingPunct="1"/>
            <a:endParaRPr lang="en-US" sz="1800">
              <a:solidFill>
                <a:schemeClr val="tx1"/>
              </a:solidFill>
            </a:endParaRPr>
          </a:p>
        </p:txBody>
      </p:sp>
      <p:sp>
        <p:nvSpPr>
          <p:cNvPr id="11268" name="Line 7"/>
          <p:cNvSpPr>
            <a:spLocks noChangeShapeType="1"/>
          </p:cNvSpPr>
          <p:nvPr/>
        </p:nvSpPr>
        <p:spPr bwMode="auto">
          <a:xfrm>
            <a:off x="241300" y="1133475"/>
            <a:ext cx="1439863" cy="0"/>
          </a:xfrm>
          <a:prstGeom prst="line">
            <a:avLst/>
          </a:prstGeom>
          <a:noFill/>
          <a:ln w="12700">
            <a:solidFill>
              <a:srgbClr val="FFFF66"/>
            </a:solidFill>
            <a:round/>
            <a:headEnd/>
            <a:tailEnd/>
          </a:ln>
        </p:spPr>
        <p:txBody>
          <a:bodyPr/>
          <a:lstStyle/>
          <a:p>
            <a:endParaRPr lang="en-US"/>
          </a:p>
        </p:txBody>
      </p:sp>
      <p:sp>
        <p:nvSpPr>
          <p:cNvPr id="11269" name="Text Box 10"/>
          <p:cNvSpPr txBox="1">
            <a:spLocks noChangeArrowheads="1"/>
          </p:cNvSpPr>
          <p:nvPr/>
        </p:nvSpPr>
        <p:spPr bwMode="auto">
          <a:xfrm>
            <a:off x="2787650" y="4425950"/>
            <a:ext cx="184150" cy="366713"/>
          </a:xfrm>
          <a:prstGeom prst="rect">
            <a:avLst/>
          </a:prstGeom>
          <a:noFill/>
          <a:ln w="9525">
            <a:noFill/>
            <a:miter lim="800000"/>
            <a:headEnd/>
            <a:tailEnd/>
          </a:ln>
        </p:spPr>
        <p:txBody>
          <a:bodyPr>
            <a:spAutoFit/>
          </a:bodyPr>
          <a:lstStyle/>
          <a:p>
            <a:pPr eaLnBrk="1" hangingPunct="1">
              <a:spcBef>
                <a:spcPct val="50000"/>
              </a:spcBef>
            </a:pPr>
            <a:endParaRPr lang="en-US" sz="1800">
              <a:solidFill>
                <a:schemeClr val="tx1"/>
              </a:solidFill>
            </a:endParaRPr>
          </a:p>
        </p:txBody>
      </p:sp>
      <p:sp>
        <p:nvSpPr>
          <p:cNvPr id="11270" name="Text Box 11"/>
          <p:cNvSpPr txBox="1">
            <a:spLocks noChangeArrowheads="1"/>
          </p:cNvSpPr>
          <p:nvPr/>
        </p:nvSpPr>
        <p:spPr bwMode="auto">
          <a:xfrm>
            <a:off x="2319338" y="3448050"/>
            <a:ext cx="184150" cy="366713"/>
          </a:xfrm>
          <a:prstGeom prst="rect">
            <a:avLst/>
          </a:prstGeom>
          <a:noFill/>
          <a:ln w="9525">
            <a:noFill/>
            <a:miter lim="800000"/>
            <a:headEnd/>
            <a:tailEnd/>
          </a:ln>
        </p:spPr>
        <p:txBody>
          <a:bodyPr wrap="none">
            <a:spAutoFit/>
          </a:bodyPr>
          <a:lstStyle/>
          <a:p>
            <a:pPr eaLnBrk="1" hangingPunct="1"/>
            <a:endParaRPr lang="en-US" sz="1800">
              <a:solidFill>
                <a:schemeClr val="tx1"/>
              </a:solidFill>
            </a:endParaRPr>
          </a:p>
        </p:txBody>
      </p:sp>
      <p:sp>
        <p:nvSpPr>
          <p:cNvPr id="11271" name="Text Box 12"/>
          <p:cNvSpPr txBox="1">
            <a:spLocks noChangeArrowheads="1"/>
          </p:cNvSpPr>
          <p:nvPr/>
        </p:nvSpPr>
        <p:spPr bwMode="auto">
          <a:xfrm>
            <a:off x="1239838" y="3665538"/>
            <a:ext cx="184150" cy="366712"/>
          </a:xfrm>
          <a:prstGeom prst="rect">
            <a:avLst/>
          </a:prstGeom>
          <a:noFill/>
          <a:ln w="9525">
            <a:noFill/>
            <a:miter lim="800000"/>
            <a:headEnd/>
            <a:tailEnd/>
          </a:ln>
        </p:spPr>
        <p:txBody>
          <a:bodyPr wrap="none">
            <a:spAutoFit/>
          </a:bodyPr>
          <a:lstStyle/>
          <a:p>
            <a:pPr eaLnBrk="1" hangingPunct="1"/>
            <a:endParaRPr lang="en-US" sz="1800">
              <a:solidFill>
                <a:schemeClr val="tx1"/>
              </a:solidFill>
            </a:endParaRPr>
          </a:p>
        </p:txBody>
      </p:sp>
      <p:sp>
        <p:nvSpPr>
          <p:cNvPr id="18453" name="Text Box 21"/>
          <p:cNvSpPr txBox="1">
            <a:spLocks noChangeArrowheads="1"/>
          </p:cNvSpPr>
          <p:nvPr/>
        </p:nvSpPr>
        <p:spPr bwMode="auto">
          <a:xfrm>
            <a:off x="684213" y="2276475"/>
            <a:ext cx="7920037" cy="1873250"/>
          </a:xfrm>
          <a:prstGeom prst="rect">
            <a:avLst/>
          </a:prstGeom>
          <a:solidFill>
            <a:srgbClr val="66CCFF"/>
          </a:solidFill>
          <a:ln w="9525">
            <a:solidFill>
              <a:schemeClr val="tx1"/>
            </a:solidFill>
            <a:miter lim="800000"/>
            <a:headEnd/>
            <a:tailEnd/>
          </a:ln>
        </p:spPr>
        <p:txBody>
          <a:bodyPr/>
          <a:lstStyle/>
          <a:p>
            <a:pPr algn="just" eaLnBrk="1" hangingPunct="1">
              <a:spcBef>
                <a:spcPct val="50000"/>
              </a:spcBef>
            </a:pPr>
            <a:r>
              <a:rPr lang="en-US">
                <a:solidFill>
                  <a:srgbClr val="FF3300"/>
                </a:solidFill>
              </a:rPr>
              <a:t>                        </a:t>
            </a:r>
            <a:r>
              <a:rPr lang="en-US">
                <a:solidFill>
                  <a:schemeClr val="bg1"/>
                </a:solidFill>
              </a:rPr>
              <a:t>Ý nghĩa truyện: </a:t>
            </a:r>
          </a:p>
          <a:p>
            <a:pPr algn="just" eaLnBrk="1" hangingPunct="1">
              <a:spcBef>
                <a:spcPct val="50000"/>
              </a:spcBef>
            </a:pPr>
            <a:r>
              <a:rPr lang="en-US">
                <a:solidFill>
                  <a:srgbClr val="FF3300"/>
                </a:solidFill>
              </a:rPr>
              <a:t>   </a:t>
            </a:r>
            <a:r>
              <a:rPr lang="en-US"/>
              <a:t>Ca ngợi ý thức bảo vệ rừng, sự thông minh và dũng cảm của một công dân nhỏ tuổi.</a:t>
            </a:r>
          </a:p>
        </p:txBody>
      </p:sp>
      <p:sp>
        <p:nvSpPr>
          <p:cNvPr id="11273" name="Text Box 24"/>
          <p:cNvSpPr txBox="1">
            <a:spLocks noChangeArrowheads="1"/>
          </p:cNvSpPr>
          <p:nvPr/>
        </p:nvSpPr>
        <p:spPr bwMode="auto">
          <a:xfrm>
            <a:off x="34925" y="0"/>
            <a:ext cx="8640763" cy="1160463"/>
          </a:xfrm>
          <a:prstGeom prst="rect">
            <a:avLst/>
          </a:prstGeom>
          <a:noFill/>
          <a:ln w="9525">
            <a:noFill/>
            <a:miter lim="800000"/>
            <a:headEnd/>
            <a:tailEnd/>
          </a:ln>
        </p:spPr>
        <p:txBody>
          <a:bodyPr>
            <a:spAutoFit/>
          </a:bodyPr>
          <a:lstStyle/>
          <a:p>
            <a:pPr marL="342900" indent="-342900" eaLnBrk="1" hangingPunct="1">
              <a:spcBef>
                <a:spcPct val="50000"/>
              </a:spcBef>
            </a:pPr>
            <a:r>
              <a:rPr lang="en-US">
                <a:solidFill>
                  <a:schemeClr val="tx1"/>
                </a:solidFill>
              </a:rPr>
              <a:t>                  </a:t>
            </a:r>
          </a:p>
          <a:p>
            <a:pPr marL="342900" indent="-342900" eaLnBrk="1" hangingPunct="1">
              <a:spcBef>
                <a:spcPct val="50000"/>
              </a:spcBef>
            </a:pPr>
            <a:r>
              <a:rPr lang="en-US">
                <a:solidFill>
                  <a:schemeClr val="tx1"/>
                </a:solidFill>
              </a:rPr>
              <a:t>  Tập đọc:            </a:t>
            </a:r>
            <a:r>
              <a:rPr lang="en-US" sz="2400" b="1"/>
              <a:t>NGƯỜI GÁC RỪNG TÍ HON</a:t>
            </a:r>
          </a:p>
        </p:txBody>
      </p:sp>
      <p:sp>
        <p:nvSpPr>
          <p:cNvPr id="11274" name="Text Box 25"/>
          <p:cNvSpPr txBox="1">
            <a:spLocks noChangeArrowheads="1"/>
          </p:cNvSpPr>
          <p:nvPr/>
        </p:nvSpPr>
        <p:spPr bwMode="auto">
          <a:xfrm>
            <a:off x="4789488" y="1100138"/>
            <a:ext cx="3095625" cy="396875"/>
          </a:xfrm>
          <a:prstGeom prst="rect">
            <a:avLst/>
          </a:prstGeom>
          <a:noFill/>
          <a:ln w="9525">
            <a:noFill/>
            <a:miter lim="800000"/>
            <a:headEnd/>
            <a:tailEnd/>
          </a:ln>
        </p:spPr>
        <p:txBody>
          <a:bodyPr>
            <a:spAutoFit/>
          </a:bodyPr>
          <a:lstStyle/>
          <a:p>
            <a:pPr eaLnBrk="1" hangingPunct="1">
              <a:spcBef>
                <a:spcPct val="50000"/>
              </a:spcBef>
            </a:pPr>
            <a:r>
              <a:rPr lang="en-US" sz="2000" b="1">
                <a:solidFill>
                  <a:schemeClr val="accent1"/>
                </a:solidFill>
              </a:rPr>
              <a:t>Nguyễn Thị Cẩm Châu</a:t>
            </a:r>
          </a:p>
        </p:txBody>
      </p:sp>
      <p:sp>
        <p:nvSpPr>
          <p:cNvPr id="11275" name="Line 28"/>
          <p:cNvSpPr>
            <a:spLocks noChangeShapeType="1"/>
          </p:cNvSpPr>
          <p:nvPr/>
        </p:nvSpPr>
        <p:spPr bwMode="auto">
          <a:xfrm>
            <a:off x="3184525" y="2724150"/>
            <a:ext cx="2305050" cy="0"/>
          </a:xfrm>
          <a:prstGeom prst="line">
            <a:avLst/>
          </a:prstGeom>
          <a:noFill/>
          <a:ln w="9525">
            <a:solidFill>
              <a:schemeClr val="bg1"/>
            </a:solidFill>
            <a:round/>
            <a:headEnd/>
            <a:tailEnd/>
          </a:ln>
        </p:spPr>
        <p:txBody>
          <a:bodyPr/>
          <a:lstStyle/>
          <a:p>
            <a:endParaRPr lang="en-US"/>
          </a:p>
        </p:txBody>
      </p:sp>
      <p:sp>
        <p:nvSpPr>
          <p:cNvPr id="18462" name="Text Box 30"/>
          <p:cNvSpPr txBox="1">
            <a:spLocks noChangeArrowheads="1"/>
          </p:cNvSpPr>
          <p:nvPr/>
        </p:nvSpPr>
        <p:spPr bwMode="auto">
          <a:xfrm>
            <a:off x="684213" y="1700213"/>
            <a:ext cx="8208962" cy="519112"/>
          </a:xfrm>
          <a:prstGeom prst="rect">
            <a:avLst/>
          </a:prstGeom>
          <a:noFill/>
          <a:ln w="9525">
            <a:noFill/>
            <a:miter lim="800000"/>
            <a:headEnd/>
            <a:tailEnd/>
          </a:ln>
        </p:spPr>
        <p:txBody>
          <a:bodyPr>
            <a:spAutoFit/>
          </a:bodyPr>
          <a:lstStyle/>
          <a:p>
            <a:pPr>
              <a:spcBef>
                <a:spcPct val="50000"/>
              </a:spcBef>
            </a:pPr>
            <a:r>
              <a:rPr lang="en-US">
                <a:solidFill>
                  <a:schemeClr val="tx1"/>
                </a:solidFill>
              </a:rPr>
              <a:t>- Qua câu chuyện, tác giả muốn ca ngợi điều gì?</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8453">
                                            <p:txEl>
                                              <p:pRg st="1" end="1"/>
                                            </p:txEl>
                                          </p:spTgt>
                                        </p:tgtEl>
                                        <p:attrNameLst>
                                          <p:attrName>style.visibility</p:attrName>
                                        </p:attrNameLst>
                                      </p:cBhvr>
                                      <p:to>
                                        <p:strVal val="visible"/>
                                      </p:to>
                                    </p:set>
                                    <p:anim calcmode="discrete" valueType="clr">
                                      <p:cBhvr override="childStyle">
                                        <p:cTn id="7" dur="80"/>
                                        <p:tgtEl>
                                          <p:spTgt spid="1845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8453">
                                            <p:txEl>
                                              <p:pRg st="1" end="1"/>
                                            </p:txEl>
                                          </p:spTgt>
                                        </p:tgtEl>
                                        <p:attrNameLst>
                                          <p:attrName>fillcolor</p:attrName>
                                        </p:attrNameLst>
                                      </p:cBhvr>
                                      <p:tavLst>
                                        <p:tav tm="0">
                                          <p:val>
                                            <p:clrVal>
                                              <a:schemeClr val="accent2"/>
                                            </p:clrVal>
                                          </p:val>
                                        </p:tav>
                                        <p:tav tm="50000">
                                          <p:val>
                                            <p:clrVal>
                                              <a:schemeClr val="hlink"/>
                                            </p:clrVal>
                                          </p:val>
                                        </p:tav>
                                      </p:tavLst>
                                    </p:anim>
                                    <p:set>
                                      <p:cBhvr>
                                        <p:cTn id="9" dur="80"/>
                                        <p:tgtEl>
                                          <p:spTgt spid="18453">
                                            <p:txEl>
                                              <p:pRg st="1" end="1"/>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18453">
                                            <p:bg/>
                                          </p:spTgt>
                                        </p:tgtEl>
                                        <p:attrNameLst>
                                          <p:attrName>style.visibility</p:attrName>
                                        </p:attrNameLst>
                                      </p:cBhvr>
                                      <p:to>
                                        <p:strVal val="visible"/>
                                      </p:to>
                                    </p:set>
                                    <p:animEffect transition="in" filter="wipe(up)">
                                      <p:cBhvr>
                                        <p:cTn id="14" dur="2000"/>
                                        <p:tgtEl>
                                          <p:spTgt spid="18453">
                                            <p:bg/>
                                          </p:spTgt>
                                        </p:tgtEl>
                                      </p:cBhvr>
                                    </p:animEffect>
                                  </p:childTnLst>
                                </p:cTn>
                              </p:par>
                              <p:par>
                                <p:cTn id="15" presetID="22" presetClass="exit" presetSubtype="2" fill="hold" grpId="0" nodeType="withEffect">
                                  <p:stCondLst>
                                    <p:cond delay="0"/>
                                  </p:stCondLst>
                                  <p:childTnLst>
                                    <p:animEffect transition="out" filter="wipe(right)">
                                      <p:cBhvr>
                                        <p:cTn id="16" dur="500"/>
                                        <p:tgtEl>
                                          <p:spTgt spid="18462"/>
                                        </p:tgtEl>
                                      </p:cBhvr>
                                    </p:animEffect>
                                    <p:set>
                                      <p:cBhvr>
                                        <p:cTn id="17" dur="1" fill="hold">
                                          <p:stCondLst>
                                            <p:cond delay="499"/>
                                          </p:stCondLst>
                                        </p:cTn>
                                        <p:tgtEl>
                                          <p:spTgt spid="18462"/>
                                        </p:tgtEl>
                                        <p:attrNameLst>
                                          <p:attrName>style.visibility</p:attrName>
                                        </p:attrNameLst>
                                      </p:cBhvr>
                                      <p:to>
                                        <p:strVal val="hidden"/>
                                      </p:to>
                                    </p:set>
                                  </p:childTnLst>
                                </p:cTn>
                              </p:par>
                            </p:childTnLst>
                          </p:cTn>
                        </p:par>
                        <p:par>
                          <p:cTn id="18" fill="hold" nodeType="afterGroup">
                            <p:stCondLst>
                              <p:cond delay="2000"/>
                            </p:stCondLst>
                            <p:childTnLst>
                              <p:par>
                                <p:cTn id="19" presetID="3" presetClass="emph" presetSubtype="2" fill="hold" nodeType="afterEffect">
                                  <p:stCondLst>
                                    <p:cond delay="0"/>
                                  </p:stCondLst>
                                  <p:iterate type="lt">
                                    <p:tmPct val="0"/>
                                  </p:iterate>
                                  <p:childTnLst>
                                    <p:animClr clrSpc="rgb" dir="cw">
                                      <p:cBhvr override="childStyle">
                                        <p:cTn id="20" dur="500" fill="hold"/>
                                        <p:tgtEl>
                                          <p:spTgt spid="18453">
                                            <p:txEl>
                                              <p:pRg st="1" end="1"/>
                                            </p:txEl>
                                          </p:spTgt>
                                        </p:tgtEl>
                                        <p:attrNameLst>
                                          <p:attrName>style.color</p:attrName>
                                        </p:attrNameLst>
                                      </p:cBhvr>
                                      <p:to>
                                        <a:srgbClr val="FF33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53" grpId="0" build="allAtOnce" animBg="1"/>
      <p:bldP spid="18462" grpId="0"/>
    </p:bld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rgbClr val="FFFF66"/>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rgbClr val="FFFF66"/>
            </a:solidFill>
            <a:effectLst/>
            <a:latin typeface="Arial"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1017</TotalTime>
  <Words>832</Words>
  <Application>Microsoft Office PowerPoint</Application>
  <PresentationFormat>On-screen Show (4:3)</PresentationFormat>
  <Paragraphs>95</Paragraphs>
  <Slides>15</Slides>
  <Notes>0</Notes>
  <HiddenSlides>0</HiddenSlides>
  <MMClips>2</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Garamond</vt:lpstr>
      <vt:lpstr>Wingdings</vt:lpstr>
      <vt:lpstr>Calibri</vt:lpstr>
      <vt:lpstr>Stream</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Dai Loc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Nhat Thanh</dc:creator>
  <cp:lastModifiedBy>CSTeam</cp:lastModifiedBy>
  <cp:revision>42</cp:revision>
  <dcterms:created xsi:type="dcterms:W3CDTF">2008-10-21T12:51:01Z</dcterms:created>
  <dcterms:modified xsi:type="dcterms:W3CDTF">2016-06-30T03:10:57Z</dcterms:modified>
</cp:coreProperties>
</file>