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79" autoAdjust="0"/>
  </p:normalViewPr>
  <p:slideViewPr>
    <p:cSldViewPr snapToGrid="0">
      <p:cViewPr varScale="1">
        <p:scale>
          <a:sx n="66" d="100"/>
          <a:sy n="66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2022/8/15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xmlns="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xmlns="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xmlns="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xmlns="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xmlns="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xmlns="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</a:t>
            </a:r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nl-NL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506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Microsoft YaHei</vt:lpstr>
      <vt:lpstr>SimSun</vt:lpstr>
      <vt:lpstr>Arial</vt:lpstr>
      <vt:lpstr>Calibri</vt:lpstr>
      <vt:lpstr>Calibri Light</vt:lpstr>
      <vt:lpstr>Coiny</vt:lpstr>
      <vt:lpstr>Times New Roman</vt:lpstr>
      <vt:lpstr>UTM Ong Do Gia</vt:lpstr>
      <vt:lpstr>印品黑体</vt:lpstr>
      <vt:lpstr>字魂35号-经典雅黑</vt:lpstr>
      <vt:lpstr>等线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2022-07-25T07:57:40Z</dcterms:created>
  <dcterms:modified xsi:type="dcterms:W3CDTF">2022-08-15T08:56:49Z</dcterms:modified>
</cp:coreProperties>
</file>