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 id="2147483716" r:id="rId2"/>
    <p:sldMasterId id="2147483748" r:id="rId3"/>
  </p:sldMasterIdLst>
  <p:sldIdLst>
    <p:sldId id="259" r:id="rId4"/>
    <p:sldId id="262" r:id="rId5"/>
    <p:sldId id="279" r:id="rId6"/>
    <p:sldId id="271" r:id="rId7"/>
    <p:sldId id="280" r:id="rId8"/>
    <p:sldId id="281" r:id="rId9"/>
    <p:sldId id="261" r:id="rId10"/>
    <p:sldId id="282" r:id="rId11"/>
    <p:sldId id="283" r:id="rId12"/>
    <p:sldId id="284" r:id="rId13"/>
    <p:sldId id="285" r:id="rId14"/>
    <p:sldId id="286" r:id="rId15"/>
    <p:sldId id="287" r:id="rId16"/>
    <p:sldId id="288" r:id="rId17"/>
    <p:sldId id="265" r:id="rId18"/>
    <p:sldId id="275" r:id="rId19"/>
    <p:sldId id="276" r:id="rId20"/>
    <p:sldId id="277" r:id="rId21"/>
    <p:sldId id="278" r:id="rId22"/>
    <p:sldId id="289" r:id="rId23"/>
    <p:sldId id="267" r:id="rId24"/>
    <p:sldId id="266" r:id="rId25"/>
    <p:sldId id="268" r:id="rId26"/>
    <p:sldId id="274" r:id="rId27"/>
  </p:sldIdLst>
  <p:sldSz cx="9144000" cy="6858000" type="screen4x3"/>
  <p:notesSz cx="6858000" cy="9144000"/>
  <p:custDataLst>
    <p:tags r:id="rId28"/>
  </p:custDataLst>
  <p:defaultTextStyle>
    <a:defPPr>
      <a:defRPr lang="en-US"/>
    </a:defPPr>
    <a:lvl1pPr algn="l" rtl="0" eaLnBrk="0" fontAlgn="base" hangingPunct="0">
      <a:spcBef>
        <a:spcPct val="0"/>
      </a:spcBef>
      <a:spcAft>
        <a:spcPct val="0"/>
      </a:spcAft>
      <a:defRPr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9900FF"/>
    <a:srgbClr val="000000"/>
    <a:srgbClr val="33CC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0" autoAdjust="0"/>
  </p:normalViewPr>
  <p:slideViewPr>
    <p:cSldViewPr>
      <p:cViewPr varScale="1">
        <p:scale>
          <a:sx n="70" d="100"/>
          <a:sy n="70" d="100"/>
        </p:scale>
        <p:origin x="138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blackWhite">
          <a:xfrm>
            <a:off x="20638" y="12700"/>
            <a:ext cx="8896350" cy="6780213"/>
          </a:xfrm>
          <a:custGeom>
            <a:avLst/>
            <a:gdLst/>
            <a:ahLst/>
            <a:cxnLst>
              <a:cxn ang="0">
                <a:pos x="2822" y="0"/>
              </a:cxn>
              <a:cxn ang="0">
                <a:pos x="0" y="975"/>
              </a:cxn>
              <a:cxn ang="0">
                <a:pos x="2169" y="3619"/>
              </a:cxn>
              <a:cxn ang="0">
                <a:pos x="3985" y="1125"/>
              </a:cxn>
              <a:cxn ang="0">
                <a:pos x="2822" y="0"/>
              </a:cxn>
              <a:cxn ang="0">
                <a:pos x="2822" y="0"/>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w="9525">
            <a:noFill/>
            <a:round/>
            <a:headEnd/>
            <a:tailEnd/>
          </a:ln>
        </p:spPr>
        <p:txBody>
          <a:bodyPr/>
          <a:lstStyle/>
          <a:p>
            <a:pPr>
              <a:defRPr/>
            </a:pPr>
            <a:endParaRPr lang="en-US"/>
          </a:p>
        </p:txBody>
      </p:sp>
      <p:grpSp>
        <p:nvGrpSpPr>
          <p:cNvPr id="5" name="Group 8"/>
          <p:cNvGrpSpPr>
            <a:grpSpLocks/>
          </p:cNvGrpSpPr>
          <p:nvPr/>
        </p:nvGrpSpPr>
        <p:grpSpPr bwMode="auto">
          <a:xfrm>
            <a:off x="195263" y="234950"/>
            <a:ext cx="3787775" cy="1778000"/>
            <a:chOff x="123" y="148"/>
            <a:chExt cx="2386" cy="1120"/>
          </a:xfrm>
        </p:grpSpPr>
        <p:sp>
          <p:nvSpPr>
            <p:cNvPr id="6" name="Freeform 9"/>
            <p:cNvSpPr>
              <a:spLocks/>
            </p:cNvSpPr>
            <p:nvPr userDrawn="1"/>
          </p:nvSpPr>
          <p:spPr bwMode="auto">
            <a:xfrm>
              <a:off x="177" y="177"/>
              <a:ext cx="2250" cy="1017"/>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n-US"/>
            </a:p>
          </p:txBody>
        </p:sp>
        <p:sp>
          <p:nvSpPr>
            <p:cNvPr id="7" name="Freeform 10"/>
            <p:cNvSpPr>
              <a:spLocks/>
            </p:cNvSpPr>
            <p:nvPr userDrawn="1"/>
          </p:nvSpPr>
          <p:spPr bwMode="auto">
            <a:xfrm>
              <a:off x="166" y="261"/>
              <a:ext cx="2244" cy="1007"/>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n-US"/>
            </a:p>
          </p:txBody>
        </p:sp>
        <p:sp>
          <p:nvSpPr>
            <p:cNvPr id="8" name="Freeform 11"/>
            <p:cNvSpPr>
              <a:spLocks/>
            </p:cNvSpPr>
            <p:nvPr userDrawn="1"/>
          </p:nvSpPr>
          <p:spPr bwMode="auto">
            <a:xfrm>
              <a:off x="474" y="344"/>
              <a:ext cx="1488" cy="919"/>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p>
          </p:txBody>
        </p:sp>
        <p:grpSp>
          <p:nvGrpSpPr>
            <p:cNvPr id="9" name="Group 12"/>
            <p:cNvGrpSpPr>
              <a:grpSpLocks/>
            </p:cNvGrpSpPr>
            <p:nvPr userDrawn="1"/>
          </p:nvGrpSpPr>
          <p:grpSpPr bwMode="auto">
            <a:xfrm>
              <a:off x="123" y="148"/>
              <a:ext cx="2386" cy="1081"/>
              <a:chOff x="123" y="148"/>
              <a:chExt cx="2386" cy="1081"/>
            </a:xfrm>
          </p:grpSpPr>
          <p:sp>
            <p:nvSpPr>
              <p:cNvPr id="10" name="Freeform 13"/>
              <p:cNvSpPr>
                <a:spLocks/>
              </p:cNvSpPr>
              <p:nvPr userDrawn="1"/>
            </p:nvSpPr>
            <p:spPr bwMode="auto">
              <a:xfrm>
                <a:off x="2005" y="934"/>
                <a:ext cx="212" cy="214"/>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p>
            </p:txBody>
          </p:sp>
          <p:sp>
            <p:nvSpPr>
              <p:cNvPr id="11" name="Freeform 14"/>
              <p:cNvSpPr>
                <a:spLocks/>
              </p:cNvSpPr>
              <p:nvPr userDrawn="1"/>
            </p:nvSpPr>
            <p:spPr bwMode="auto">
              <a:xfrm>
                <a:off x="123" y="148"/>
                <a:ext cx="2386" cy="108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p>
            </p:txBody>
          </p:sp>
          <p:sp>
            <p:nvSpPr>
              <p:cNvPr id="12" name="Freeform 15"/>
              <p:cNvSpPr>
                <a:spLocks/>
              </p:cNvSpPr>
              <p:nvPr userDrawn="1"/>
            </p:nvSpPr>
            <p:spPr bwMode="auto">
              <a:xfrm>
                <a:off x="324" y="158"/>
                <a:ext cx="1686" cy="614"/>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p>
            </p:txBody>
          </p:sp>
          <p:sp>
            <p:nvSpPr>
              <p:cNvPr id="13" name="Freeform 16"/>
              <p:cNvSpPr>
                <a:spLocks/>
              </p:cNvSpPr>
              <p:nvPr userDrawn="1"/>
            </p:nvSpPr>
            <p:spPr bwMode="auto">
              <a:xfrm>
                <a:off x="409" y="251"/>
                <a:ext cx="227" cy="410"/>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p>
            </p:txBody>
          </p:sp>
          <p:sp>
            <p:nvSpPr>
              <p:cNvPr id="14" name="Freeform 17"/>
              <p:cNvSpPr>
                <a:spLocks/>
              </p:cNvSpPr>
              <p:nvPr userDrawn="1"/>
            </p:nvSpPr>
            <p:spPr bwMode="auto">
              <a:xfrm>
                <a:off x="846" y="536"/>
                <a:ext cx="691" cy="36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p>
            </p:txBody>
          </p:sp>
        </p:grpSp>
      </p:grpSp>
      <p:grpSp>
        <p:nvGrpSpPr>
          <p:cNvPr id="15" name="Group 18"/>
          <p:cNvGrpSpPr>
            <a:grpSpLocks/>
          </p:cNvGrpSpPr>
          <p:nvPr/>
        </p:nvGrpSpPr>
        <p:grpSpPr bwMode="auto">
          <a:xfrm>
            <a:off x="7915275" y="4368800"/>
            <a:ext cx="742950" cy="1058863"/>
            <a:chOff x="4986" y="2752"/>
            <a:chExt cx="468" cy="667"/>
          </a:xfrm>
        </p:grpSpPr>
        <p:sp>
          <p:nvSpPr>
            <p:cNvPr id="16" name="Freeform 19"/>
            <p:cNvSpPr>
              <a:spLocks/>
            </p:cNvSpPr>
            <p:nvPr userDrawn="1"/>
          </p:nvSpPr>
          <p:spPr bwMode="auto">
            <a:xfrm rot="7320404">
              <a:off x="4909" y="2936"/>
              <a:ext cx="629" cy="293"/>
            </a:xfrm>
            <a:custGeom>
              <a:avLst/>
              <a:gdLst/>
              <a:ahLst/>
              <a:cxnLst>
                <a:cxn ang="0">
                  <a:pos x="794" y="395"/>
                </a:cxn>
                <a:cxn ang="0">
                  <a:pos x="710" y="318"/>
                </a:cxn>
                <a:cxn ang="0">
                  <a:pos x="556" y="210"/>
                </a:cxn>
                <a:cxn ang="0">
                  <a:pos x="71" y="0"/>
                </a:cxn>
                <a:cxn ang="0">
                  <a:pos x="23" y="20"/>
                </a:cxn>
                <a:cxn ang="0">
                  <a:pos x="0" y="83"/>
                </a:cxn>
                <a:cxn ang="0">
                  <a:pos x="28" y="155"/>
                </a:cxn>
                <a:cxn ang="0">
                  <a:pos x="570" y="409"/>
                </a:cxn>
                <a:cxn ang="0">
                  <a:pos x="689" y="393"/>
                </a:cxn>
                <a:cxn ang="0">
                  <a:pos x="785" y="414"/>
                </a:cxn>
                <a:cxn ang="0">
                  <a:pos x="794" y="395"/>
                </a:cxn>
                <a:cxn ang="0">
                  <a:pos x="794" y="395"/>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w="9525">
              <a:noFill/>
              <a:round/>
              <a:headEnd/>
              <a:tailEnd/>
            </a:ln>
          </p:spPr>
          <p:txBody>
            <a:bodyPr/>
            <a:lstStyle/>
            <a:p>
              <a:pPr>
                <a:defRPr/>
              </a:pPr>
              <a:endParaRPr lang="en-US"/>
            </a:p>
          </p:txBody>
        </p:sp>
        <p:sp>
          <p:nvSpPr>
            <p:cNvPr id="17" name="Freeform 20"/>
            <p:cNvSpPr>
              <a:spLocks/>
            </p:cNvSpPr>
            <p:nvPr userDrawn="1"/>
          </p:nvSpPr>
          <p:spPr bwMode="auto">
            <a:xfrm rot="7320404">
              <a:off x="4893" y="2923"/>
              <a:ext cx="627" cy="29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w="9525">
              <a:noFill/>
              <a:round/>
              <a:headEnd/>
              <a:tailEnd/>
            </a:ln>
          </p:spPr>
          <p:txBody>
            <a:bodyPr/>
            <a:lstStyle/>
            <a:p>
              <a:pPr>
                <a:defRPr/>
              </a:pPr>
              <a:endParaRPr lang="en-US"/>
            </a:p>
          </p:txBody>
        </p:sp>
        <p:sp>
          <p:nvSpPr>
            <p:cNvPr id="18" name="Freeform 21"/>
            <p:cNvSpPr>
              <a:spLocks/>
            </p:cNvSpPr>
            <p:nvPr userDrawn="1"/>
          </p:nvSpPr>
          <p:spPr bwMode="auto">
            <a:xfrm rot="7320404">
              <a:off x="5000" y="2913"/>
              <a:ext cx="416" cy="265"/>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p>
          </p:txBody>
        </p:sp>
        <p:grpSp>
          <p:nvGrpSpPr>
            <p:cNvPr id="19" name="Group 22"/>
            <p:cNvGrpSpPr>
              <a:grpSpLocks/>
            </p:cNvGrpSpPr>
            <p:nvPr userDrawn="1"/>
          </p:nvGrpSpPr>
          <p:grpSpPr bwMode="auto">
            <a:xfrm>
              <a:off x="4986" y="2752"/>
              <a:ext cx="468" cy="667"/>
              <a:chOff x="4986" y="2752"/>
              <a:chExt cx="468" cy="667"/>
            </a:xfrm>
          </p:grpSpPr>
          <p:sp>
            <p:nvSpPr>
              <p:cNvPr id="20" name="Freeform 23"/>
              <p:cNvSpPr>
                <a:spLocks/>
              </p:cNvSpPr>
              <p:nvPr userDrawn="1"/>
            </p:nvSpPr>
            <p:spPr bwMode="auto">
              <a:xfrm rot="7320404">
                <a:off x="4987" y="3190"/>
                <a:ext cx="59" cy="61"/>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p>
            </p:txBody>
          </p:sp>
          <p:sp>
            <p:nvSpPr>
              <p:cNvPr id="21" name="Freeform 24"/>
              <p:cNvSpPr>
                <a:spLocks/>
              </p:cNvSpPr>
              <p:nvPr userDrawn="1"/>
            </p:nvSpPr>
            <p:spPr bwMode="auto">
              <a:xfrm rot="7320404">
                <a:off x="4887" y="2930"/>
                <a:ext cx="667" cy="311"/>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p>
            </p:txBody>
          </p:sp>
          <p:sp>
            <p:nvSpPr>
              <p:cNvPr id="22" name="Freeform 25"/>
              <p:cNvSpPr>
                <a:spLocks/>
              </p:cNvSpPr>
              <p:nvPr userDrawn="1"/>
            </p:nvSpPr>
            <p:spPr bwMode="auto">
              <a:xfrm rot="7320404">
                <a:off x="5062" y="2997"/>
                <a:ext cx="472" cy="176"/>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p>
            </p:txBody>
          </p:sp>
          <p:sp>
            <p:nvSpPr>
              <p:cNvPr id="23" name="Freeform 26"/>
              <p:cNvSpPr>
                <a:spLocks/>
              </p:cNvSpPr>
              <p:nvPr userDrawn="1"/>
            </p:nvSpPr>
            <p:spPr bwMode="auto">
              <a:xfrm rot="7320404">
                <a:off x="5365" y="2873"/>
                <a:ext cx="63" cy="118"/>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p>
            </p:txBody>
          </p:sp>
          <p:sp>
            <p:nvSpPr>
              <p:cNvPr id="24" name="Freeform 27"/>
              <p:cNvSpPr>
                <a:spLocks/>
              </p:cNvSpPr>
              <p:nvPr userDrawn="1"/>
            </p:nvSpPr>
            <p:spPr bwMode="auto">
              <a:xfrm rot="7320404">
                <a:off x="5137" y="3000"/>
                <a:ext cx="193" cy="104"/>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p>
            </p:txBody>
          </p:sp>
        </p:grpSp>
      </p:grpSp>
      <p:sp>
        <p:nvSpPr>
          <p:cNvPr id="25" name="Freeform 28"/>
          <p:cNvSpPr>
            <a:spLocks/>
          </p:cNvSpPr>
          <p:nvPr/>
        </p:nvSpPr>
        <p:spPr bwMode="auto">
          <a:xfrm>
            <a:off x="901700" y="5054600"/>
            <a:ext cx="6807200" cy="728663"/>
          </a:xfrm>
          <a:custGeom>
            <a:avLst/>
            <a:gdLst/>
            <a:ahLst/>
            <a:cxnLst>
              <a:cxn ang="0">
                <a:pos x="0" y="0"/>
              </a:cxn>
              <a:cxn ang="0">
                <a:pos x="816" y="256"/>
              </a:cxn>
              <a:cxn ang="0">
                <a:pos x="1560" y="144"/>
              </a:cxn>
              <a:cxn ang="0">
                <a:pos x="1856" y="376"/>
              </a:cxn>
              <a:cxn ang="0">
                <a:pos x="2344" y="152"/>
              </a:cxn>
              <a:cxn ang="0">
                <a:pos x="3536" y="456"/>
              </a:cxn>
              <a:cxn ang="0">
                <a:pos x="4288" y="136"/>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p:spPr>
        <p:txBody>
          <a:bodyPr/>
          <a:lstStyle/>
          <a:p>
            <a:pPr>
              <a:defRPr/>
            </a:pPr>
            <a:endParaRPr lang="en-US"/>
          </a:p>
        </p:txBody>
      </p:sp>
      <p:sp>
        <p:nvSpPr>
          <p:cNvPr id="26" name="Freeform 29"/>
          <p:cNvSpPr>
            <a:spLocks/>
          </p:cNvSpPr>
          <p:nvPr/>
        </p:nvSpPr>
        <p:spPr bwMode="auto">
          <a:xfrm>
            <a:off x="4076700" y="1930400"/>
            <a:ext cx="889000" cy="381000"/>
          </a:xfrm>
          <a:custGeom>
            <a:avLst/>
            <a:gdLst/>
            <a:ahLst/>
            <a:cxnLst>
              <a:cxn ang="0">
                <a:pos x="0" y="32"/>
              </a:cxn>
              <a:cxn ang="0">
                <a:pos x="280" y="144"/>
              </a:cxn>
              <a:cxn ang="0">
                <a:pos x="448" y="16"/>
              </a:cxn>
              <a:cxn ang="0">
                <a:pos x="560" y="240"/>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p:spPr>
        <p:txBody>
          <a:bodyPr/>
          <a:lstStyle/>
          <a:p>
            <a:pPr>
              <a:defRPr/>
            </a:pPr>
            <a:endParaRPr lang="en-US"/>
          </a:p>
        </p:txBody>
      </p:sp>
      <p:sp>
        <p:nvSpPr>
          <p:cNvPr id="359427"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359428"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7" name="Rectangle 5"/>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28" name="Rectangle 6"/>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7"/>
          <p:cNvSpPr>
            <a:spLocks noGrp="1" noChangeArrowheads="1"/>
          </p:cNvSpPr>
          <p:nvPr>
            <p:ph type="sldNum" sz="quarter" idx="12"/>
          </p:nvPr>
        </p:nvSpPr>
        <p:spPr>
          <a:xfrm>
            <a:off x="6553200" y="6248400"/>
            <a:ext cx="1905000" cy="457200"/>
          </a:xfrm>
        </p:spPr>
        <p:txBody>
          <a:bodyPr/>
          <a:lstStyle>
            <a:lvl1pPr>
              <a:defRPr/>
            </a:lvl1pPr>
          </a:lstStyle>
          <a:p>
            <a:pPr>
              <a:defRPr/>
            </a:pPr>
            <a:fld id="{325E2A3C-D0F8-43DE-BB0E-11EC945F3759}" type="slidenum">
              <a:rPr lang="en-US"/>
              <a:pPr>
                <a:defRPr/>
              </a:pPr>
              <a:t>‹#›</a:t>
            </a:fld>
            <a:endParaRPr lang="en-US"/>
          </a:p>
        </p:txBody>
      </p:sp>
    </p:spTree>
    <p:extLst>
      <p:ext uri="{BB962C8B-B14F-4D97-AF65-F5344CB8AC3E}">
        <p14:creationId xmlns:p14="http://schemas.microsoft.com/office/powerpoint/2010/main" val="914081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1028BB2-E151-4C30-AE72-FC3254A670D7}" type="slidenum">
              <a:rPr lang="en-US"/>
              <a:pPr>
                <a:defRPr/>
              </a:pPr>
              <a:t>‹#›</a:t>
            </a:fld>
            <a:endParaRPr lang="en-US"/>
          </a:p>
        </p:txBody>
      </p:sp>
    </p:spTree>
    <p:extLst>
      <p:ext uri="{BB962C8B-B14F-4D97-AF65-F5344CB8AC3E}">
        <p14:creationId xmlns:p14="http://schemas.microsoft.com/office/powerpoint/2010/main" val="1522763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10570985-999E-423F-898F-38CCC09B99F9}" type="slidenum">
              <a:rPr lang="en-US"/>
              <a:pPr>
                <a:defRPr/>
              </a:pPr>
              <a:t>‹#›</a:t>
            </a:fld>
            <a:endParaRPr lang="en-US"/>
          </a:p>
        </p:txBody>
      </p:sp>
    </p:spTree>
    <p:extLst>
      <p:ext uri="{BB962C8B-B14F-4D97-AF65-F5344CB8AC3E}">
        <p14:creationId xmlns:p14="http://schemas.microsoft.com/office/powerpoint/2010/main" val="12627075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grpSp>
      <p:sp>
        <p:nvSpPr>
          <p:cNvPr id="393228"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393229"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B8AA8EB5-4265-4081-840F-00320D2B2986}" type="slidenum">
              <a:rPr lang="en-US"/>
              <a:pPr>
                <a:defRPr/>
              </a:pPr>
              <a:t>‹#›</a:t>
            </a:fld>
            <a:endParaRPr lang="en-US"/>
          </a:p>
        </p:txBody>
      </p:sp>
    </p:spTree>
    <p:extLst>
      <p:ext uri="{BB962C8B-B14F-4D97-AF65-F5344CB8AC3E}">
        <p14:creationId xmlns:p14="http://schemas.microsoft.com/office/powerpoint/2010/main" val="2380998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E203FAF5-0121-4D0E-856B-B63E1150F98E}" type="slidenum">
              <a:rPr lang="en-US"/>
              <a:pPr>
                <a:defRPr/>
              </a:pPr>
              <a:t>‹#›</a:t>
            </a:fld>
            <a:endParaRPr lang="en-US"/>
          </a:p>
        </p:txBody>
      </p:sp>
    </p:spTree>
    <p:extLst>
      <p:ext uri="{BB962C8B-B14F-4D97-AF65-F5344CB8AC3E}">
        <p14:creationId xmlns:p14="http://schemas.microsoft.com/office/powerpoint/2010/main" val="2373297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C79BA1F1-F04B-4D74-A9F8-80781DEFE982}" type="slidenum">
              <a:rPr lang="en-US"/>
              <a:pPr>
                <a:defRPr/>
              </a:pPr>
              <a:t>‹#›</a:t>
            </a:fld>
            <a:endParaRPr lang="en-US"/>
          </a:p>
        </p:txBody>
      </p:sp>
    </p:spTree>
    <p:extLst>
      <p:ext uri="{BB962C8B-B14F-4D97-AF65-F5344CB8AC3E}">
        <p14:creationId xmlns:p14="http://schemas.microsoft.com/office/powerpoint/2010/main" val="1314587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FAEF28B8-0ADC-4477-A059-7D69A4E7235D}" type="slidenum">
              <a:rPr lang="en-US"/>
              <a:pPr>
                <a:defRPr/>
              </a:pPr>
              <a:t>‹#›</a:t>
            </a:fld>
            <a:endParaRPr lang="en-US"/>
          </a:p>
        </p:txBody>
      </p:sp>
    </p:spTree>
    <p:extLst>
      <p:ext uri="{BB962C8B-B14F-4D97-AF65-F5344CB8AC3E}">
        <p14:creationId xmlns:p14="http://schemas.microsoft.com/office/powerpoint/2010/main" val="865239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A8FD2C03-1959-4DA0-9B32-78D893D6D079}" type="slidenum">
              <a:rPr lang="en-US"/>
              <a:pPr>
                <a:defRPr/>
              </a:pPr>
              <a:t>‹#›</a:t>
            </a:fld>
            <a:endParaRPr lang="en-US"/>
          </a:p>
        </p:txBody>
      </p:sp>
    </p:spTree>
    <p:extLst>
      <p:ext uri="{BB962C8B-B14F-4D97-AF65-F5344CB8AC3E}">
        <p14:creationId xmlns:p14="http://schemas.microsoft.com/office/powerpoint/2010/main" val="39851578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FC0ACC6B-4372-46A3-A5A9-02521C5DAEE2}" type="slidenum">
              <a:rPr lang="en-US"/>
              <a:pPr>
                <a:defRPr/>
              </a:pPr>
              <a:t>‹#›</a:t>
            </a:fld>
            <a:endParaRPr lang="en-US"/>
          </a:p>
        </p:txBody>
      </p:sp>
    </p:spTree>
    <p:extLst>
      <p:ext uri="{BB962C8B-B14F-4D97-AF65-F5344CB8AC3E}">
        <p14:creationId xmlns:p14="http://schemas.microsoft.com/office/powerpoint/2010/main" val="186098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A10D9C0E-45D2-4ADA-8943-6AE793AF7C79}" type="slidenum">
              <a:rPr lang="en-US"/>
              <a:pPr>
                <a:defRPr/>
              </a:pPr>
              <a:t>‹#›</a:t>
            </a:fld>
            <a:endParaRPr lang="en-US"/>
          </a:p>
        </p:txBody>
      </p:sp>
    </p:spTree>
    <p:extLst>
      <p:ext uri="{BB962C8B-B14F-4D97-AF65-F5344CB8AC3E}">
        <p14:creationId xmlns:p14="http://schemas.microsoft.com/office/powerpoint/2010/main" val="682436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2B75FFAB-2D3E-4FD9-A024-E1398BC99861}" type="slidenum">
              <a:rPr lang="en-US"/>
              <a:pPr>
                <a:defRPr/>
              </a:pPr>
              <a:t>‹#›</a:t>
            </a:fld>
            <a:endParaRPr lang="en-US"/>
          </a:p>
        </p:txBody>
      </p:sp>
    </p:spTree>
    <p:extLst>
      <p:ext uri="{BB962C8B-B14F-4D97-AF65-F5344CB8AC3E}">
        <p14:creationId xmlns:p14="http://schemas.microsoft.com/office/powerpoint/2010/main" val="2385310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A4CB0D1-3591-4E5E-AA94-6A86B0A58D95}" type="slidenum">
              <a:rPr lang="en-US"/>
              <a:pPr>
                <a:defRPr/>
              </a:pPr>
              <a:t>‹#›</a:t>
            </a:fld>
            <a:endParaRPr lang="en-US"/>
          </a:p>
        </p:txBody>
      </p:sp>
    </p:spTree>
    <p:extLst>
      <p:ext uri="{BB962C8B-B14F-4D97-AF65-F5344CB8AC3E}">
        <p14:creationId xmlns:p14="http://schemas.microsoft.com/office/powerpoint/2010/main" val="2919780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EDCF417A-2C82-46E5-862B-057B4B3AC74A}" type="slidenum">
              <a:rPr lang="en-US"/>
              <a:pPr>
                <a:defRPr/>
              </a:pPr>
              <a:t>‹#›</a:t>
            </a:fld>
            <a:endParaRPr lang="en-US"/>
          </a:p>
        </p:txBody>
      </p:sp>
    </p:spTree>
    <p:extLst>
      <p:ext uri="{BB962C8B-B14F-4D97-AF65-F5344CB8AC3E}">
        <p14:creationId xmlns:p14="http://schemas.microsoft.com/office/powerpoint/2010/main" val="1203477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3B10583-E881-4328-B528-4ABE5717153D}" type="slidenum">
              <a:rPr lang="en-US"/>
              <a:pPr>
                <a:defRPr/>
              </a:pPr>
              <a:t>‹#›</a:t>
            </a:fld>
            <a:endParaRPr lang="en-US"/>
          </a:p>
        </p:txBody>
      </p:sp>
    </p:spTree>
    <p:extLst>
      <p:ext uri="{BB962C8B-B14F-4D97-AF65-F5344CB8AC3E}">
        <p14:creationId xmlns:p14="http://schemas.microsoft.com/office/powerpoint/2010/main" val="259898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0B24A49B-E0D6-49C4-8BE9-749C34FE2D26}" type="slidenum">
              <a:rPr lang="en-US"/>
              <a:pPr>
                <a:defRPr/>
              </a:pPr>
              <a:t>‹#›</a:t>
            </a:fld>
            <a:endParaRPr lang="en-US"/>
          </a:p>
        </p:txBody>
      </p:sp>
    </p:spTree>
    <p:extLst>
      <p:ext uri="{BB962C8B-B14F-4D97-AF65-F5344CB8AC3E}">
        <p14:creationId xmlns:p14="http://schemas.microsoft.com/office/powerpoint/2010/main" val="38034598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2560B3-7C71-4BE1-83AC-5FB50E064467}" type="slidenum">
              <a:rPr lang="en-US"/>
              <a:pPr>
                <a:defRPr/>
              </a:pPr>
              <a:t>‹#›</a:t>
            </a:fld>
            <a:endParaRPr lang="en-US"/>
          </a:p>
        </p:txBody>
      </p:sp>
    </p:spTree>
    <p:extLst>
      <p:ext uri="{BB962C8B-B14F-4D97-AF65-F5344CB8AC3E}">
        <p14:creationId xmlns:p14="http://schemas.microsoft.com/office/powerpoint/2010/main" val="23032638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687208-741B-4BCC-950A-DEC320A729B5}" type="slidenum">
              <a:rPr lang="en-US"/>
              <a:pPr>
                <a:defRPr/>
              </a:pPr>
              <a:t>‹#›</a:t>
            </a:fld>
            <a:endParaRPr lang="en-US"/>
          </a:p>
        </p:txBody>
      </p:sp>
    </p:spTree>
    <p:extLst>
      <p:ext uri="{BB962C8B-B14F-4D97-AF65-F5344CB8AC3E}">
        <p14:creationId xmlns:p14="http://schemas.microsoft.com/office/powerpoint/2010/main" val="32959240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718FA0-3F66-46AB-9D70-F63A96F26082}" type="slidenum">
              <a:rPr lang="en-US"/>
              <a:pPr>
                <a:defRPr/>
              </a:pPr>
              <a:t>‹#›</a:t>
            </a:fld>
            <a:endParaRPr lang="en-US"/>
          </a:p>
        </p:txBody>
      </p:sp>
    </p:spTree>
    <p:extLst>
      <p:ext uri="{BB962C8B-B14F-4D97-AF65-F5344CB8AC3E}">
        <p14:creationId xmlns:p14="http://schemas.microsoft.com/office/powerpoint/2010/main" val="363538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39DD853-C74A-4EBE-BE7E-6714B50E059F}" type="slidenum">
              <a:rPr lang="en-US"/>
              <a:pPr>
                <a:defRPr/>
              </a:pPr>
              <a:t>‹#›</a:t>
            </a:fld>
            <a:endParaRPr lang="en-US"/>
          </a:p>
        </p:txBody>
      </p:sp>
    </p:spTree>
    <p:extLst>
      <p:ext uri="{BB962C8B-B14F-4D97-AF65-F5344CB8AC3E}">
        <p14:creationId xmlns:p14="http://schemas.microsoft.com/office/powerpoint/2010/main" val="3616901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AA54D36-B5FB-4B6A-A69E-62A1B66B77CE}" type="slidenum">
              <a:rPr lang="en-US"/>
              <a:pPr>
                <a:defRPr/>
              </a:pPr>
              <a:t>‹#›</a:t>
            </a:fld>
            <a:endParaRPr lang="en-US"/>
          </a:p>
        </p:txBody>
      </p:sp>
    </p:spTree>
    <p:extLst>
      <p:ext uri="{BB962C8B-B14F-4D97-AF65-F5344CB8AC3E}">
        <p14:creationId xmlns:p14="http://schemas.microsoft.com/office/powerpoint/2010/main" val="25880056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4C562E2-3179-4B4F-BD33-6283505F9B5A}" type="slidenum">
              <a:rPr lang="en-US"/>
              <a:pPr>
                <a:defRPr/>
              </a:pPr>
              <a:t>‹#›</a:t>
            </a:fld>
            <a:endParaRPr lang="en-US"/>
          </a:p>
        </p:txBody>
      </p:sp>
    </p:spTree>
    <p:extLst>
      <p:ext uri="{BB962C8B-B14F-4D97-AF65-F5344CB8AC3E}">
        <p14:creationId xmlns:p14="http://schemas.microsoft.com/office/powerpoint/2010/main" val="4142230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F6A70C5-E9B0-4A6F-BD9A-0F3B7074FF07}" type="slidenum">
              <a:rPr lang="en-US"/>
              <a:pPr>
                <a:defRPr/>
              </a:pPr>
              <a:t>‹#›</a:t>
            </a:fld>
            <a:endParaRPr lang="en-US"/>
          </a:p>
        </p:txBody>
      </p:sp>
    </p:spTree>
    <p:extLst>
      <p:ext uri="{BB962C8B-B14F-4D97-AF65-F5344CB8AC3E}">
        <p14:creationId xmlns:p14="http://schemas.microsoft.com/office/powerpoint/2010/main" val="685003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C045898-79DB-4A17-BDBE-A4A455B103CC}" type="slidenum">
              <a:rPr lang="en-US"/>
              <a:pPr>
                <a:defRPr/>
              </a:pPr>
              <a:t>‹#›</a:t>
            </a:fld>
            <a:endParaRPr lang="en-US"/>
          </a:p>
        </p:txBody>
      </p:sp>
    </p:spTree>
    <p:extLst>
      <p:ext uri="{BB962C8B-B14F-4D97-AF65-F5344CB8AC3E}">
        <p14:creationId xmlns:p14="http://schemas.microsoft.com/office/powerpoint/2010/main" val="25285718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DF0DD6-2316-401A-A56F-CE65562BF17C}" type="slidenum">
              <a:rPr lang="en-US"/>
              <a:pPr>
                <a:defRPr/>
              </a:pPr>
              <a:t>‹#›</a:t>
            </a:fld>
            <a:endParaRPr lang="en-US"/>
          </a:p>
        </p:txBody>
      </p:sp>
    </p:spTree>
    <p:extLst>
      <p:ext uri="{BB962C8B-B14F-4D97-AF65-F5344CB8AC3E}">
        <p14:creationId xmlns:p14="http://schemas.microsoft.com/office/powerpoint/2010/main" val="868498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D8F3C4-5983-4BFF-B8CA-9ED5E7A3E919}" type="slidenum">
              <a:rPr lang="en-US"/>
              <a:pPr>
                <a:defRPr/>
              </a:pPr>
              <a:t>‹#›</a:t>
            </a:fld>
            <a:endParaRPr lang="en-US"/>
          </a:p>
        </p:txBody>
      </p:sp>
    </p:spTree>
    <p:extLst>
      <p:ext uri="{BB962C8B-B14F-4D97-AF65-F5344CB8AC3E}">
        <p14:creationId xmlns:p14="http://schemas.microsoft.com/office/powerpoint/2010/main" val="25940593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BA0FEF-24F0-4401-977D-E3AB60DDF458}" type="slidenum">
              <a:rPr lang="en-US"/>
              <a:pPr>
                <a:defRPr/>
              </a:pPr>
              <a:t>‹#›</a:t>
            </a:fld>
            <a:endParaRPr lang="en-US"/>
          </a:p>
        </p:txBody>
      </p:sp>
    </p:spTree>
    <p:extLst>
      <p:ext uri="{BB962C8B-B14F-4D97-AF65-F5344CB8AC3E}">
        <p14:creationId xmlns:p14="http://schemas.microsoft.com/office/powerpoint/2010/main" val="3987990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48C603-0F53-4E83-BE09-991425FA96E9}" type="slidenum">
              <a:rPr lang="en-US"/>
              <a:pPr>
                <a:defRPr/>
              </a:pPr>
              <a:t>‹#›</a:t>
            </a:fld>
            <a:endParaRPr lang="en-US"/>
          </a:p>
        </p:txBody>
      </p:sp>
    </p:spTree>
    <p:extLst>
      <p:ext uri="{BB962C8B-B14F-4D97-AF65-F5344CB8AC3E}">
        <p14:creationId xmlns:p14="http://schemas.microsoft.com/office/powerpoint/2010/main" val="1117100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3E99B5A-78BA-484A-B9FF-FAE89CFC6821}" type="slidenum">
              <a:rPr lang="en-US"/>
              <a:pPr>
                <a:defRPr/>
              </a:pPr>
              <a:t>‹#›</a:t>
            </a:fld>
            <a:endParaRPr lang="en-US"/>
          </a:p>
        </p:txBody>
      </p:sp>
    </p:spTree>
    <p:extLst>
      <p:ext uri="{BB962C8B-B14F-4D97-AF65-F5344CB8AC3E}">
        <p14:creationId xmlns:p14="http://schemas.microsoft.com/office/powerpoint/2010/main" val="207335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DC266D8F-22D1-482E-80D7-3084544E707F}" type="slidenum">
              <a:rPr lang="en-US"/>
              <a:pPr>
                <a:defRPr/>
              </a:pPr>
              <a:t>‹#›</a:t>
            </a:fld>
            <a:endParaRPr lang="en-US"/>
          </a:p>
        </p:txBody>
      </p:sp>
    </p:spTree>
    <p:extLst>
      <p:ext uri="{BB962C8B-B14F-4D97-AF65-F5344CB8AC3E}">
        <p14:creationId xmlns:p14="http://schemas.microsoft.com/office/powerpoint/2010/main" val="1470763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6E607E1C-7433-41D6-93D5-0B157404912C}" type="slidenum">
              <a:rPr lang="en-US"/>
              <a:pPr>
                <a:defRPr/>
              </a:pPr>
              <a:t>‹#›</a:t>
            </a:fld>
            <a:endParaRPr lang="en-US"/>
          </a:p>
        </p:txBody>
      </p:sp>
    </p:spTree>
    <p:extLst>
      <p:ext uri="{BB962C8B-B14F-4D97-AF65-F5344CB8AC3E}">
        <p14:creationId xmlns:p14="http://schemas.microsoft.com/office/powerpoint/2010/main" val="233596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3A7BB0A1-6E4A-47C5-BC30-3A80A0156E84}" type="slidenum">
              <a:rPr lang="en-US"/>
              <a:pPr>
                <a:defRPr/>
              </a:pPr>
              <a:t>‹#›</a:t>
            </a:fld>
            <a:endParaRPr lang="en-US"/>
          </a:p>
        </p:txBody>
      </p:sp>
    </p:spTree>
    <p:extLst>
      <p:ext uri="{BB962C8B-B14F-4D97-AF65-F5344CB8AC3E}">
        <p14:creationId xmlns:p14="http://schemas.microsoft.com/office/powerpoint/2010/main" val="3553575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32F55EC7-2700-4FEF-BF6D-29691CE99C1E}" type="slidenum">
              <a:rPr lang="en-US"/>
              <a:pPr>
                <a:defRPr/>
              </a:pPr>
              <a:t>‹#›</a:t>
            </a:fld>
            <a:endParaRPr lang="en-US"/>
          </a:p>
        </p:txBody>
      </p:sp>
    </p:spTree>
    <p:extLst>
      <p:ext uri="{BB962C8B-B14F-4D97-AF65-F5344CB8AC3E}">
        <p14:creationId xmlns:p14="http://schemas.microsoft.com/office/powerpoint/2010/main" val="2425305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D6D9A0C-CEE9-49F4-BCCF-D4603A8B47B8}" type="slidenum">
              <a:rPr lang="en-US"/>
              <a:pPr>
                <a:defRPr/>
              </a:pPr>
              <a:t>‹#›</a:t>
            </a:fld>
            <a:endParaRPr lang="en-US"/>
          </a:p>
        </p:txBody>
      </p:sp>
    </p:spTree>
    <p:extLst>
      <p:ext uri="{BB962C8B-B14F-4D97-AF65-F5344CB8AC3E}">
        <p14:creationId xmlns:p14="http://schemas.microsoft.com/office/powerpoint/2010/main" val="2922656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02" name="Freeform 2"/>
          <p:cNvSpPr>
            <a:spLocks/>
          </p:cNvSpPr>
          <p:nvPr/>
        </p:nvSpPr>
        <p:spPr bwMode="auto">
          <a:xfrm rot="-3172564">
            <a:off x="7777957" y="-15081"/>
            <a:ext cx="1162050" cy="2084387"/>
          </a:xfrm>
          <a:custGeom>
            <a:avLst/>
            <a:gdLst/>
            <a:ahLst/>
            <a:cxnLst>
              <a:cxn ang="0">
                <a:pos x="2903" y="433"/>
              </a:cxn>
              <a:cxn ang="0">
                <a:pos x="2565" y="80"/>
              </a:cxn>
              <a:cxn ang="0">
                <a:pos x="2241" y="0"/>
              </a:cxn>
              <a:cxn ang="0">
                <a:pos x="110" y="2811"/>
              </a:cxn>
              <a:cxn ang="0">
                <a:pos x="110" y="3228"/>
              </a:cxn>
              <a:cxn ang="0">
                <a:pos x="0" y="3631"/>
              </a:cxn>
              <a:cxn ang="0">
                <a:pos x="72" y="3686"/>
              </a:cxn>
              <a:cxn ang="0">
                <a:pos x="441" y="3355"/>
              </a:cxn>
              <a:cxn ang="0">
                <a:pos x="740" y="3228"/>
              </a:cxn>
              <a:cxn ang="0">
                <a:pos x="2903" y="433"/>
              </a:cxn>
              <a:cxn ang="0">
                <a:pos x="2903" y="433"/>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w="9525">
            <a:noFill/>
            <a:round/>
            <a:headEnd/>
            <a:tailEnd/>
          </a:ln>
        </p:spPr>
        <p:txBody>
          <a:bodyPr/>
          <a:lstStyle/>
          <a:p>
            <a:pPr>
              <a:defRPr/>
            </a:pPr>
            <a:endParaRPr lang="en-US"/>
          </a:p>
        </p:txBody>
      </p:sp>
      <p:sp>
        <p:nvSpPr>
          <p:cNvPr id="1027"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vi-VN" smtClean="0"/>
              <a:t>Click to edit Master title style</a:t>
            </a:r>
          </a:p>
        </p:txBody>
      </p:sp>
      <p:sp>
        <p:nvSpPr>
          <p:cNvPr id="1028"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358405" name="Rectangle 5"/>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358406" name="Rectangle 6"/>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358407" name="Rectangle 7"/>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9D68547-9CBB-4658-AE0A-616931A6AB9A}" type="slidenum">
              <a:rPr lang="en-US"/>
              <a:pPr>
                <a:defRPr/>
              </a:pPr>
              <a:t>‹#›</a:t>
            </a:fld>
            <a:endParaRPr lang="en-US"/>
          </a:p>
        </p:txBody>
      </p:sp>
      <p:sp>
        <p:nvSpPr>
          <p:cNvPr id="358408" name="Freeform 8"/>
          <p:cNvSpPr>
            <a:spLocks/>
          </p:cNvSpPr>
          <p:nvPr/>
        </p:nvSpPr>
        <p:spPr bwMode="auto">
          <a:xfrm rot="-3172564">
            <a:off x="7865269" y="24607"/>
            <a:ext cx="1165225" cy="2097087"/>
          </a:xfrm>
          <a:custGeom>
            <a:avLst/>
            <a:gdLst/>
            <a:ahLst/>
            <a:cxnLst>
              <a:cxn ang="0">
                <a:pos x="2293" y="0"/>
              </a:cxn>
              <a:cxn ang="0">
                <a:pos x="130" y="2835"/>
              </a:cxn>
              <a:cxn ang="0">
                <a:pos x="131" y="3201"/>
              </a:cxn>
              <a:cxn ang="0">
                <a:pos x="0" y="3633"/>
              </a:cxn>
              <a:cxn ang="0">
                <a:pos x="50" y="3703"/>
              </a:cxn>
              <a:cxn ang="0">
                <a:pos x="422" y="3352"/>
              </a:cxn>
              <a:cxn ang="0">
                <a:pos x="763" y="3220"/>
              </a:cxn>
              <a:cxn ang="0">
                <a:pos x="2911" y="428"/>
              </a:cxn>
              <a:cxn ang="0">
                <a:pos x="2589" y="96"/>
              </a:cxn>
              <a:cxn ang="0">
                <a:pos x="2293" y="0"/>
              </a:cxn>
              <a:cxn ang="0">
                <a:pos x="2293" y="0"/>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w="9525">
            <a:noFill/>
            <a:round/>
            <a:headEnd/>
            <a:tailEnd/>
          </a:ln>
        </p:spPr>
        <p:txBody>
          <a:bodyPr/>
          <a:lstStyle/>
          <a:p>
            <a:pPr>
              <a:defRPr/>
            </a:pPr>
            <a:endParaRPr lang="en-US"/>
          </a:p>
        </p:txBody>
      </p:sp>
      <p:sp>
        <p:nvSpPr>
          <p:cNvPr id="358409" name="Freeform 9"/>
          <p:cNvSpPr>
            <a:spLocks/>
          </p:cNvSpPr>
          <p:nvPr/>
        </p:nvSpPr>
        <p:spPr bwMode="auto">
          <a:xfrm rot="-3172564">
            <a:off x="7831138" y="192088"/>
            <a:ext cx="1025525" cy="1571625"/>
          </a:xfrm>
          <a:custGeom>
            <a:avLst/>
            <a:gdLst/>
            <a:ahLst/>
            <a:cxnLst>
              <a:cxn ang="0">
                <a:pos x="0" y="2485"/>
              </a:cxn>
              <a:cxn ang="0">
                <a:pos x="432" y="2553"/>
              </a:cxn>
              <a:cxn ang="0">
                <a:pos x="736" y="2777"/>
              </a:cxn>
              <a:cxn ang="0">
                <a:pos x="2561" y="399"/>
              </a:cxn>
              <a:cxn ang="0">
                <a:pos x="2118" y="82"/>
              </a:cxn>
              <a:cxn ang="0">
                <a:pos x="1898" y="0"/>
              </a:cxn>
              <a:cxn ang="0">
                <a:pos x="0" y="2485"/>
              </a:cxn>
              <a:cxn ang="0">
                <a:pos x="0" y="248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w="9525">
            <a:noFill/>
            <a:round/>
            <a:headEnd/>
            <a:tailEnd/>
          </a:ln>
        </p:spPr>
        <p:txBody>
          <a:bodyPr/>
          <a:lstStyle/>
          <a:p>
            <a:pPr>
              <a:defRPr/>
            </a:pPr>
            <a:endParaRPr lang="en-US"/>
          </a:p>
        </p:txBody>
      </p:sp>
      <p:grpSp>
        <p:nvGrpSpPr>
          <p:cNvPr id="1034" name="Group 10"/>
          <p:cNvGrpSpPr>
            <a:grpSpLocks/>
          </p:cNvGrpSpPr>
          <p:nvPr/>
        </p:nvGrpSpPr>
        <p:grpSpPr bwMode="auto">
          <a:xfrm>
            <a:off x="7938" y="5540375"/>
            <a:ext cx="1784350" cy="1246188"/>
            <a:chOff x="5" y="3490"/>
            <a:chExt cx="1124" cy="785"/>
          </a:xfrm>
        </p:grpSpPr>
        <p:sp>
          <p:nvSpPr>
            <p:cNvPr id="358411" name="Freeform 11"/>
            <p:cNvSpPr>
              <a:spLocks/>
            </p:cNvSpPr>
            <p:nvPr userDrawn="1"/>
          </p:nvSpPr>
          <p:spPr bwMode="auto">
            <a:xfrm>
              <a:off x="24" y="3505"/>
              <a:ext cx="1089" cy="649"/>
            </a:xfrm>
            <a:custGeom>
              <a:avLst/>
              <a:gdLst/>
              <a:ahLst/>
              <a:cxnLst>
                <a:cxn ang="0">
                  <a:pos x="1587" y="1260"/>
                </a:cxn>
                <a:cxn ang="0">
                  <a:pos x="1420" y="1106"/>
                </a:cxn>
                <a:cxn ang="0">
                  <a:pos x="1331" y="477"/>
                </a:cxn>
                <a:cxn ang="0">
                  <a:pos x="2139" y="330"/>
                </a:cxn>
                <a:cxn ang="0">
                  <a:pos x="2177" y="203"/>
                </a:cxn>
                <a:cxn ang="0">
                  <a:pos x="2099" y="100"/>
                </a:cxn>
                <a:cxn ang="0">
                  <a:pos x="1276" y="211"/>
                </a:cxn>
                <a:cxn ang="0">
                  <a:pos x="1219" y="32"/>
                </a:cxn>
                <a:cxn ang="0">
                  <a:pos x="1085" y="0"/>
                </a:cxn>
                <a:cxn ang="0">
                  <a:pos x="958" y="28"/>
                </a:cxn>
                <a:cxn ang="0">
                  <a:pos x="888" y="106"/>
                </a:cxn>
                <a:cxn ang="0">
                  <a:pos x="937" y="285"/>
                </a:cxn>
                <a:cxn ang="0">
                  <a:pos x="660" y="441"/>
                </a:cxn>
                <a:cxn ang="0">
                  <a:pos x="983" y="473"/>
                </a:cxn>
                <a:cxn ang="0">
                  <a:pos x="1112" y="889"/>
                </a:cxn>
                <a:cxn ang="0">
                  <a:pos x="141" y="469"/>
                </a:cxn>
                <a:cxn ang="0">
                  <a:pos x="46" y="509"/>
                </a:cxn>
                <a:cxn ang="0">
                  <a:pos x="0" y="636"/>
                </a:cxn>
                <a:cxn ang="0">
                  <a:pos x="55" y="779"/>
                </a:cxn>
                <a:cxn ang="0">
                  <a:pos x="1139" y="1288"/>
                </a:cxn>
                <a:cxn ang="0">
                  <a:pos x="1378" y="1256"/>
                </a:cxn>
                <a:cxn ang="0">
                  <a:pos x="1570" y="1298"/>
                </a:cxn>
                <a:cxn ang="0">
                  <a:pos x="1587" y="1260"/>
                </a:cxn>
                <a:cxn ang="0">
                  <a:pos x="1587" y="1260"/>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w="9525">
              <a:noFill/>
              <a:round/>
              <a:headEnd/>
              <a:tailEnd/>
            </a:ln>
          </p:spPr>
          <p:txBody>
            <a:bodyPr/>
            <a:lstStyle/>
            <a:p>
              <a:pPr>
                <a:defRPr/>
              </a:pPr>
              <a:endParaRPr lang="en-US"/>
            </a:p>
          </p:txBody>
        </p:sp>
        <p:sp>
          <p:nvSpPr>
            <p:cNvPr id="358412" name="Freeform 12"/>
            <p:cNvSpPr>
              <a:spLocks/>
            </p:cNvSpPr>
            <p:nvPr userDrawn="1"/>
          </p:nvSpPr>
          <p:spPr bwMode="auto">
            <a:xfrm>
              <a:off x="1022" y="3582"/>
              <a:ext cx="71" cy="129"/>
            </a:xfrm>
            <a:custGeom>
              <a:avLst/>
              <a:gdLst/>
              <a:ahLst/>
              <a:cxnLst>
                <a:cxn ang="0">
                  <a:pos x="0" y="7"/>
                </a:cxn>
                <a:cxn ang="0">
                  <a:pos x="120" y="0"/>
                </a:cxn>
                <a:cxn ang="0">
                  <a:pos x="143" y="233"/>
                </a:cxn>
                <a:cxn ang="0">
                  <a:pos x="8" y="258"/>
                </a:cxn>
                <a:cxn ang="0">
                  <a:pos x="0" y="7"/>
                </a:cxn>
                <a:cxn ang="0">
                  <a:pos x="0" y="7"/>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w="9525">
              <a:noFill/>
              <a:round/>
              <a:headEnd/>
              <a:tailEnd/>
            </a:ln>
          </p:spPr>
          <p:txBody>
            <a:bodyPr/>
            <a:lstStyle/>
            <a:p>
              <a:pPr>
                <a:defRPr/>
              </a:pPr>
              <a:endParaRPr lang="en-US"/>
            </a:p>
          </p:txBody>
        </p:sp>
        <p:sp>
          <p:nvSpPr>
            <p:cNvPr id="358413" name="Freeform 13"/>
            <p:cNvSpPr>
              <a:spLocks/>
            </p:cNvSpPr>
            <p:nvPr userDrawn="1"/>
          </p:nvSpPr>
          <p:spPr bwMode="auto">
            <a:xfrm>
              <a:off x="20" y="3774"/>
              <a:ext cx="792" cy="410"/>
            </a:xfrm>
            <a:custGeom>
              <a:avLst/>
              <a:gdLst/>
              <a:ahLst/>
              <a:cxnLst>
                <a:cxn ang="0">
                  <a:pos x="137" y="0"/>
                </a:cxn>
                <a:cxn ang="0">
                  <a:pos x="1331" y="519"/>
                </a:cxn>
                <a:cxn ang="0">
                  <a:pos x="1428" y="638"/>
                </a:cxn>
                <a:cxn ang="0">
                  <a:pos x="1586" y="792"/>
                </a:cxn>
                <a:cxn ang="0">
                  <a:pos x="1565" y="821"/>
                </a:cxn>
                <a:cxn ang="0">
                  <a:pos x="1350" y="787"/>
                </a:cxn>
                <a:cxn ang="0">
                  <a:pos x="1145" y="811"/>
                </a:cxn>
                <a:cxn ang="0">
                  <a:pos x="42" y="298"/>
                </a:cxn>
                <a:cxn ang="0">
                  <a:pos x="0" y="150"/>
                </a:cxn>
                <a:cxn ang="0">
                  <a:pos x="46" y="32"/>
                </a:cxn>
                <a:cxn ang="0">
                  <a:pos x="137" y="0"/>
                </a:cxn>
                <a:cxn ang="0">
                  <a:pos x="137" y="0"/>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w="9525">
              <a:noFill/>
              <a:round/>
              <a:headEnd/>
              <a:tailEnd/>
            </a:ln>
          </p:spPr>
          <p:txBody>
            <a:bodyPr/>
            <a:lstStyle/>
            <a:p>
              <a:pPr>
                <a:defRPr/>
              </a:pPr>
              <a:endParaRPr lang="en-US"/>
            </a:p>
          </p:txBody>
        </p:sp>
        <p:sp>
          <p:nvSpPr>
            <p:cNvPr id="358414" name="Freeform 14"/>
            <p:cNvSpPr>
              <a:spLocks/>
            </p:cNvSpPr>
            <p:nvPr userDrawn="1"/>
          </p:nvSpPr>
          <p:spPr bwMode="auto">
            <a:xfrm>
              <a:off x="129" y="3808"/>
              <a:ext cx="525" cy="374"/>
            </a:xfrm>
            <a:custGeom>
              <a:avLst/>
              <a:gdLst/>
              <a:ahLst/>
              <a:cxnLst>
                <a:cxn ang="0">
                  <a:pos x="0" y="325"/>
                </a:cxn>
                <a:cxn ang="0">
                  <a:pos x="922" y="747"/>
                </a:cxn>
                <a:cxn ang="0">
                  <a:pos x="939" y="534"/>
                </a:cxn>
                <a:cxn ang="0">
                  <a:pos x="1049" y="422"/>
                </a:cxn>
                <a:cxn ang="0">
                  <a:pos x="78" y="0"/>
                </a:cxn>
                <a:cxn ang="0">
                  <a:pos x="0" y="127"/>
                </a:cxn>
                <a:cxn ang="0">
                  <a:pos x="0" y="325"/>
                </a:cxn>
                <a:cxn ang="0">
                  <a:pos x="0" y="32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w="9525">
              <a:noFill/>
              <a:round/>
              <a:headEnd/>
              <a:tailEnd/>
            </a:ln>
          </p:spPr>
          <p:txBody>
            <a:bodyPr/>
            <a:lstStyle/>
            <a:p>
              <a:pPr>
                <a:defRPr/>
              </a:pPr>
              <a:endParaRPr lang="en-US"/>
            </a:p>
          </p:txBody>
        </p:sp>
        <p:sp>
          <p:nvSpPr>
            <p:cNvPr id="358415" name="Freeform 15"/>
            <p:cNvSpPr>
              <a:spLocks/>
            </p:cNvSpPr>
            <p:nvPr userDrawn="1"/>
          </p:nvSpPr>
          <p:spPr bwMode="auto">
            <a:xfrm>
              <a:off x="485" y="3532"/>
              <a:ext cx="135" cy="121"/>
            </a:xfrm>
            <a:custGeom>
              <a:avLst/>
              <a:gdLst/>
              <a:ahLst/>
              <a:cxnLst>
                <a:cxn ang="0">
                  <a:pos x="0" y="28"/>
                </a:cxn>
                <a:cxn ang="0">
                  <a:pos x="160" y="0"/>
                </a:cxn>
                <a:cxn ang="0">
                  <a:pos x="251" y="36"/>
                </a:cxn>
                <a:cxn ang="0">
                  <a:pos x="272" y="139"/>
                </a:cxn>
                <a:cxn ang="0">
                  <a:pos x="164" y="146"/>
                </a:cxn>
                <a:cxn ang="0">
                  <a:pos x="32" y="241"/>
                </a:cxn>
                <a:cxn ang="0">
                  <a:pos x="0" y="28"/>
                </a:cxn>
                <a:cxn ang="0">
                  <a:pos x="0" y="28"/>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w="9525">
              <a:noFill/>
              <a:round/>
              <a:headEnd/>
              <a:tailEnd/>
            </a:ln>
          </p:spPr>
          <p:txBody>
            <a:bodyPr/>
            <a:lstStyle/>
            <a:p>
              <a:pPr>
                <a:defRPr/>
              </a:pPr>
              <a:endParaRPr lang="en-US"/>
            </a:p>
          </p:txBody>
        </p:sp>
        <p:sp>
          <p:nvSpPr>
            <p:cNvPr id="358416" name="Freeform 16"/>
            <p:cNvSpPr>
              <a:spLocks/>
            </p:cNvSpPr>
            <p:nvPr userDrawn="1"/>
          </p:nvSpPr>
          <p:spPr bwMode="auto">
            <a:xfrm>
              <a:off x="641" y="4163"/>
              <a:ext cx="76" cy="112"/>
            </a:xfrm>
            <a:custGeom>
              <a:avLst/>
              <a:gdLst/>
              <a:ahLst/>
              <a:cxnLst>
                <a:cxn ang="0">
                  <a:pos x="152" y="4"/>
                </a:cxn>
                <a:cxn ang="0">
                  <a:pos x="152" y="224"/>
                </a:cxn>
                <a:cxn ang="0">
                  <a:pos x="0" y="8"/>
                </a:cxn>
                <a:cxn ang="0">
                  <a:pos x="72" y="0"/>
                </a:cxn>
                <a:cxn ang="0">
                  <a:pos x="152" y="4"/>
                </a:cxn>
                <a:cxn ang="0">
                  <a:pos x="152" y="4"/>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w="9525">
              <a:noFill/>
              <a:round/>
              <a:headEnd/>
              <a:tailEnd/>
            </a:ln>
          </p:spPr>
          <p:txBody>
            <a:bodyPr/>
            <a:lstStyle/>
            <a:p>
              <a:pPr>
                <a:defRPr/>
              </a:pPr>
              <a:endParaRPr lang="en-US"/>
            </a:p>
          </p:txBody>
        </p:sp>
        <p:sp>
          <p:nvSpPr>
            <p:cNvPr id="358417" name="Freeform 17"/>
            <p:cNvSpPr>
              <a:spLocks/>
            </p:cNvSpPr>
            <p:nvPr userDrawn="1"/>
          </p:nvSpPr>
          <p:spPr bwMode="auto">
            <a:xfrm>
              <a:off x="504" y="3607"/>
              <a:ext cx="193" cy="383"/>
            </a:xfrm>
            <a:custGeom>
              <a:avLst/>
              <a:gdLst/>
              <a:ahLst/>
              <a:cxnLst>
                <a:cxn ang="0">
                  <a:pos x="0" y="80"/>
                </a:cxn>
                <a:cxn ang="0">
                  <a:pos x="87" y="0"/>
                </a:cxn>
                <a:cxn ang="0">
                  <a:pos x="232" y="6"/>
                </a:cxn>
                <a:cxn ang="0">
                  <a:pos x="386" y="764"/>
                </a:cxn>
                <a:cxn ang="0">
                  <a:pos x="279" y="720"/>
                </a:cxn>
                <a:cxn ang="0">
                  <a:pos x="152" y="677"/>
                </a:cxn>
                <a:cxn ang="0">
                  <a:pos x="0" y="80"/>
                </a:cxn>
                <a:cxn ang="0">
                  <a:pos x="0" y="80"/>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w="9525">
              <a:noFill/>
              <a:round/>
              <a:headEnd/>
              <a:tailEnd/>
            </a:ln>
          </p:spPr>
          <p:txBody>
            <a:bodyPr/>
            <a:lstStyle/>
            <a:p>
              <a:pPr>
                <a:defRPr/>
              </a:pPr>
              <a:endParaRPr lang="en-US"/>
            </a:p>
          </p:txBody>
        </p:sp>
        <p:sp>
          <p:nvSpPr>
            <p:cNvPr id="358418" name="Freeform 18"/>
            <p:cNvSpPr>
              <a:spLocks/>
            </p:cNvSpPr>
            <p:nvPr userDrawn="1"/>
          </p:nvSpPr>
          <p:spPr bwMode="auto">
            <a:xfrm>
              <a:off x="668" y="3590"/>
              <a:ext cx="364" cy="174"/>
            </a:xfrm>
            <a:custGeom>
              <a:avLst/>
              <a:gdLst/>
              <a:ahLst/>
              <a:cxnLst>
                <a:cxn ang="0">
                  <a:pos x="692" y="0"/>
                </a:cxn>
                <a:cxn ang="0">
                  <a:pos x="0" y="106"/>
                </a:cxn>
                <a:cxn ang="0">
                  <a:pos x="28" y="348"/>
                </a:cxn>
                <a:cxn ang="0">
                  <a:pos x="715" y="237"/>
                </a:cxn>
                <a:cxn ang="0">
                  <a:pos x="728" y="43"/>
                </a:cxn>
                <a:cxn ang="0">
                  <a:pos x="692" y="0"/>
                </a:cxn>
                <a:cxn ang="0">
                  <a:pos x="692" y="0"/>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w="9525">
              <a:noFill/>
              <a:round/>
              <a:headEnd/>
              <a:tailEnd/>
            </a:ln>
          </p:spPr>
          <p:txBody>
            <a:bodyPr/>
            <a:lstStyle/>
            <a:p>
              <a:pPr>
                <a:defRPr/>
              </a:pPr>
              <a:endParaRPr lang="en-US"/>
            </a:p>
          </p:txBody>
        </p:sp>
        <p:sp>
          <p:nvSpPr>
            <p:cNvPr id="358419" name="Freeform 19"/>
            <p:cNvSpPr>
              <a:spLocks/>
            </p:cNvSpPr>
            <p:nvPr userDrawn="1"/>
          </p:nvSpPr>
          <p:spPr bwMode="auto">
            <a:xfrm>
              <a:off x="347" y="3693"/>
              <a:ext cx="156" cy="67"/>
            </a:xfrm>
            <a:custGeom>
              <a:avLst/>
              <a:gdLst/>
              <a:ahLst/>
              <a:cxnLst>
                <a:cxn ang="0">
                  <a:pos x="272" y="0"/>
                </a:cxn>
                <a:cxn ang="0">
                  <a:pos x="0" y="78"/>
                </a:cxn>
                <a:cxn ang="0">
                  <a:pos x="312" y="135"/>
                </a:cxn>
                <a:cxn ang="0">
                  <a:pos x="272" y="0"/>
                </a:cxn>
                <a:cxn ang="0">
                  <a:pos x="272" y="0"/>
                </a:cxn>
              </a:cxnLst>
              <a:rect l="0" t="0" r="r" b="b"/>
              <a:pathLst>
                <a:path w="312" h="135">
                  <a:moveTo>
                    <a:pt x="272" y="0"/>
                  </a:moveTo>
                  <a:lnTo>
                    <a:pt x="0" y="78"/>
                  </a:lnTo>
                  <a:lnTo>
                    <a:pt x="312" y="135"/>
                  </a:lnTo>
                  <a:lnTo>
                    <a:pt x="272" y="0"/>
                  </a:lnTo>
                  <a:lnTo>
                    <a:pt x="272" y="0"/>
                  </a:lnTo>
                  <a:close/>
                </a:path>
              </a:pathLst>
            </a:custGeom>
            <a:solidFill>
              <a:schemeClr val="accent1"/>
            </a:solidFill>
            <a:ln w="9525">
              <a:noFill/>
              <a:round/>
              <a:headEnd/>
              <a:tailEnd/>
            </a:ln>
          </p:spPr>
          <p:txBody>
            <a:bodyPr/>
            <a:lstStyle/>
            <a:p>
              <a:pPr>
                <a:defRPr/>
              </a:pPr>
              <a:endParaRPr lang="en-US"/>
            </a:p>
          </p:txBody>
        </p:sp>
        <p:grpSp>
          <p:nvGrpSpPr>
            <p:cNvPr id="1060" name="Group 20"/>
            <p:cNvGrpSpPr>
              <a:grpSpLocks/>
            </p:cNvGrpSpPr>
            <p:nvPr userDrawn="1"/>
          </p:nvGrpSpPr>
          <p:grpSpPr bwMode="auto">
            <a:xfrm>
              <a:off x="5" y="3490"/>
              <a:ext cx="1124" cy="780"/>
              <a:chOff x="5" y="3490"/>
              <a:chExt cx="1124" cy="780"/>
            </a:xfrm>
          </p:grpSpPr>
          <p:grpSp>
            <p:nvGrpSpPr>
              <p:cNvPr id="1061" name="Group 21"/>
              <p:cNvGrpSpPr>
                <a:grpSpLocks/>
              </p:cNvGrpSpPr>
              <p:nvPr userDrawn="1"/>
            </p:nvGrpSpPr>
            <p:grpSpPr bwMode="auto">
              <a:xfrm>
                <a:off x="499" y="3562"/>
                <a:ext cx="548" cy="708"/>
                <a:chOff x="499" y="3562"/>
                <a:chExt cx="548" cy="708"/>
              </a:xfrm>
            </p:grpSpPr>
            <p:sp>
              <p:nvSpPr>
                <p:cNvPr id="358422" name="Freeform 22"/>
                <p:cNvSpPr>
                  <a:spLocks/>
                </p:cNvSpPr>
                <p:nvPr userDrawn="1"/>
              </p:nvSpPr>
              <p:spPr bwMode="auto">
                <a:xfrm>
                  <a:off x="499" y="3587"/>
                  <a:ext cx="157" cy="87"/>
                </a:xfrm>
                <a:custGeom>
                  <a:avLst/>
                  <a:gdLst/>
                  <a:ahLst/>
                  <a:cxnLst>
                    <a:cxn ang="0">
                      <a:pos x="0" y="107"/>
                    </a:cxn>
                    <a:cxn ang="0">
                      <a:pos x="114" y="10"/>
                    </a:cxn>
                    <a:cxn ang="0">
                      <a:pos x="213" y="0"/>
                    </a:cxn>
                    <a:cxn ang="0">
                      <a:pos x="292" y="27"/>
                    </a:cxn>
                    <a:cxn ang="0">
                      <a:pos x="313" y="91"/>
                    </a:cxn>
                    <a:cxn ang="0">
                      <a:pos x="167" y="67"/>
                    </a:cxn>
                    <a:cxn ang="0">
                      <a:pos x="74" y="101"/>
                    </a:cxn>
                    <a:cxn ang="0">
                      <a:pos x="13" y="175"/>
                    </a:cxn>
                    <a:cxn ang="0">
                      <a:pos x="0" y="107"/>
                    </a:cxn>
                    <a:cxn ang="0">
                      <a:pos x="0" y="107"/>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w="9525">
                  <a:noFill/>
                  <a:round/>
                  <a:headEnd/>
                  <a:tailEnd/>
                </a:ln>
              </p:spPr>
              <p:txBody>
                <a:bodyPr/>
                <a:lstStyle/>
                <a:p>
                  <a:pPr>
                    <a:defRPr/>
                  </a:pPr>
                  <a:endParaRPr lang="en-US"/>
                </a:p>
              </p:txBody>
            </p:sp>
            <p:sp>
              <p:nvSpPr>
                <p:cNvPr id="358423" name="Freeform 23"/>
                <p:cNvSpPr>
                  <a:spLocks/>
                </p:cNvSpPr>
                <p:nvPr userDrawn="1"/>
              </p:nvSpPr>
              <p:spPr bwMode="auto">
                <a:xfrm>
                  <a:off x="636" y="4137"/>
                  <a:ext cx="115" cy="133"/>
                </a:xfrm>
                <a:custGeom>
                  <a:avLst/>
                  <a:gdLst/>
                  <a:ahLst/>
                  <a:cxnLst>
                    <a:cxn ang="0">
                      <a:pos x="0" y="40"/>
                    </a:cxn>
                    <a:cxn ang="0">
                      <a:pos x="160" y="266"/>
                    </a:cxn>
                    <a:cxn ang="0">
                      <a:pos x="230" y="251"/>
                    </a:cxn>
                    <a:cxn ang="0">
                      <a:pos x="223" y="17"/>
                    </a:cxn>
                    <a:cxn ang="0">
                      <a:pos x="166" y="0"/>
                    </a:cxn>
                    <a:cxn ang="0">
                      <a:pos x="179" y="197"/>
                    </a:cxn>
                    <a:cxn ang="0">
                      <a:pos x="71" y="4"/>
                    </a:cxn>
                    <a:cxn ang="0">
                      <a:pos x="0" y="40"/>
                    </a:cxn>
                    <a:cxn ang="0">
                      <a:pos x="0" y="40"/>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w="9525">
                  <a:noFill/>
                  <a:round/>
                  <a:headEnd/>
                  <a:tailEnd/>
                </a:ln>
              </p:spPr>
              <p:txBody>
                <a:bodyPr/>
                <a:lstStyle/>
                <a:p>
                  <a:pPr>
                    <a:defRPr/>
                  </a:pPr>
                  <a:endParaRPr lang="en-US"/>
                </a:p>
              </p:txBody>
            </p:sp>
            <p:sp>
              <p:nvSpPr>
                <p:cNvPr id="358424" name="Freeform 24"/>
                <p:cNvSpPr>
                  <a:spLocks/>
                </p:cNvSpPr>
                <p:nvPr userDrawn="1"/>
              </p:nvSpPr>
              <p:spPr bwMode="auto">
                <a:xfrm>
                  <a:off x="1004" y="3562"/>
                  <a:ext cx="43" cy="117"/>
                </a:xfrm>
                <a:custGeom>
                  <a:avLst/>
                  <a:gdLst/>
                  <a:ahLst/>
                  <a:cxnLst>
                    <a:cxn ang="0">
                      <a:pos x="0" y="19"/>
                    </a:cxn>
                    <a:cxn ang="0">
                      <a:pos x="36" y="93"/>
                    </a:cxn>
                    <a:cxn ang="0">
                      <a:pos x="44" y="154"/>
                    </a:cxn>
                    <a:cxn ang="0">
                      <a:pos x="27" y="234"/>
                    </a:cxn>
                    <a:cxn ang="0">
                      <a:pos x="80" y="220"/>
                    </a:cxn>
                    <a:cxn ang="0">
                      <a:pos x="87" y="116"/>
                    </a:cxn>
                    <a:cxn ang="0">
                      <a:pos x="46" y="0"/>
                    </a:cxn>
                    <a:cxn ang="0">
                      <a:pos x="0" y="19"/>
                    </a:cxn>
                    <a:cxn ang="0">
                      <a:pos x="0" y="19"/>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w="9525">
                  <a:noFill/>
                  <a:round/>
                  <a:headEnd/>
                  <a:tailEnd/>
                </a:ln>
              </p:spPr>
              <p:txBody>
                <a:bodyPr/>
                <a:lstStyle/>
                <a:p>
                  <a:pPr>
                    <a:defRPr/>
                  </a:pPr>
                  <a:endParaRPr lang="en-US"/>
                </a:p>
              </p:txBody>
            </p:sp>
          </p:grpSp>
          <p:sp>
            <p:nvSpPr>
              <p:cNvPr id="358425" name="Freeform 25"/>
              <p:cNvSpPr>
                <a:spLocks/>
              </p:cNvSpPr>
              <p:nvPr userDrawn="1"/>
            </p:nvSpPr>
            <p:spPr bwMode="auto">
              <a:xfrm>
                <a:off x="76" y="3732"/>
                <a:ext cx="595" cy="250"/>
              </a:xfrm>
              <a:custGeom>
                <a:avLst/>
                <a:gdLst/>
                <a:ahLst/>
                <a:cxnLst>
                  <a:cxn ang="0">
                    <a:pos x="100" y="0"/>
                  </a:cxn>
                  <a:cxn ang="0">
                    <a:pos x="1190" y="490"/>
                  </a:cxn>
                  <a:cxn ang="0">
                    <a:pos x="1076" y="500"/>
                  </a:cxn>
                  <a:cxn ang="0">
                    <a:pos x="0" y="27"/>
                  </a:cxn>
                  <a:cxn ang="0">
                    <a:pos x="100" y="0"/>
                  </a:cxn>
                  <a:cxn ang="0">
                    <a:pos x="100" y="0"/>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w="9525">
                <a:noFill/>
                <a:round/>
                <a:headEnd/>
                <a:tailEnd/>
              </a:ln>
            </p:spPr>
            <p:txBody>
              <a:bodyPr/>
              <a:lstStyle/>
              <a:p>
                <a:pPr>
                  <a:defRPr/>
                </a:pPr>
                <a:endParaRPr lang="en-US"/>
              </a:p>
            </p:txBody>
          </p:sp>
          <p:sp>
            <p:nvSpPr>
              <p:cNvPr id="358426" name="Freeform 26"/>
              <p:cNvSpPr>
                <a:spLocks/>
              </p:cNvSpPr>
              <p:nvPr userDrawn="1"/>
            </p:nvSpPr>
            <p:spPr bwMode="auto">
              <a:xfrm>
                <a:off x="260" y="3886"/>
                <a:ext cx="244" cy="148"/>
              </a:xfrm>
              <a:custGeom>
                <a:avLst/>
                <a:gdLst/>
                <a:ahLst/>
                <a:cxnLst>
                  <a:cxn ang="0">
                    <a:pos x="14" y="34"/>
                  </a:cxn>
                  <a:cxn ang="0">
                    <a:pos x="160" y="66"/>
                  </a:cxn>
                  <a:cxn ang="0">
                    <a:pos x="324" y="137"/>
                  </a:cxn>
                  <a:cxn ang="0">
                    <a:pos x="440" y="243"/>
                  </a:cxn>
                  <a:cxn ang="0">
                    <a:pos x="326" y="230"/>
                  </a:cxn>
                  <a:cxn ang="0">
                    <a:pos x="139" y="146"/>
                  </a:cxn>
                  <a:cxn ang="0">
                    <a:pos x="50" y="80"/>
                  </a:cxn>
                  <a:cxn ang="0">
                    <a:pos x="107" y="163"/>
                  </a:cxn>
                  <a:cxn ang="0">
                    <a:pos x="272" y="270"/>
                  </a:cxn>
                  <a:cxn ang="0">
                    <a:pos x="466" y="296"/>
                  </a:cxn>
                  <a:cxn ang="0">
                    <a:pos x="489" y="224"/>
                  </a:cxn>
                  <a:cxn ang="0">
                    <a:pos x="394" y="120"/>
                  </a:cxn>
                  <a:cxn ang="0">
                    <a:pos x="170" y="17"/>
                  </a:cxn>
                  <a:cxn ang="0">
                    <a:pos x="0" y="0"/>
                  </a:cxn>
                  <a:cxn ang="0">
                    <a:pos x="14" y="34"/>
                  </a:cxn>
                  <a:cxn ang="0">
                    <a:pos x="14" y="34"/>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w="9525">
                <a:noFill/>
                <a:round/>
                <a:headEnd/>
                <a:tailEnd/>
              </a:ln>
            </p:spPr>
            <p:txBody>
              <a:bodyPr/>
              <a:lstStyle/>
              <a:p>
                <a:pPr>
                  <a:defRPr/>
                </a:pPr>
                <a:endParaRPr lang="en-US"/>
              </a:p>
            </p:txBody>
          </p:sp>
          <p:sp>
            <p:nvSpPr>
              <p:cNvPr id="358427" name="Freeform 27"/>
              <p:cNvSpPr>
                <a:spLocks/>
              </p:cNvSpPr>
              <p:nvPr userDrawn="1"/>
            </p:nvSpPr>
            <p:spPr bwMode="auto">
              <a:xfrm>
                <a:off x="565" y="3680"/>
                <a:ext cx="107" cy="238"/>
              </a:xfrm>
              <a:custGeom>
                <a:avLst/>
                <a:gdLst/>
                <a:ahLst/>
                <a:cxnLst>
                  <a:cxn ang="0">
                    <a:pos x="24" y="0"/>
                  </a:cxn>
                  <a:cxn ang="0">
                    <a:pos x="91" y="25"/>
                  </a:cxn>
                  <a:cxn ang="0">
                    <a:pos x="80" y="192"/>
                  </a:cxn>
                  <a:cxn ang="0">
                    <a:pos x="106" y="327"/>
                  </a:cxn>
                  <a:cxn ang="0">
                    <a:pos x="213" y="451"/>
                  </a:cxn>
                  <a:cxn ang="0">
                    <a:pos x="97" y="478"/>
                  </a:cxn>
                  <a:cxn ang="0">
                    <a:pos x="30" y="344"/>
                  </a:cxn>
                  <a:cxn ang="0">
                    <a:pos x="0" y="57"/>
                  </a:cxn>
                  <a:cxn ang="0">
                    <a:pos x="24" y="0"/>
                  </a:cxn>
                  <a:cxn ang="0">
                    <a:pos x="24" y="0"/>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w="9525">
                <a:noFill/>
                <a:round/>
                <a:headEnd/>
                <a:tailEnd/>
              </a:ln>
            </p:spPr>
            <p:txBody>
              <a:bodyPr/>
              <a:lstStyle/>
              <a:p>
                <a:pPr>
                  <a:defRPr/>
                </a:pPr>
                <a:endParaRPr lang="en-US"/>
              </a:p>
            </p:txBody>
          </p:sp>
          <p:grpSp>
            <p:nvGrpSpPr>
              <p:cNvPr id="1065" name="Group 28"/>
              <p:cNvGrpSpPr>
                <a:grpSpLocks/>
              </p:cNvGrpSpPr>
              <p:nvPr userDrawn="1"/>
            </p:nvGrpSpPr>
            <p:grpSpPr bwMode="auto">
              <a:xfrm>
                <a:off x="5" y="3490"/>
                <a:ext cx="1124" cy="678"/>
                <a:chOff x="5" y="3490"/>
                <a:chExt cx="1124" cy="678"/>
              </a:xfrm>
            </p:grpSpPr>
            <p:sp>
              <p:nvSpPr>
                <p:cNvPr id="358429" name="Freeform 29"/>
                <p:cNvSpPr>
                  <a:spLocks/>
                </p:cNvSpPr>
                <p:nvPr userDrawn="1"/>
              </p:nvSpPr>
              <p:spPr bwMode="auto">
                <a:xfrm>
                  <a:off x="669" y="4048"/>
                  <a:ext cx="75" cy="87"/>
                </a:xfrm>
                <a:custGeom>
                  <a:avLst/>
                  <a:gdLst/>
                  <a:ahLst/>
                  <a:cxnLst>
                    <a:cxn ang="0">
                      <a:pos x="110" y="0"/>
                    </a:cxn>
                    <a:cxn ang="0">
                      <a:pos x="40" y="66"/>
                    </a:cxn>
                    <a:cxn ang="0">
                      <a:pos x="0" y="173"/>
                    </a:cxn>
                    <a:cxn ang="0">
                      <a:pos x="80" y="160"/>
                    </a:cxn>
                    <a:cxn ang="0">
                      <a:pos x="103" y="84"/>
                    </a:cxn>
                    <a:cxn ang="0">
                      <a:pos x="150" y="27"/>
                    </a:cxn>
                    <a:cxn ang="0">
                      <a:pos x="110" y="0"/>
                    </a:cxn>
                    <a:cxn ang="0">
                      <a:pos x="110" y="0"/>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w="9525">
                  <a:noFill/>
                  <a:round/>
                  <a:headEnd/>
                  <a:tailEnd/>
                </a:ln>
              </p:spPr>
              <p:txBody>
                <a:bodyPr/>
                <a:lstStyle/>
                <a:p>
                  <a:pPr>
                    <a:defRPr/>
                  </a:pPr>
                  <a:endParaRPr lang="en-US"/>
                </a:p>
              </p:txBody>
            </p:sp>
            <p:sp>
              <p:nvSpPr>
                <p:cNvPr id="358430" name="Freeform 30"/>
                <p:cNvSpPr>
                  <a:spLocks/>
                </p:cNvSpPr>
                <p:nvPr userDrawn="1"/>
              </p:nvSpPr>
              <p:spPr bwMode="auto">
                <a:xfrm>
                  <a:off x="5" y="3728"/>
                  <a:ext cx="842" cy="440"/>
                </a:xfrm>
                <a:custGeom>
                  <a:avLst/>
                  <a:gdLst/>
                  <a:ahLst/>
                  <a:cxnLst>
                    <a:cxn ang="0">
                      <a:pos x="156" y="0"/>
                    </a:cxn>
                    <a:cxn ang="0">
                      <a:pos x="63" y="52"/>
                    </a:cxn>
                    <a:cxn ang="0">
                      <a:pos x="0" y="208"/>
                    </a:cxn>
                    <a:cxn ang="0">
                      <a:pos x="67" y="358"/>
                    </a:cxn>
                    <a:cxn ang="0">
                      <a:pos x="1182" y="867"/>
                    </a:cxn>
                    <a:cxn ang="0">
                      <a:pos x="1422" y="835"/>
                    </a:cxn>
                    <a:cxn ang="0">
                      <a:pos x="1616" y="880"/>
                    </a:cxn>
                    <a:cxn ang="0">
                      <a:pos x="1684" y="808"/>
                    </a:cxn>
                    <a:cxn ang="0">
                      <a:pos x="1502" y="664"/>
                    </a:cxn>
                    <a:cxn ang="0">
                      <a:pos x="1428" y="512"/>
                    </a:cxn>
                    <a:cxn ang="0">
                      <a:pos x="1369" y="527"/>
                    </a:cxn>
                    <a:cxn ang="0">
                      <a:pos x="1439" y="664"/>
                    </a:cxn>
                    <a:cxn ang="0">
                      <a:pos x="1578" y="810"/>
                    </a:cxn>
                    <a:cxn ang="0">
                      <a:pos x="1413" y="787"/>
                    </a:cxn>
                    <a:cxn ang="0">
                      <a:pos x="1219" y="814"/>
                    </a:cxn>
                    <a:cxn ang="0">
                      <a:pos x="1255" y="650"/>
                    </a:cxn>
                    <a:cxn ang="0">
                      <a:pos x="1338" y="538"/>
                    </a:cxn>
                    <a:cxn ang="0">
                      <a:pos x="1241" y="552"/>
                    </a:cxn>
                    <a:cxn ang="0">
                      <a:pos x="1165" y="658"/>
                    </a:cxn>
                    <a:cxn ang="0">
                      <a:pos x="1139" y="791"/>
                    </a:cxn>
                    <a:cxn ang="0">
                      <a:pos x="107" y="310"/>
                    </a:cxn>
                    <a:cxn ang="0">
                      <a:pos x="80" y="215"/>
                    </a:cxn>
                    <a:cxn ang="0">
                      <a:pos x="103" y="95"/>
                    </a:cxn>
                    <a:cxn ang="0">
                      <a:pos x="217" y="0"/>
                    </a:cxn>
                    <a:cxn ang="0">
                      <a:pos x="156" y="0"/>
                    </a:cxn>
                    <a:cxn ang="0">
                      <a:pos x="156" y="0"/>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w="9525">
                  <a:noFill/>
                  <a:round/>
                  <a:headEnd/>
                  <a:tailEnd/>
                </a:ln>
              </p:spPr>
              <p:txBody>
                <a:bodyPr/>
                <a:lstStyle/>
                <a:p>
                  <a:pPr>
                    <a:defRPr/>
                  </a:pPr>
                  <a:endParaRPr lang="en-US"/>
                </a:p>
              </p:txBody>
            </p:sp>
            <p:sp>
              <p:nvSpPr>
                <p:cNvPr id="358431" name="Freeform 31"/>
                <p:cNvSpPr>
                  <a:spLocks/>
                </p:cNvSpPr>
                <p:nvPr userDrawn="1"/>
              </p:nvSpPr>
              <p:spPr bwMode="auto">
                <a:xfrm>
                  <a:off x="106" y="3770"/>
                  <a:ext cx="80" cy="167"/>
                </a:xfrm>
                <a:custGeom>
                  <a:avLst/>
                  <a:gdLst/>
                  <a:ahLst/>
                  <a:cxnLst>
                    <a:cxn ang="0">
                      <a:pos x="116" y="0"/>
                    </a:cxn>
                    <a:cxn ang="0">
                      <a:pos x="19" y="106"/>
                    </a:cxn>
                    <a:cxn ang="0">
                      <a:pos x="0" y="230"/>
                    </a:cxn>
                    <a:cxn ang="0">
                      <a:pos x="33" y="314"/>
                    </a:cxn>
                    <a:cxn ang="0">
                      <a:pos x="94" y="335"/>
                    </a:cxn>
                    <a:cxn ang="0">
                      <a:pos x="76" y="154"/>
                    </a:cxn>
                    <a:cxn ang="0">
                      <a:pos x="160" y="17"/>
                    </a:cxn>
                    <a:cxn ang="0">
                      <a:pos x="116" y="0"/>
                    </a:cxn>
                    <a:cxn ang="0">
                      <a:pos x="116" y="0"/>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w="9525">
                  <a:noFill/>
                  <a:round/>
                  <a:headEnd/>
                  <a:tailEnd/>
                </a:ln>
              </p:spPr>
              <p:txBody>
                <a:bodyPr/>
                <a:lstStyle/>
                <a:p>
                  <a:pPr>
                    <a:defRPr/>
                  </a:pPr>
                  <a:endParaRPr lang="en-US"/>
                </a:p>
              </p:txBody>
            </p:sp>
            <p:sp>
              <p:nvSpPr>
                <p:cNvPr id="358432" name="Freeform 32"/>
                <p:cNvSpPr>
                  <a:spLocks/>
                </p:cNvSpPr>
                <p:nvPr userDrawn="1"/>
              </p:nvSpPr>
              <p:spPr bwMode="auto">
                <a:xfrm>
                  <a:off x="449" y="3490"/>
                  <a:ext cx="322" cy="594"/>
                </a:xfrm>
                <a:custGeom>
                  <a:avLst/>
                  <a:gdLst/>
                  <a:ahLst/>
                  <a:cxnLst>
                    <a:cxn ang="0">
                      <a:pos x="218" y="896"/>
                    </a:cxn>
                    <a:cxn ang="0">
                      <a:pos x="0" y="124"/>
                    </a:cxn>
                    <a:cxn ang="0">
                      <a:pos x="81" y="38"/>
                    </a:cxn>
                    <a:cxn ang="0">
                      <a:pos x="258" y="0"/>
                    </a:cxn>
                    <a:cxn ang="0">
                      <a:pos x="399" y="57"/>
                    </a:cxn>
                    <a:cxn ang="0">
                      <a:pos x="642" y="1188"/>
                    </a:cxn>
                    <a:cxn ang="0">
                      <a:pos x="555" y="1091"/>
                    </a:cxn>
                    <a:cxn ang="0">
                      <a:pos x="355" y="97"/>
                    </a:cxn>
                    <a:cxn ang="0">
                      <a:pos x="226" y="61"/>
                    </a:cxn>
                    <a:cxn ang="0">
                      <a:pos x="119" y="74"/>
                    </a:cxn>
                    <a:cxn ang="0">
                      <a:pos x="76" y="141"/>
                    </a:cxn>
                    <a:cxn ang="0">
                      <a:pos x="306" y="924"/>
                    </a:cxn>
                    <a:cxn ang="0">
                      <a:pos x="218" y="896"/>
                    </a:cxn>
                    <a:cxn ang="0">
                      <a:pos x="218" y="896"/>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w="9525">
                  <a:noFill/>
                  <a:round/>
                  <a:headEnd/>
                  <a:tailEnd/>
                </a:ln>
              </p:spPr>
              <p:txBody>
                <a:bodyPr/>
                <a:lstStyle/>
                <a:p>
                  <a:pPr>
                    <a:defRPr/>
                  </a:pPr>
                  <a:endParaRPr lang="en-US"/>
                </a:p>
              </p:txBody>
            </p:sp>
            <p:sp>
              <p:nvSpPr>
                <p:cNvPr id="358433" name="Freeform 33"/>
                <p:cNvSpPr>
                  <a:spLocks/>
                </p:cNvSpPr>
                <p:nvPr userDrawn="1"/>
              </p:nvSpPr>
              <p:spPr bwMode="auto">
                <a:xfrm>
                  <a:off x="578" y="3650"/>
                  <a:ext cx="96" cy="252"/>
                </a:xfrm>
                <a:custGeom>
                  <a:avLst/>
                  <a:gdLst/>
                  <a:ahLst/>
                  <a:cxnLst>
                    <a:cxn ang="0">
                      <a:pos x="0" y="27"/>
                    </a:cxn>
                    <a:cxn ang="0">
                      <a:pos x="76" y="194"/>
                    </a:cxn>
                    <a:cxn ang="0">
                      <a:pos x="113" y="318"/>
                    </a:cxn>
                    <a:cxn ang="0">
                      <a:pos x="116" y="504"/>
                    </a:cxn>
                    <a:cxn ang="0">
                      <a:pos x="192" y="504"/>
                    </a:cxn>
                    <a:cxn ang="0">
                      <a:pos x="187" y="360"/>
                    </a:cxn>
                    <a:cxn ang="0">
                      <a:pos x="162" y="208"/>
                    </a:cxn>
                    <a:cxn ang="0">
                      <a:pos x="99" y="59"/>
                    </a:cxn>
                    <a:cxn ang="0">
                      <a:pos x="63" y="0"/>
                    </a:cxn>
                    <a:cxn ang="0">
                      <a:pos x="0" y="27"/>
                    </a:cxn>
                    <a:cxn ang="0">
                      <a:pos x="0" y="27"/>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w="9525">
                  <a:noFill/>
                  <a:round/>
                  <a:headEnd/>
                  <a:tailEnd/>
                </a:ln>
              </p:spPr>
              <p:txBody>
                <a:bodyPr/>
                <a:lstStyle/>
                <a:p>
                  <a:pPr>
                    <a:defRPr/>
                  </a:pPr>
                  <a:endParaRPr lang="en-US"/>
                </a:p>
              </p:txBody>
            </p:sp>
            <p:sp>
              <p:nvSpPr>
                <p:cNvPr id="358434" name="Freeform 34"/>
                <p:cNvSpPr>
                  <a:spLocks/>
                </p:cNvSpPr>
                <p:nvPr userDrawn="1"/>
              </p:nvSpPr>
              <p:spPr bwMode="auto">
                <a:xfrm>
                  <a:off x="328" y="3630"/>
                  <a:ext cx="195" cy="135"/>
                </a:xfrm>
                <a:custGeom>
                  <a:avLst/>
                  <a:gdLst/>
                  <a:ahLst/>
                  <a:cxnLst>
                    <a:cxn ang="0">
                      <a:pos x="297" y="0"/>
                    </a:cxn>
                    <a:cxn ang="0">
                      <a:pos x="257" y="17"/>
                    </a:cxn>
                    <a:cxn ang="0">
                      <a:pos x="253" y="66"/>
                    </a:cxn>
                    <a:cxn ang="0">
                      <a:pos x="0" y="169"/>
                    </a:cxn>
                    <a:cxn ang="0">
                      <a:pos x="0" y="222"/>
                    </a:cxn>
                    <a:cxn ang="0">
                      <a:pos x="284" y="226"/>
                    </a:cxn>
                    <a:cxn ang="0">
                      <a:pos x="320" y="269"/>
                    </a:cxn>
                    <a:cxn ang="0">
                      <a:pos x="390" y="266"/>
                    </a:cxn>
                    <a:cxn ang="0">
                      <a:pos x="383" y="190"/>
                    </a:cxn>
                    <a:cxn ang="0">
                      <a:pos x="116" y="176"/>
                    </a:cxn>
                    <a:cxn ang="0">
                      <a:pos x="333" y="89"/>
                    </a:cxn>
                    <a:cxn ang="0">
                      <a:pos x="297" y="0"/>
                    </a:cxn>
                    <a:cxn ang="0">
                      <a:pos x="297" y="0"/>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w="9525">
                  <a:noFill/>
                  <a:round/>
                  <a:headEnd/>
                  <a:tailEnd/>
                </a:ln>
              </p:spPr>
              <p:txBody>
                <a:bodyPr/>
                <a:lstStyle/>
                <a:p>
                  <a:pPr>
                    <a:defRPr/>
                  </a:pPr>
                  <a:endParaRPr lang="en-US"/>
                </a:p>
              </p:txBody>
            </p:sp>
            <p:sp>
              <p:nvSpPr>
                <p:cNvPr id="358435" name="Freeform 35"/>
                <p:cNvSpPr>
                  <a:spLocks/>
                </p:cNvSpPr>
                <p:nvPr userDrawn="1"/>
              </p:nvSpPr>
              <p:spPr bwMode="auto">
                <a:xfrm>
                  <a:off x="658" y="3538"/>
                  <a:ext cx="471" cy="212"/>
                </a:xfrm>
                <a:custGeom>
                  <a:avLst/>
                  <a:gdLst/>
                  <a:ahLst/>
                  <a:cxnLst>
                    <a:cxn ang="0">
                      <a:pos x="0" y="131"/>
                    </a:cxn>
                    <a:cxn ang="0">
                      <a:pos x="863" y="0"/>
                    </a:cxn>
                    <a:cxn ang="0">
                      <a:pos x="926" y="78"/>
                    </a:cxn>
                    <a:cxn ang="0">
                      <a:pos x="941" y="181"/>
                    </a:cxn>
                    <a:cxn ang="0">
                      <a:pos x="903" y="282"/>
                    </a:cxn>
                    <a:cxn ang="0">
                      <a:pos x="57" y="424"/>
                    </a:cxn>
                    <a:cxn ang="0">
                      <a:pos x="53" y="384"/>
                    </a:cxn>
                    <a:cxn ang="0">
                      <a:pos x="863" y="242"/>
                    </a:cxn>
                    <a:cxn ang="0">
                      <a:pos x="893" y="145"/>
                    </a:cxn>
                    <a:cxn ang="0">
                      <a:pos x="840" y="57"/>
                    </a:cxn>
                    <a:cxn ang="0">
                      <a:pos x="0" y="185"/>
                    </a:cxn>
                    <a:cxn ang="0">
                      <a:pos x="0" y="131"/>
                    </a:cxn>
                    <a:cxn ang="0">
                      <a:pos x="0" y="131"/>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w="9525">
                  <a:noFill/>
                  <a:round/>
                  <a:headEnd/>
                  <a:tailEnd/>
                </a:ln>
              </p:spPr>
              <p:txBody>
                <a:bodyPr/>
                <a:lstStyle/>
                <a:p>
                  <a:pPr>
                    <a:defRPr/>
                  </a:pPr>
                  <a:endParaRPr lang="en-US"/>
                </a:p>
              </p:txBody>
            </p:sp>
            <p:sp>
              <p:nvSpPr>
                <p:cNvPr id="358436" name="Freeform 36"/>
                <p:cNvSpPr>
                  <a:spLocks/>
                </p:cNvSpPr>
                <p:nvPr userDrawn="1"/>
              </p:nvSpPr>
              <p:spPr bwMode="auto">
                <a:xfrm>
                  <a:off x="717" y="3606"/>
                  <a:ext cx="245" cy="86"/>
                </a:xfrm>
                <a:custGeom>
                  <a:avLst/>
                  <a:gdLst/>
                  <a:ahLst/>
                  <a:cxnLst>
                    <a:cxn ang="0">
                      <a:pos x="0" y="126"/>
                    </a:cxn>
                    <a:cxn ang="0">
                      <a:pos x="66" y="173"/>
                    </a:cxn>
                    <a:cxn ang="0">
                      <a:pos x="222" y="166"/>
                    </a:cxn>
                    <a:cxn ang="0">
                      <a:pos x="418" y="116"/>
                    </a:cxn>
                    <a:cxn ang="0">
                      <a:pos x="488" y="42"/>
                    </a:cxn>
                    <a:cxn ang="0">
                      <a:pos x="443" y="2"/>
                    </a:cxn>
                    <a:cxn ang="0">
                      <a:pos x="253" y="0"/>
                    </a:cxn>
                    <a:cxn ang="0">
                      <a:pos x="110" y="12"/>
                    </a:cxn>
                    <a:cxn ang="0">
                      <a:pos x="15" y="76"/>
                    </a:cxn>
                    <a:cxn ang="0">
                      <a:pos x="112" y="95"/>
                    </a:cxn>
                    <a:cxn ang="0">
                      <a:pos x="275" y="53"/>
                    </a:cxn>
                    <a:cxn ang="0">
                      <a:pos x="416" y="53"/>
                    </a:cxn>
                    <a:cxn ang="0">
                      <a:pos x="268" y="110"/>
                    </a:cxn>
                    <a:cxn ang="0">
                      <a:pos x="142" y="126"/>
                    </a:cxn>
                    <a:cxn ang="0">
                      <a:pos x="0" y="126"/>
                    </a:cxn>
                    <a:cxn ang="0">
                      <a:pos x="0" y="126"/>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w="9525">
                  <a:noFill/>
                  <a:round/>
                  <a:headEnd/>
                  <a:tailEnd/>
                </a:ln>
              </p:spPr>
              <p:txBody>
                <a:bodyPr/>
                <a:lstStyle/>
                <a:p>
                  <a:pPr>
                    <a:defRPr/>
                  </a:pPr>
                  <a:endParaRPr lang="en-US"/>
                </a:p>
              </p:txBody>
            </p:sp>
          </p:grpSp>
        </p:grpSp>
      </p:grpSp>
      <p:grpSp>
        <p:nvGrpSpPr>
          <p:cNvPr id="1035" name="Group 37"/>
          <p:cNvGrpSpPr>
            <a:grpSpLocks/>
          </p:cNvGrpSpPr>
          <p:nvPr/>
        </p:nvGrpSpPr>
        <p:grpSpPr bwMode="auto">
          <a:xfrm>
            <a:off x="8680450" y="2116138"/>
            <a:ext cx="385763" cy="4308475"/>
            <a:chOff x="5468" y="1333"/>
            <a:chExt cx="243" cy="2714"/>
          </a:xfrm>
        </p:grpSpPr>
        <p:sp>
          <p:nvSpPr>
            <p:cNvPr id="358438" name="Freeform 38"/>
            <p:cNvSpPr>
              <a:spLocks/>
            </p:cNvSpPr>
            <p:nvPr userDrawn="1"/>
          </p:nvSpPr>
          <p:spPr bwMode="auto">
            <a:xfrm flipH="1">
              <a:off x="5468" y="2620"/>
              <a:ext cx="205" cy="1427"/>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n-US"/>
            </a:p>
          </p:txBody>
        </p:sp>
        <p:sp>
          <p:nvSpPr>
            <p:cNvPr id="358439" name="Freeform 39"/>
            <p:cNvSpPr>
              <a:spLocks/>
            </p:cNvSpPr>
            <p:nvPr userDrawn="1"/>
          </p:nvSpPr>
          <p:spPr bwMode="auto">
            <a:xfrm flipH="1">
              <a:off x="5506" y="1333"/>
              <a:ext cx="205" cy="1633"/>
            </a:xfrm>
            <a:custGeom>
              <a:avLst/>
              <a:gdLst/>
              <a:ahLst/>
              <a:cxnLst>
                <a:cxn ang="0">
                  <a:pos x="692" y="3156"/>
                </a:cxn>
                <a:cxn ang="0">
                  <a:pos x="380" y="2945"/>
                </a:cxn>
                <a:cxn ang="0">
                  <a:pos x="319" y="2783"/>
                </a:cxn>
                <a:cxn ang="0">
                  <a:pos x="371" y="2542"/>
                </a:cxn>
                <a:cxn ang="0">
                  <a:pos x="591" y="2251"/>
                </a:cxn>
                <a:cxn ang="0">
                  <a:pos x="641" y="2070"/>
                </a:cxn>
                <a:cxn ang="0">
                  <a:pos x="591" y="1948"/>
                </a:cxn>
                <a:cxn ang="0">
                  <a:pos x="401" y="1859"/>
                </a:cxn>
                <a:cxn ang="0">
                  <a:pos x="361" y="1747"/>
                </a:cxn>
                <a:cxn ang="0">
                  <a:pos x="430" y="1587"/>
                </a:cxn>
                <a:cxn ang="0">
                  <a:pos x="741" y="1156"/>
                </a:cxn>
                <a:cxn ang="0">
                  <a:pos x="772" y="945"/>
                </a:cxn>
                <a:cxn ang="0">
                  <a:pos x="692" y="713"/>
                </a:cxn>
                <a:cxn ang="0">
                  <a:pos x="430" y="603"/>
                </a:cxn>
                <a:cxn ang="0">
                  <a:pos x="200" y="422"/>
                </a:cxn>
                <a:cxn ang="0">
                  <a:pos x="0" y="0"/>
                </a:cxn>
                <a:cxn ang="0">
                  <a:pos x="29" y="382"/>
                </a:cxn>
                <a:cxn ang="0">
                  <a:pos x="179" y="612"/>
                </a:cxn>
                <a:cxn ang="0">
                  <a:pos x="380" y="753"/>
                </a:cxn>
                <a:cxn ang="0">
                  <a:pos x="601" y="833"/>
                </a:cxn>
                <a:cxn ang="0">
                  <a:pos x="612" y="1044"/>
                </a:cxn>
                <a:cxn ang="0">
                  <a:pos x="500" y="1266"/>
                </a:cxn>
                <a:cxn ang="0">
                  <a:pos x="240" y="1658"/>
                </a:cxn>
                <a:cxn ang="0">
                  <a:pos x="230" y="1909"/>
                </a:cxn>
                <a:cxn ang="0">
                  <a:pos x="471" y="2049"/>
                </a:cxn>
                <a:cxn ang="0">
                  <a:pos x="460" y="2180"/>
                </a:cxn>
                <a:cxn ang="0">
                  <a:pos x="249" y="2452"/>
                </a:cxn>
                <a:cxn ang="0">
                  <a:pos x="160" y="2713"/>
                </a:cxn>
                <a:cxn ang="0">
                  <a:pos x="240" y="2994"/>
                </a:cxn>
                <a:cxn ang="0">
                  <a:pos x="430" y="3144"/>
                </a:cxn>
                <a:cxn ang="0">
                  <a:pos x="671" y="3266"/>
                </a:cxn>
                <a:cxn ang="0">
                  <a:pos x="692" y="3156"/>
                </a:cxn>
                <a:cxn ang="0">
                  <a:pos x="692" y="3156"/>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w="9525">
              <a:noFill/>
              <a:round/>
              <a:headEnd/>
              <a:tailEnd/>
            </a:ln>
          </p:spPr>
          <p:txBody>
            <a:bodyPr/>
            <a:lstStyle/>
            <a:p>
              <a:pPr>
                <a:defRPr/>
              </a:pPr>
              <a:endParaRPr lang="en-US"/>
            </a:p>
          </p:txBody>
        </p:sp>
      </p:grpSp>
      <p:grpSp>
        <p:nvGrpSpPr>
          <p:cNvPr id="1036" name="Group 40"/>
          <p:cNvGrpSpPr>
            <a:grpSpLocks/>
          </p:cNvGrpSpPr>
          <p:nvPr/>
        </p:nvGrpSpPr>
        <p:grpSpPr bwMode="auto">
          <a:xfrm>
            <a:off x="7318375" y="90488"/>
            <a:ext cx="2133600" cy="1911350"/>
            <a:chOff x="4610" y="57"/>
            <a:chExt cx="1344" cy="1204"/>
          </a:xfrm>
        </p:grpSpPr>
        <p:grpSp>
          <p:nvGrpSpPr>
            <p:cNvPr id="1037" name="Group 41"/>
            <p:cNvGrpSpPr>
              <a:grpSpLocks/>
            </p:cNvGrpSpPr>
            <p:nvPr userDrawn="1"/>
          </p:nvGrpSpPr>
          <p:grpSpPr bwMode="auto">
            <a:xfrm>
              <a:off x="4610" y="57"/>
              <a:ext cx="1344" cy="1204"/>
              <a:chOff x="4610" y="57"/>
              <a:chExt cx="1344" cy="1204"/>
            </a:xfrm>
          </p:grpSpPr>
          <p:sp>
            <p:nvSpPr>
              <p:cNvPr id="358442" name="Freeform 42"/>
              <p:cNvSpPr>
                <a:spLocks/>
              </p:cNvSpPr>
              <p:nvPr userDrawn="1"/>
            </p:nvSpPr>
            <p:spPr bwMode="auto">
              <a:xfrm rot="-3172564">
                <a:off x="5430" y="1086"/>
                <a:ext cx="62" cy="288"/>
              </a:xfrm>
              <a:custGeom>
                <a:avLst/>
                <a:gdLst/>
                <a:ahLst/>
                <a:cxnLst>
                  <a:cxn ang="0">
                    <a:pos x="123" y="9"/>
                  </a:cxn>
                  <a:cxn ang="0">
                    <a:pos x="131" y="342"/>
                  </a:cxn>
                  <a:cxn ang="0">
                    <a:pos x="0" y="806"/>
                  </a:cxn>
                  <a:cxn ang="0">
                    <a:pos x="79" y="789"/>
                  </a:cxn>
                  <a:cxn ang="0">
                    <a:pos x="218" y="376"/>
                  </a:cxn>
                  <a:cxn ang="0">
                    <a:pos x="245" y="0"/>
                  </a:cxn>
                  <a:cxn ang="0">
                    <a:pos x="123" y="9"/>
                  </a:cxn>
                  <a:cxn ang="0">
                    <a:pos x="123" y="9"/>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w="9525">
                <a:noFill/>
                <a:round/>
                <a:headEnd/>
                <a:tailEnd/>
              </a:ln>
            </p:spPr>
            <p:txBody>
              <a:bodyPr/>
              <a:lstStyle/>
              <a:p>
                <a:pPr>
                  <a:defRPr/>
                </a:pPr>
                <a:endParaRPr lang="en-US"/>
              </a:p>
            </p:txBody>
          </p:sp>
          <p:grpSp>
            <p:nvGrpSpPr>
              <p:cNvPr id="1040" name="Group 43"/>
              <p:cNvGrpSpPr>
                <a:grpSpLocks/>
              </p:cNvGrpSpPr>
              <p:nvPr userDrawn="1"/>
            </p:nvGrpSpPr>
            <p:grpSpPr bwMode="auto">
              <a:xfrm>
                <a:off x="4610" y="57"/>
                <a:ext cx="1344" cy="985"/>
                <a:chOff x="4610" y="57"/>
                <a:chExt cx="1344" cy="985"/>
              </a:xfrm>
            </p:grpSpPr>
            <p:sp>
              <p:nvSpPr>
                <p:cNvPr id="358444" name="Freeform 44"/>
                <p:cNvSpPr>
                  <a:spLocks/>
                </p:cNvSpPr>
                <p:nvPr userDrawn="1"/>
              </p:nvSpPr>
              <p:spPr bwMode="auto">
                <a:xfrm rot="-3172564">
                  <a:off x="4966" y="71"/>
                  <a:ext cx="153" cy="125"/>
                </a:xfrm>
                <a:custGeom>
                  <a:avLst/>
                  <a:gdLst/>
                  <a:ahLst/>
                  <a:cxnLst>
                    <a:cxn ang="0">
                      <a:pos x="0" y="0"/>
                    </a:cxn>
                    <a:cxn ang="0">
                      <a:pos x="298" y="184"/>
                    </a:cxn>
                    <a:cxn ang="0">
                      <a:pos x="500" y="349"/>
                    </a:cxn>
                    <a:cxn ang="0">
                      <a:pos x="604" y="140"/>
                    </a:cxn>
                    <a:cxn ang="0">
                      <a:pos x="359" y="9"/>
                    </a:cxn>
                    <a:cxn ang="0">
                      <a:pos x="464" y="184"/>
                    </a:cxn>
                    <a:cxn ang="0">
                      <a:pos x="131" y="17"/>
                    </a:cxn>
                    <a:cxn ang="0">
                      <a:pos x="0" y="0"/>
                    </a:cxn>
                    <a:cxn ang="0">
                      <a:pos x="0" y="0"/>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w="9525">
                  <a:noFill/>
                  <a:round/>
                  <a:headEnd/>
                  <a:tailEnd/>
                </a:ln>
              </p:spPr>
              <p:txBody>
                <a:bodyPr/>
                <a:lstStyle/>
                <a:p>
                  <a:pPr>
                    <a:defRPr/>
                  </a:pPr>
                  <a:endParaRPr lang="en-US"/>
                </a:p>
              </p:txBody>
            </p:sp>
            <p:sp>
              <p:nvSpPr>
                <p:cNvPr id="358445" name="Freeform 45"/>
                <p:cNvSpPr>
                  <a:spLocks/>
                </p:cNvSpPr>
                <p:nvPr userDrawn="1"/>
              </p:nvSpPr>
              <p:spPr bwMode="auto">
                <a:xfrm rot="-3172564">
                  <a:off x="5050" y="330"/>
                  <a:ext cx="269" cy="438"/>
                </a:xfrm>
                <a:custGeom>
                  <a:avLst/>
                  <a:gdLst/>
                  <a:ahLst/>
                  <a:cxnLst>
                    <a:cxn ang="0">
                      <a:pos x="741" y="129"/>
                    </a:cxn>
                    <a:cxn ang="0">
                      <a:pos x="485" y="352"/>
                    </a:cxn>
                    <a:cxn ang="0">
                      <a:pos x="163" y="762"/>
                    </a:cxn>
                    <a:cxn ang="0">
                      <a:pos x="0" y="1101"/>
                    </a:cxn>
                    <a:cxn ang="0">
                      <a:pos x="59" y="1230"/>
                    </a:cxn>
                    <a:cxn ang="0">
                      <a:pos x="262" y="1201"/>
                    </a:cxn>
                    <a:cxn ang="0">
                      <a:pos x="578" y="914"/>
                    </a:cxn>
                    <a:cxn ang="0">
                      <a:pos x="876" y="534"/>
                    </a:cxn>
                    <a:cxn ang="0">
                      <a:pos x="1034" y="270"/>
                    </a:cxn>
                    <a:cxn ang="0">
                      <a:pos x="1064" y="84"/>
                    </a:cxn>
                    <a:cxn ang="0">
                      <a:pos x="977" y="0"/>
                    </a:cxn>
                    <a:cxn ang="0">
                      <a:pos x="836" y="65"/>
                    </a:cxn>
                    <a:cxn ang="0">
                      <a:pos x="969" y="107"/>
                    </a:cxn>
                    <a:cxn ang="0">
                      <a:pos x="876" y="352"/>
                    </a:cxn>
                    <a:cxn ang="0">
                      <a:pos x="690" y="656"/>
                    </a:cxn>
                    <a:cxn ang="0">
                      <a:pos x="350" y="1008"/>
                    </a:cxn>
                    <a:cxn ang="0">
                      <a:pos x="116" y="1114"/>
                    </a:cxn>
                    <a:cxn ang="0">
                      <a:pos x="135" y="943"/>
                    </a:cxn>
                    <a:cxn ang="0">
                      <a:pos x="437" y="504"/>
                    </a:cxn>
                    <a:cxn ang="0">
                      <a:pos x="831" y="118"/>
                    </a:cxn>
                    <a:cxn ang="0">
                      <a:pos x="741" y="129"/>
                    </a:cxn>
                    <a:cxn ang="0">
                      <a:pos x="741" y="129"/>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w="9525">
                  <a:noFill/>
                  <a:round/>
                  <a:headEnd/>
                  <a:tailEnd/>
                </a:ln>
              </p:spPr>
              <p:txBody>
                <a:bodyPr/>
                <a:lstStyle/>
                <a:p>
                  <a:pPr>
                    <a:defRPr/>
                  </a:pPr>
                  <a:endParaRPr lang="en-US"/>
                </a:p>
              </p:txBody>
            </p:sp>
            <p:sp>
              <p:nvSpPr>
                <p:cNvPr id="358446" name="Freeform 46"/>
                <p:cNvSpPr>
                  <a:spLocks/>
                </p:cNvSpPr>
                <p:nvPr userDrawn="1"/>
              </p:nvSpPr>
              <p:spPr bwMode="auto">
                <a:xfrm rot="-3172564">
                  <a:off x="4860" y="180"/>
                  <a:ext cx="505" cy="898"/>
                </a:xfrm>
                <a:custGeom>
                  <a:avLst/>
                  <a:gdLst/>
                  <a:ahLst/>
                  <a:cxnLst>
                    <a:cxn ang="0">
                      <a:pos x="1941" y="0"/>
                    </a:cxn>
                    <a:cxn ang="0">
                      <a:pos x="0" y="2521"/>
                    </a:cxn>
                    <a:cxn ang="0">
                      <a:pos x="192" y="2450"/>
                    </a:cxn>
                    <a:cxn ang="0">
                      <a:pos x="2002" y="61"/>
                    </a:cxn>
                    <a:cxn ang="0">
                      <a:pos x="1941" y="0"/>
                    </a:cxn>
                    <a:cxn ang="0">
                      <a:pos x="1941" y="0"/>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w="9525">
                  <a:noFill/>
                  <a:round/>
                  <a:headEnd/>
                  <a:tailEnd/>
                </a:ln>
              </p:spPr>
              <p:txBody>
                <a:bodyPr/>
                <a:lstStyle/>
                <a:p>
                  <a:pPr>
                    <a:defRPr/>
                  </a:pPr>
                  <a:endParaRPr lang="en-US"/>
                </a:p>
              </p:txBody>
            </p:sp>
            <p:sp>
              <p:nvSpPr>
                <p:cNvPr id="358447" name="Freeform 47"/>
                <p:cNvSpPr>
                  <a:spLocks/>
                </p:cNvSpPr>
                <p:nvPr userDrawn="1"/>
              </p:nvSpPr>
              <p:spPr bwMode="auto">
                <a:xfrm rot="-3172564">
                  <a:off x="4903" y="-19"/>
                  <a:ext cx="758" cy="1344"/>
                </a:xfrm>
                <a:custGeom>
                  <a:avLst/>
                  <a:gdLst/>
                  <a:ahLst/>
                  <a:cxnLst>
                    <a:cxn ang="0">
                      <a:pos x="95" y="2844"/>
                    </a:cxn>
                    <a:cxn ang="0">
                      <a:pos x="394" y="2834"/>
                    </a:cxn>
                    <a:cxn ang="0">
                      <a:pos x="821" y="3009"/>
                    </a:cxn>
                    <a:cxn ang="0">
                      <a:pos x="681" y="2817"/>
                    </a:cxn>
                    <a:cxn ang="0">
                      <a:pos x="367" y="2703"/>
                    </a:cxn>
                    <a:cxn ang="0">
                      <a:pos x="637" y="2720"/>
                    </a:cxn>
                    <a:cxn ang="0">
                      <a:pos x="979" y="2870"/>
                    </a:cxn>
                    <a:cxn ang="0">
                      <a:pos x="2859" y="420"/>
                    </a:cxn>
                    <a:cxn ang="0">
                      <a:pos x="2578" y="148"/>
                    </a:cxn>
                    <a:cxn ang="0">
                      <a:pos x="2308" y="0"/>
                    </a:cxn>
                    <a:cxn ang="0">
                      <a:pos x="2692" y="78"/>
                    </a:cxn>
                    <a:cxn ang="0">
                      <a:pos x="3007" y="428"/>
                    </a:cxn>
                    <a:cxn ang="0">
                      <a:pos x="831" y="3273"/>
                    </a:cxn>
                    <a:cxn ang="0">
                      <a:pos x="481" y="3412"/>
                    </a:cxn>
                    <a:cxn ang="0">
                      <a:pos x="105" y="3771"/>
                    </a:cxn>
                    <a:cxn ang="0">
                      <a:pos x="0" y="3667"/>
                    </a:cxn>
                    <a:cxn ang="0">
                      <a:pos x="131" y="3631"/>
                    </a:cxn>
                    <a:cxn ang="0">
                      <a:pos x="376" y="3385"/>
                    </a:cxn>
                    <a:cxn ang="0">
                      <a:pos x="165" y="3273"/>
                    </a:cxn>
                    <a:cxn ang="0">
                      <a:pos x="165" y="3176"/>
                    </a:cxn>
                    <a:cxn ang="0">
                      <a:pos x="411" y="3298"/>
                    </a:cxn>
                    <a:cxn ang="0">
                      <a:pos x="411" y="3186"/>
                    </a:cxn>
                    <a:cxn ang="0">
                      <a:pos x="603" y="3220"/>
                    </a:cxn>
                    <a:cxn ang="0">
                      <a:pos x="428" y="3079"/>
                    </a:cxn>
                    <a:cxn ang="0">
                      <a:pos x="629" y="3062"/>
                    </a:cxn>
                    <a:cxn ang="0">
                      <a:pos x="95" y="2844"/>
                    </a:cxn>
                    <a:cxn ang="0">
                      <a:pos x="95" y="2844"/>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w="9525">
                  <a:noFill/>
                  <a:round/>
                  <a:headEnd/>
                  <a:tailEnd/>
                </a:ln>
              </p:spPr>
              <p:txBody>
                <a:bodyPr/>
                <a:lstStyle/>
                <a:p>
                  <a:pPr>
                    <a:defRPr/>
                  </a:pPr>
                  <a:endParaRPr lang="en-US"/>
                </a:p>
              </p:txBody>
            </p:sp>
            <p:sp>
              <p:nvSpPr>
                <p:cNvPr id="358448" name="Freeform 48"/>
                <p:cNvSpPr>
                  <a:spLocks/>
                </p:cNvSpPr>
                <p:nvPr userDrawn="1"/>
              </p:nvSpPr>
              <p:spPr bwMode="auto">
                <a:xfrm rot="-3172564">
                  <a:off x="5299" y="895"/>
                  <a:ext cx="169" cy="122"/>
                </a:xfrm>
                <a:custGeom>
                  <a:avLst/>
                  <a:gdLst/>
                  <a:ahLst/>
                  <a:cxnLst>
                    <a:cxn ang="0">
                      <a:pos x="0" y="80"/>
                    </a:cxn>
                    <a:cxn ang="0">
                      <a:pos x="255" y="106"/>
                    </a:cxn>
                    <a:cxn ang="0">
                      <a:pos x="639" y="342"/>
                    </a:cxn>
                    <a:cxn ang="0">
                      <a:pos x="673" y="289"/>
                    </a:cxn>
                    <a:cxn ang="0">
                      <a:pos x="447" y="114"/>
                    </a:cxn>
                    <a:cxn ang="0">
                      <a:pos x="26" y="0"/>
                    </a:cxn>
                    <a:cxn ang="0">
                      <a:pos x="0" y="80"/>
                    </a:cxn>
                    <a:cxn ang="0">
                      <a:pos x="0" y="80"/>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w="9525">
                  <a:noFill/>
                  <a:round/>
                  <a:headEnd/>
                  <a:tailEnd/>
                </a:ln>
              </p:spPr>
              <p:txBody>
                <a:bodyPr/>
                <a:lstStyle/>
                <a:p>
                  <a:pPr>
                    <a:defRPr/>
                  </a:pPr>
                  <a:endParaRPr lang="en-US"/>
                </a:p>
              </p:txBody>
            </p:sp>
            <p:sp>
              <p:nvSpPr>
                <p:cNvPr id="358449" name="Freeform 49"/>
                <p:cNvSpPr>
                  <a:spLocks/>
                </p:cNvSpPr>
                <p:nvPr userDrawn="1"/>
              </p:nvSpPr>
              <p:spPr bwMode="auto">
                <a:xfrm rot="-3172564">
                  <a:off x="5253" y="804"/>
                  <a:ext cx="181" cy="144"/>
                </a:xfrm>
                <a:custGeom>
                  <a:avLst/>
                  <a:gdLst/>
                  <a:ahLst/>
                  <a:cxnLst>
                    <a:cxn ang="0">
                      <a:pos x="0" y="78"/>
                    </a:cxn>
                    <a:cxn ang="0">
                      <a:pos x="340" y="148"/>
                    </a:cxn>
                    <a:cxn ang="0">
                      <a:pos x="638" y="403"/>
                    </a:cxn>
                    <a:cxn ang="0">
                      <a:pos x="716" y="296"/>
                    </a:cxn>
                    <a:cxn ang="0">
                      <a:pos x="420" y="114"/>
                    </a:cxn>
                    <a:cxn ang="0">
                      <a:pos x="70" y="0"/>
                    </a:cxn>
                    <a:cxn ang="0">
                      <a:pos x="0" y="78"/>
                    </a:cxn>
                    <a:cxn ang="0">
                      <a:pos x="0" y="78"/>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w="9525">
                  <a:noFill/>
                  <a:round/>
                  <a:headEnd/>
                  <a:tailEnd/>
                </a:ln>
              </p:spPr>
              <p:txBody>
                <a:bodyPr/>
                <a:lstStyle/>
                <a:p>
                  <a:pPr>
                    <a:defRPr/>
                  </a:pPr>
                  <a:endParaRPr lang="en-US"/>
                </a:p>
              </p:txBody>
            </p:sp>
            <p:sp>
              <p:nvSpPr>
                <p:cNvPr id="358450" name="Freeform 50"/>
                <p:cNvSpPr>
                  <a:spLocks/>
                </p:cNvSpPr>
                <p:nvPr userDrawn="1"/>
              </p:nvSpPr>
              <p:spPr bwMode="auto">
                <a:xfrm rot="-3172564">
                  <a:off x="4985" y="210"/>
                  <a:ext cx="181" cy="147"/>
                </a:xfrm>
                <a:custGeom>
                  <a:avLst/>
                  <a:gdLst/>
                  <a:ahLst/>
                  <a:cxnLst>
                    <a:cxn ang="0">
                      <a:pos x="0" y="78"/>
                    </a:cxn>
                    <a:cxn ang="0">
                      <a:pos x="316" y="139"/>
                    </a:cxn>
                    <a:cxn ang="0">
                      <a:pos x="649" y="411"/>
                    </a:cxn>
                    <a:cxn ang="0">
                      <a:pos x="717" y="314"/>
                    </a:cxn>
                    <a:cxn ang="0">
                      <a:pos x="394" y="87"/>
                    </a:cxn>
                    <a:cxn ang="0">
                      <a:pos x="54" y="0"/>
                    </a:cxn>
                    <a:cxn ang="0">
                      <a:pos x="0" y="78"/>
                    </a:cxn>
                    <a:cxn ang="0">
                      <a:pos x="0" y="78"/>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w="9525">
                  <a:noFill/>
                  <a:round/>
                  <a:headEnd/>
                  <a:tailEnd/>
                </a:ln>
              </p:spPr>
              <p:txBody>
                <a:bodyPr/>
                <a:lstStyle/>
                <a:p>
                  <a:pPr>
                    <a:defRPr/>
                  </a:pPr>
                  <a:endParaRPr lang="en-US"/>
                </a:p>
              </p:txBody>
            </p:sp>
            <p:sp>
              <p:nvSpPr>
                <p:cNvPr id="358451" name="Freeform 51"/>
                <p:cNvSpPr>
                  <a:spLocks/>
                </p:cNvSpPr>
                <p:nvPr userDrawn="1"/>
              </p:nvSpPr>
              <p:spPr bwMode="auto">
                <a:xfrm rot="-3172564">
                  <a:off x="4949" y="140"/>
                  <a:ext cx="179" cy="138"/>
                </a:xfrm>
                <a:custGeom>
                  <a:avLst/>
                  <a:gdLst/>
                  <a:ahLst/>
                  <a:cxnLst>
                    <a:cxn ang="0">
                      <a:pos x="0" y="88"/>
                    </a:cxn>
                    <a:cxn ang="0">
                      <a:pos x="272" y="131"/>
                    </a:cxn>
                    <a:cxn ang="0">
                      <a:pos x="665" y="386"/>
                    </a:cxn>
                    <a:cxn ang="0">
                      <a:pos x="709" y="308"/>
                    </a:cxn>
                    <a:cxn ang="0">
                      <a:pos x="306" y="53"/>
                    </a:cxn>
                    <a:cxn ang="0">
                      <a:pos x="43" y="0"/>
                    </a:cxn>
                    <a:cxn ang="0">
                      <a:pos x="0" y="88"/>
                    </a:cxn>
                    <a:cxn ang="0">
                      <a:pos x="0" y="88"/>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w="9525">
                  <a:noFill/>
                  <a:round/>
                  <a:headEnd/>
                  <a:tailEnd/>
                </a:ln>
              </p:spPr>
              <p:txBody>
                <a:bodyPr/>
                <a:lstStyle/>
                <a:p>
                  <a:pPr>
                    <a:defRPr/>
                  </a:pPr>
                  <a:endParaRPr lang="en-US"/>
                </a:p>
              </p:txBody>
            </p:sp>
          </p:grpSp>
        </p:grpSp>
        <p:sp>
          <p:nvSpPr>
            <p:cNvPr id="358452"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828" r:id="rId1"/>
    <p:sldLayoutId id="2147483806" r:id="rId2"/>
    <p:sldLayoutId id="2147483805" r:id="rId3"/>
    <p:sldLayoutId id="2147483804" r:id="rId4"/>
    <p:sldLayoutId id="2147483803" r:id="rId5"/>
    <p:sldLayoutId id="2147483802" r:id="rId6"/>
    <p:sldLayoutId id="2147483801" r:id="rId7"/>
    <p:sldLayoutId id="2147483800" r:id="rId8"/>
    <p:sldLayoutId id="2147483799" r:id="rId9"/>
    <p:sldLayoutId id="2147483798" r:id="rId10"/>
    <p:sldLayoutId id="2147483797" r:id="rId11"/>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defRPr>
      </a:lvl2pPr>
      <a:lvl3pPr algn="ctr" rtl="0" eaLnBrk="0" fontAlgn="base" hangingPunct="0">
        <a:spcBef>
          <a:spcPct val="0"/>
        </a:spcBef>
        <a:spcAft>
          <a:spcPct val="0"/>
        </a:spcAft>
        <a:defRPr sz="4400">
          <a:solidFill>
            <a:schemeClr val="tx1"/>
          </a:solidFill>
          <a:latin typeface="Comic Sans MS" pitchFamily="66" charset="0"/>
        </a:defRPr>
      </a:lvl3pPr>
      <a:lvl4pPr algn="ctr" rtl="0" eaLnBrk="0" fontAlgn="base" hangingPunct="0">
        <a:spcBef>
          <a:spcPct val="0"/>
        </a:spcBef>
        <a:spcAft>
          <a:spcPct val="0"/>
        </a:spcAft>
        <a:defRPr sz="4400">
          <a:solidFill>
            <a:schemeClr val="tx1"/>
          </a:solidFill>
          <a:latin typeface="Comic Sans MS" pitchFamily="66" charset="0"/>
        </a:defRPr>
      </a:lvl4pPr>
      <a:lvl5pPr algn="ctr" rtl="0" eaLnBrk="0" fontAlgn="base" hangingPunct="0">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071563" y="304800"/>
            <a:ext cx="7615237" cy="1106488"/>
            <a:chOff x="675" y="192"/>
            <a:chExt cx="4797" cy="697"/>
          </a:xfrm>
        </p:grpSpPr>
        <p:sp>
          <p:nvSpPr>
            <p:cNvPr id="392195"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392196"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392197"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eaLnBrk="1" hangingPunct="1">
                <a:defRPr/>
              </a:pPr>
              <a:endParaRPr lang="en-US" sz="2400">
                <a:latin typeface="Times New Roman" pitchFamily="18" charset="0"/>
              </a:endParaRPr>
            </a:p>
          </p:txBody>
        </p:sp>
        <p:sp>
          <p:nvSpPr>
            <p:cNvPr id="392198"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sp>
          <p:nvSpPr>
            <p:cNvPr id="392199"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eaLnBrk="1" hangingPunct="1">
                <a:defRPr/>
              </a:pPr>
              <a:endParaRPr lang="en-US" sz="2400">
                <a:latin typeface="Times New Roman" pitchFamily="18" charset="0"/>
              </a:endParaRPr>
            </a:p>
          </p:txBody>
        </p:sp>
      </p:grpSp>
      <p:sp>
        <p:nvSpPr>
          <p:cNvPr id="2051" name="Rectangle 8"/>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392201"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mn-lt"/>
              </a:defRPr>
            </a:lvl1pPr>
          </a:lstStyle>
          <a:p>
            <a:pPr>
              <a:defRPr/>
            </a:pPr>
            <a:endParaRPr lang="en-US"/>
          </a:p>
        </p:txBody>
      </p:sp>
      <p:sp>
        <p:nvSpPr>
          <p:cNvPr id="392202"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mn-lt"/>
              </a:defRPr>
            </a:lvl1pPr>
          </a:lstStyle>
          <a:p>
            <a:pPr>
              <a:defRPr/>
            </a:pPr>
            <a:endParaRPr lang="en-US"/>
          </a:p>
        </p:txBody>
      </p:sp>
      <p:sp>
        <p:nvSpPr>
          <p:cNvPr id="392203"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fld id="{146A5FAE-495D-4E86-A032-2DA585260811}" type="slidenum">
              <a:rPr lang="en-US"/>
              <a:pPr>
                <a:defRPr/>
              </a:pPr>
              <a:t>‹#›</a:t>
            </a:fld>
            <a:endParaRPr lang="en-US"/>
          </a:p>
        </p:txBody>
      </p:sp>
      <p:sp>
        <p:nvSpPr>
          <p:cNvPr id="2055" name="Rectangle 1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Tree>
  </p:cSld>
  <p:clrMap bg1="lt1" tx1="dk1" bg2="lt2" tx2="dk2" accent1="accent1" accent2="accent2" accent3="accent3" accent4="accent4" accent5="accent5" accent6="accent6" hlink="hlink" folHlink="folHlink"/>
  <p:sldLayoutIdLst>
    <p:sldLayoutId id="2147483829" r:id="rId1"/>
    <p:sldLayoutId id="2147483816" r:id="rId2"/>
    <p:sldLayoutId id="2147483815" r:id="rId3"/>
    <p:sldLayoutId id="2147483814" r:id="rId4"/>
    <p:sldLayoutId id="2147483813" r:id="rId5"/>
    <p:sldLayoutId id="2147483812" r:id="rId6"/>
    <p:sldLayoutId id="2147483811" r:id="rId7"/>
    <p:sldLayoutId id="2147483810" r:id="rId8"/>
    <p:sldLayoutId id="2147483809" r:id="rId9"/>
    <p:sldLayoutId id="2147483808" r:id="rId10"/>
    <p:sldLayoutId id="2147483807" r:id="rId11"/>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0ECBEA4-062A-4502-8DE4-B5CCFEDC399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27" r:id="rId1"/>
    <p:sldLayoutId id="2147483826" r:id="rId2"/>
    <p:sldLayoutId id="2147483825" r:id="rId3"/>
    <p:sldLayoutId id="2147483824" r:id="rId4"/>
    <p:sldLayoutId id="2147483823" r:id="rId5"/>
    <p:sldLayoutId id="2147483822" r:id="rId6"/>
    <p:sldLayoutId id="2147483821" r:id="rId7"/>
    <p:sldLayoutId id="2147483820" r:id="rId8"/>
    <p:sldLayoutId id="2147483819" r:id="rId9"/>
    <p:sldLayoutId id="2147483818" r:id="rId10"/>
    <p:sldLayoutId id="214748381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356356" name="Rectangle 4"/>
          <p:cNvSpPr>
            <a:spLocks noChangeArrowheads="1"/>
          </p:cNvSpPr>
          <p:nvPr/>
        </p:nvSpPr>
        <p:spPr bwMode="auto">
          <a:xfrm>
            <a:off x="2133600" y="2057400"/>
            <a:ext cx="457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spcBef>
                <a:spcPct val="50000"/>
              </a:spcBef>
            </a:pPr>
            <a:r>
              <a:rPr lang="en-US" altLang="vi-VN" sz="4400" b="1">
                <a:solidFill>
                  <a:srgbClr val="33CC33"/>
                </a:solidFill>
                <a:latin typeface="Times New Roman" pitchFamily="18" charset="0"/>
                <a:cs typeface="Times New Roman" pitchFamily="18" charset="0"/>
              </a:rPr>
              <a:t>MÔN: ĐẠO ĐỨC</a:t>
            </a:r>
            <a:endParaRPr lang="en-US" altLang="vi-VN" sz="4400" b="1">
              <a:solidFill>
                <a:srgbClr val="33CC33"/>
              </a:solidFill>
              <a:latin typeface="Times New Roman" pitchFamily="18" charset="0"/>
            </a:endParaRPr>
          </a:p>
        </p:txBody>
      </p:sp>
      <p:pic>
        <p:nvPicPr>
          <p:cNvPr id="6150" name="Picture 7" descr="blum1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267200"/>
            <a:ext cx="2514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Rectangle 9"/>
          <p:cNvSpPr>
            <a:spLocks noChangeArrowheads="1"/>
          </p:cNvSpPr>
          <p:nvPr/>
        </p:nvSpPr>
        <p:spPr bwMode="auto">
          <a:xfrm>
            <a:off x="0" y="0"/>
            <a:ext cx="9144000" cy="6858000"/>
          </a:xfrm>
          <a:prstGeom prst="rect">
            <a:avLst/>
          </a:prstGeom>
          <a:noFill/>
          <a:ln w="76200" cap="rnd">
            <a:solidFill>
              <a:schemeClr val="tx2"/>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endParaRPr lang="vi-VN" altLang="vi-VN"/>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356356"/>
                                        </p:tgtEl>
                                        <p:attrNameLst>
                                          <p:attrName>style.visibility</p:attrName>
                                        </p:attrNameLst>
                                      </p:cBhvr>
                                      <p:to>
                                        <p:strVal val="visible"/>
                                      </p:to>
                                    </p:set>
                                    <p:anim calcmode="lin" valueType="num">
                                      <p:cBhvr>
                                        <p:cTn id="7" dur="1000" fill="hold"/>
                                        <p:tgtEl>
                                          <p:spTgt spid="356356"/>
                                        </p:tgtEl>
                                        <p:attrNameLst>
                                          <p:attrName>ppt_w</p:attrName>
                                        </p:attrNameLst>
                                      </p:cBhvr>
                                      <p:tavLst>
                                        <p:tav tm="0">
                                          <p:val>
                                            <p:fltVal val="0"/>
                                          </p:val>
                                        </p:tav>
                                        <p:tav tm="100000">
                                          <p:val>
                                            <p:strVal val="#ppt_w"/>
                                          </p:val>
                                        </p:tav>
                                      </p:tavLst>
                                    </p:anim>
                                    <p:anim calcmode="lin" valueType="num">
                                      <p:cBhvr>
                                        <p:cTn id="8" dur="1000" fill="hold"/>
                                        <p:tgtEl>
                                          <p:spTgt spid="356356"/>
                                        </p:tgtEl>
                                        <p:attrNameLst>
                                          <p:attrName>ppt_h</p:attrName>
                                        </p:attrNameLst>
                                      </p:cBhvr>
                                      <p:tavLst>
                                        <p:tav tm="0">
                                          <p:val>
                                            <p:fltVal val="0"/>
                                          </p:val>
                                        </p:tav>
                                        <p:tav tm="100000">
                                          <p:val>
                                            <p:strVal val="#ppt_h"/>
                                          </p:val>
                                        </p:tav>
                                      </p:tavLst>
                                    </p:anim>
                                    <p:anim calcmode="lin" valueType="num">
                                      <p:cBhvr>
                                        <p:cTn id="9" dur="1000" fill="hold"/>
                                        <p:tgtEl>
                                          <p:spTgt spid="356356"/>
                                        </p:tgtEl>
                                        <p:attrNameLst>
                                          <p:attrName>style.rotation</p:attrName>
                                        </p:attrNameLst>
                                      </p:cBhvr>
                                      <p:tavLst>
                                        <p:tav tm="0">
                                          <p:val>
                                            <p:fltVal val="90"/>
                                          </p:val>
                                        </p:tav>
                                        <p:tav tm="100000">
                                          <p:val>
                                            <p:fltVal val="0"/>
                                          </p:val>
                                        </p:tav>
                                      </p:tavLst>
                                    </p:anim>
                                    <p:animEffect transition="in" filter="fade">
                                      <p:cBhvr>
                                        <p:cTn id="10" dur="1000"/>
                                        <p:tgtEl>
                                          <p:spTgt spid="356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BCKLC1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14"/>
          <p:cNvSpPr txBox="1">
            <a:spLocks noChangeArrowheads="1"/>
          </p:cNvSpPr>
          <p:nvPr/>
        </p:nvSpPr>
        <p:spPr bwMode="auto">
          <a:xfrm>
            <a:off x="3276600" y="990600"/>
            <a:ext cx="50292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a:r>
              <a:rPr lang="en-US" altLang="vi-VN" sz="6000">
                <a:solidFill>
                  <a:srgbClr val="000000"/>
                </a:solidFill>
                <a:latin typeface="Times New Roman" pitchFamily="18" charset="0"/>
                <a:cs typeface="Times New Roman" pitchFamily="18" charset="0"/>
              </a:rPr>
              <a:t>    -Vì sao mẹ của bé Viên lại thầm cảm ơn bạn Thủy?</a:t>
            </a:r>
          </a:p>
          <a:p>
            <a:pPr algn="just"/>
            <a:r>
              <a:rPr lang="en-US" altLang="vi-VN" sz="6000">
                <a:solidFill>
                  <a:srgbClr val="000000"/>
                </a:solidFill>
                <a:latin typeface="Times New Roman" pitchFamily="18" charset="0"/>
                <a:cs typeface="Times New Roman" pitchFamily="18" charset="0"/>
              </a:rPr>
              <a:t> </a:t>
            </a: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CKLC1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14"/>
          <p:cNvSpPr txBox="1">
            <a:spLocks noChangeArrowheads="1"/>
          </p:cNvSpPr>
          <p:nvPr/>
        </p:nvSpPr>
        <p:spPr bwMode="auto">
          <a:xfrm>
            <a:off x="2895600" y="1371600"/>
            <a:ext cx="5410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a:r>
              <a:rPr lang="en-US" altLang="vi-VN" sz="6600">
                <a:solidFill>
                  <a:srgbClr val="000000"/>
                </a:solidFill>
                <a:latin typeface="Times New Roman" pitchFamily="18" charset="0"/>
                <a:cs typeface="Times New Roman" pitchFamily="18" charset="0"/>
              </a:rPr>
              <a:t> - Em biết được điều gì qua câu chuyện trên?</a:t>
            </a: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BCKLC1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14"/>
          <p:cNvSpPr txBox="1">
            <a:spLocks noChangeArrowheads="1"/>
          </p:cNvSpPr>
          <p:nvPr/>
        </p:nvSpPr>
        <p:spPr bwMode="auto">
          <a:xfrm>
            <a:off x="2667000" y="1295400"/>
            <a:ext cx="54102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a:r>
              <a:rPr lang="en-US" altLang="vi-VN" sz="6600">
                <a:solidFill>
                  <a:srgbClr val="000000"/>
                </a:solidFill>
                <a:latin typeface="Times New Roman" pitchFamily="18" charset="0"/>
                <a:cs typeface="Times New Roman" pitchFamily="18" charset="0"/>
              </a:rPr>
              <a:t> - Vì sao phải quan tâm, giúp đỡ hàng xóm, láng giềng?</a:t>
            </a:r>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4"/>
          <p:cNvSpPr>
            <a:spLocks noChangeArrowheads="1"/>
          </p:cNvSpPr>
          <p:nvPr/>
        </p:nvSpPr>
        <p:spPr bwMode="auto">
          <a:xfrm>
            <a:off x="76200" y="1143000"/>
            <a:ext cx="8915400" cy="5334000"/>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609600" indent="-609600">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a:lnSpc>
                <a:spcPct val="120000"/>
              </a:lnSpc>
              <a:spcBef>
                <a:spcPct val="20000"/>
              </a:spcBef>
              <a:buClr>
                <a:schemeClr val="hlink"/>
              </a:buClr>
              <a:buFont typeface="Wingdings" pitchFamily="2" charset="2"/>
              <a:buNone/>
            </a:pPr>
            <a:r>
              <a:rPr lang="en-US" altLang="vi-VN" sz="4000" b="1">
                <a:solidFill>
                  <a:schemeClr val="bg1"/>
                </a:solidFill>
                <a:latin typeface="Times New Roman" pitchFamily="18" charset="0"/>
                <a:cs typeface="Times New Roman" pitchFamily="18" charset="0"/>
              </a:rPr>
              <a:t>         </a:t>
            </a:r>
            <a:r>
              <a:rPr lang="en-US" altLang="vi-VN" sz="4800" b="1">
                <a:solidFill>
                  <a:srgbClr val="800000"/>
                </a:solidFill>
                <a:latin typeface="Times New Roman" pitchFamily="18" charset="0"/>
                <a:cs typeface="Times New Roman" pitchFamily="18" charset="0"/>
              </a:rPr>
              <a:t>Hàng xóm , láng giềng là những người sống bên cạnh, gần gũi với gia đình ta. Bởi vậy, chúng ta cần quan tâm và giúp đỡ họ lúc khó khăn cũng như khi hoạn nạn.</a:t>
            </a:r>
            <a:endParaRPr lang="en-US" altLang="vi-VN" sz="4800">
              <a:solidFill>
                <a:schemeClr val="bg1"/>
              </a:solidFill>
              <a:latin typeface="Times New Roman" pitchFamily="18" charset="0"/>
              <a:cs typeface="Times New Roman" pitchFamily="18" charset="0"/>
            </a:endParaRPr>
          </a:p>
        </p:txBody>
      </p:sp>
      <p:sp>
        <p:nvSpPr>
          <p:cNvPr id="18435" name="Text Box 5"/>
          <p:cNvSpPr txBox="1">
            <a:spLocks noChangeArrowheads="1"/>
          </p:cNvSpPr>
          <p:nvPr/>
        </p:nvSpPr>
        <p:spPr bwMode="auto">
          <a:xfrm>
            <a:off x="228600" y="152400"/>
            <a:ext cx="4343400" cy="769938"/>
          </a:xfrm>
          <a:prstGeom prst="rect">
            <a:avLst/>
          </a:prstGeom>
          <a:solidFill>
            <a:srgbClr val="CCFFFF"/>
          </a:solidFill>
          <a:ln w="66675">
            <a:solidFill>
              <a:srgbClr val="FFCC66"/>
            </a:solidFill>
            <a:miter lim="800000"/>
            <a:headEnd/>
            <a:tailEnd/>
          </a:ln>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a:spcBef>
                <a:spcPct val="50000"/>
              </a:spcBef>
            </a:pPr>
            <a:r>
              <a:rPr lang="en-US" altLang="vi-VN" sz="4400" b="1">
                <a:solidFill>
                  <a:srgbClr val="FF0000"/>
                </a:solidFill>
                <a:latin typeface="Times New Roman" pitchFamily="18" charset="0"/>
                <a:cs typeface="Times New Roman" pitchFamily="18" charset="0"/>
              </a:rPr>
              <a:t>Kết luận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fade">
                                      <p:cBhvr>
                                        <p:cTn id="7" dur="500"/>
                                        <p:tgtEl>
                                          <p:spTgt spid="60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6"/>
          <p:cNvGrpSpPr>
            <a:grpSpLocks/>
          </p:cNvGrpSpPr>
          <p:nvPr/>
        </p:nvGrpSpPr>
        <p:grpSpPr bwMode="auto">
          <a:xfrm>
            <a:off x="762000" y="685800"/>
            <a:ext cx="4419600" cy="1447800"/>
            <a:chOff x="1143000" y="762000"/>
            <a:chExt cx="4419600" cy="1447800"/>
          </a:xfrm>
        </p:grpSpPr>
        <p:sp>
          <p:nvSpPr>
            <p:cNvPr id="6" name="Rectangle 5"/>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2212060" y="1246632"/>
              <a:ext cx="2462534"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Hoạt</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a:t>
              </a:r>
              <a:r>
                <a:rPr lang="vi-VN"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độ</a:t>
              </a: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ng</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2:</a:t>
              </a:r>
            </a:p>
          </p:txBody>
        </p:sp>
      </p:grpSp>
      <p:pic>
        <p:nvPicPr>
          <p:cNvPr id="19459"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72437" y="4763"/>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33202" flipH="1">
            <a:off x="0" y="5791200"/>
            <a:ext cx="1209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0"/>
            <a:ext cx="9144000" cy="68580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9463" name="Picture 14" descr="hanetuki.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257800"/>
            <a:ext cx="25622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a:off x="8072437" y="5786438"/>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2" name="WordArt 24"/>
          <p:cNvSpPr>
            <a:spLocks noChangeArrowheads="1" noChangeShapeType="1" noTextEdit="1"/>
          </p:cNvSpPr>
          <p:nvPr/>
        </p:nvSpPr>
        <p:spPr bwMode="auto">
          <a:xfrm>
            <a:off x="198438" y="2514600"/>
            <a:ext cx="8839200" cy="2438400"/>
          </a:xfrm>
          <a:prstGeom prst="rect">
            <a:avLst/>
          </a:prstGeom>
        </p:spPr>
        <p:txBody>
          <a:bodyPr wrap="none" fromWordArt="1">
            <a:prstTxWarp prst="textPlain">
              <a:avLst>
                <a:gd name="adj" fmla="val 50000"/>
              </a:avLst>
            </a:prstTxWarp>
          </a:bodyPr>
          <a:lstStyle/>
          <a:p>
            <a:pPr algn="ctr"/>
            <a:r>
              <a:rPr lang="vi-VN" sz="3600" kern="10">
                <a:ln w="9525">
                  <a:solidFill>
                    <a:srgbClr val="0000FF"/>
                  </a:solidFill>
                  <a:round/>
                  <a:headEnd/>
                  <a:tailEnd/>
                </a:ln>
                <a:gradFill rotWithShape="1">
                  <a:gsLst>
                    <a:gs pos="0">
                      <a:srgbClr val="FF66FF"/>
                    </a:gs>
                    <a:gs pos="50000">
                      <a:srgbClr val="FFFFFF"/>
                    </a:gs>
                    <a:gs pos="100000">
                      <a:srgbClr val="FF66FF"/>
                    </a:gs>
                  </a:gsLst>
                  <a:lin ang="5400000" scaled="1"/>
                </a:gradFill>
                <a:effectLst>
                  <a:outerShdw dist="45791" dir="2021404" algn="ctr" rotWithShape="0">
                    <a:srgbClr val="B2B2B2">
                      <a:alpha val="79999"/>
                    </a:srgbClr>
                  </a:outerShdw>
                </a:effectLst>
                <a:latin typeface="Times New Roman"/>
                <a:cs typeface="Times New Roman"/>
              </a:rPr>
              <a:t>Đặt tên tranh</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7192"/>
                                        </p:tgtEl>
                                        <p:attrNameLst>
                                          <p:attrName>style.visibility</p:attrName>
                                        </p:attrNameLst>
                                      </p:cBhvr>
                                      <p:to>
                                        <p:strVal val="visible"/>
                                      </p:to>
                                    </p:set>
                                    <p:animEffect transition="in" filter="plus(in)">
                                      <p:cBhvr>
                                        <p:cTn id="7" dur="1000"/>
                                        <p:tgtEl>
                                          <p:spTgt spid="7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1524000" y="0"/>
            <a:ext cx="586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a:spcBef>
                <a:spcPct val="50000"/>
              </a:spcBef>
            </a:pPr>
            <a:r>
              <a:rPr lang="en-US" altLang="vi-VN" sz="4000">
                <a:latin typeface="Times New Roman" pitchFamily="18" charset="0"/>
              </a:rPr>
              <a:t>Đặt tên tranh</a:t>
            </a:r>
            <a:endParaRPr lang="en-US" altLang="vi-VN" sz="6600">
              <a:latin typeface="Times New Roman" pitchFamily="18" charset="0"/>
            </a:endParaRPr>
          </a:p>
        </p:txBody>
      </p:sp>
      <p:pic>
        <p:nvPicPr>
          <p:cNvPr id="373767" name="Picture 7" descr="297EB6B8"/>
          <p:cNvPicPr>
            <a:picLocks noChangeAspect="1" noChangeArrowheads="1"/>
          </p:cNvPicPr>
          <p:nvPr/>
        </p:nvPicPr>
        <p:blipFill>
          <a:blip r:embed="rId2">
            <a:lum bright="10000" contrast="4000"/>
            <a:extLst>
              <a:ext uri="{28A0092B-C50C-407E-A947-70E740481C1C}">
                <a14:useLocalDpi xmlns:a14="http://schemas.microsoft.com/office/drawing/2010/main" val="0"/>
              </a:ext>
            </a:extLst>
          </a:blip>
          <a:srcRect l="32253" t="53513" r="41283" b="27684"/>
          <a:stretch>
            <a:fillRect/>
          </a:stretch>
        </p:blipFill>
        <p:spPr bwMode="auto">
          <a:xfrm>
            <a:off x="609600" y="685800"/>
            <a:ext cx="34290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768" name="Picture 8" descr="297EB6B8"/>
          <p:cNvPicPr>
            <a:picLocks noChangeAspect="1" noChangeArrowheads="1"/>
          </p:cNvPicPr>
          <p:nvPr/>
        </p:nvPicPr>
        <p:blipFill>
          <a:blip r:embed="rId2">
            <a:lum bright="10000" contrast="4000"/>
            <a:extLst>
              <a:ext uri="{28A0092B-C50C-407E-A947-70E740481C1C}">
                <a14:useLocalDpi xmlns:a14="http://schemas.microsoft.com/office/drawing/2010/main" val="0"/>
              </a:ext>
            </a:extLst>
          </a:blip>
          <a:srcRect l="63377" t="53513" r="10309" b="27684"/>
          <a:stretch>
            <a:fillRect/>
          </a:stretch>
        </p:blipFill>
        <p:spPr bwMode="auto">
          <a:xfrm>
            <a:off x="5334000" y="685800"/>
            <a:ext cx="33528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769" name="Picture 9" descr="AFD82044"/>
          <p:cNvPicPr>
            <a:picLocks noChangeAspect="1" noChangeArrowheads="1"/>
          </p:cNvPicPr>
          <p:nvPr/>
        </p:nvPicPr>
        <p:blipFill>
          <a:blip r:embed="rId3">
            <a:lum bright="16000" contrast="4000"/>
            <a:extLst>
              <a:ext uri="{28A0092B-C50C-407E-A947-70E740481C1C}">
                <a14:useLocalDpi xmlns:a14="http://schemas.microsoft.com/office/drawing/2010/main" val="0"/>
              </a:ext>
            </a:extLst>
          </a:blip>
          <a:srcRect l="11087" t="6683" r="62547" b="74686"/>
          <a:stretch>
            <a:fillRect/>
          </a:stretch>
        </p:blipFill>
        <p:spPr bwMode="auto">
          <a:xfrm>
            <a:off x="533400" y="3733800"/>
            <a:ext cx="3505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3770" name="Picture 10" descr="AFD82044"/>
          <p:cNvPicPr>
            <a:picLocks noChangeAspect="1" noChangeArrowheads="1"/>
          </p:cNvPicPr>
          <p:nvPr/>
        </p:nvPicPr>
        <p:blipFill>
          <a:blip r:embed="rId3">
            <a:lum bright="16000" contrast="4000"/>
            <a:extLst>
              <a:ext uri="{28A0092B-C50C-407E-A947-70E740481C1C}">
                <a14:useLocalDpi xmlns:a14="http://schemas.microsoft.com/office/drawing/2010/main" val="0"/>
              </a:ext>
            </a:extLst>
          </a:blip>
          <a:srcRect l="42331" t="7072" r="32162" b="74686"/>
          <a:stretch>
            <a:fillRect/>
          </a:stretch>
        </p:blipFill>
        <p:spPr bwMode="auto">
          <a:xfrm>
            <a:off x="5334000" y="3733800"/>
            <a:ext cx="3352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373767"/>
                                        </p:tgtEl>
                                        <p:attrNameLst>
                                          <p:attrName>style.visibility</p:attrName>
                                        </p:attrNameLst>
                                      </p:cBhvr>
                                      <p:to>
                                        <p:strVal val="visible"/>
                                      </p:to>
                                    </p:set>
                                    <p:animEffect transition="in" filter="fade">
                                      <p:cBhvr>
                                        <p:cTn id="7" dur="2000"/>
                                        <p:tgtEl>
                                          <p:spTgt spid="373767"/>
                                        </p:tgtEl>
                                      </p:cBhvr>
                                    </p:animEffect>
                                    <p:anim calcmode="lin" valueType="num">
                                      <p:cBhvr>
                                        <p:cTn id="8" dur="2000" fill="hold"/>
                                        <p:tgtEl>
                                          <p:spTgt spid="373767"/>
                                        </p:tgtEl>
                                        <p:attrNameLst>
                                          <p:attrName>style.rotation</p:attrName>
                                        </p:attrNameLst>
                                      </p:cBhvr>
                                      <p:tavLst>
                                        <p:tav tm="0">
                                          <p:val>
                                            <p:fltVal val="720"/>
                                          </p:val>
                                        </p:tav>
                                        <p:tav tm="100000">
                                          <p:val>
                                            <p:fltVal val="0"/>
                                          </p:val>
                                        </p:tav>
                                      </p:tavLst>
                                    </p:anim>
                                    <p:anim calcmode="lin" valueType="num">
                                      <p:cBhvr>
                                        <p:cTn id="9" dur="2000" fill="hold"/>
                                        <p:tgtEl>
                                          <p:spTgt spid="373767"/>
                                        </p:tgtEl>
                                        <p:attrNameLst>
                                          <p:attrName>ppt_h</p:attrName>
                                        </p:attrNameLst>
                                      </p:cBhvr>
                                      <p:tavLst>
                                        <p:tav tm="0">
                                          <p:val>
                                            <p:fltVal val="0"/>
                                          </p:val>
                                        </p:tav>
                                        <p:tav tm="100000">
                                          <p:val>
                                            <p:strVal val="#ppt_h"/>
                                          </p:val>
                                        </p:tav>
                                      </p:tavLst>
                                    </p:anim>
                                    <p:anim calcmode="lin" valueType="num">
                                      <p:cBhvr>
                                        <p:cTn id="10" dur="2000" fill="hold"/>
                                        <p:tgtEl>
                                          <p:spTgt spid="373767"/>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373768"/>
                                        </p:tgtEl>
                                        <p:attrNameLst>
                                          <p:attrName>style.visibility</p:attrName>
                                        </p:attrNameLst>
                                      </p:cBhvr>
                                      <p:to>
                                        <p:strVal val="visible"/>
                                      </p:to>
                                    </p:set>
                                    <p:animEffect transition="in" filter="fade">
                                      <p:cBhvr>
                                        <p:cTn id="13" dur="2000"/>
                                        <p:tgtEl>
                                          <p:spTgt spid="373768"/>
                                        </p:tgtEl>
                                      </p:cBhvr>
                                    </p:animEffect>
                                    <p:anim calcmode="lin" valueType="num">
                                      <p:cBhvr>
                                        <p:cTn id="14" dur="2000" fill="hold"/>
                                        <p:tgtEl>
                                          <p:spTgt spid="373768"/>
                                        </p:tgtEl>
                                        <p:attrNameLst>
                                          <p:attrName>style.rotation</p:attrName>
                                        </p:attrNameLst>
                                      </p:cBhvr>
                                      <p:tavLst>
                                        <p:tav tm="0">
                                          <p:val>
                                            <p:fltVal val="720"/>
                                          </p:val>
                                        </p:tav>
                                        <p:tav tm="100000">
                                          <p:val>
                                            <p:fltVal val="0"/>
                                          </p:val>
                                        </p:tav>
                                      </p:tavLst>
                                    </p:anim>
                                    <p:anim calcmode="lin" valueType="num">
                                      <p:cBhvr>
                                        <p:cTn id="15" dur="2000" fill="hold"/>
                                        <p:tgtEl>
                                          <p:spTgt spid="373768"/>
                                        </p:tgtEl>
                                        <p:attrNameLst>
                                          <p:attrName>ppt_h</p:attrName>
                                        </p:attrNameLst>
                                      </p:cBhvr>
                                      <p:tavLst>
                                        <p:tav tm="0">
                                          <p:val>
                                            <p:fltVal val="0"/>
                                          </p:val>
                                        </p:tav>
                                        <p:tav tm="100000">
                                          <p:val>
                                            <p:strVal val="#ppt_h"/>
                                          </p:val>
                                        </p:tav>
                                      </p:tavLst>
                                    </p:anim>
                                    <p:anim calcmode="lin" valueType="num">
                                      <p:cBhvr>
                                        <p:cTn id="16" dur="2000" fill="hold"/>
                                        <p:tgtEl>
                                          <p:spTgt spid="373768"/>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0"/>
                                  </p:stCondLst>
                                  <p:childTnLst>
                                    <p:set>
                                      <p:cBhvr>
                                        <p:cTn id="18" dur="1" fill="hold">
                                          <p:stCondLst>
                                            <p:cond delay="0"/>
                                          </p:stCondLst>
                                        </p:cTn>
                                        <p:tgtEl>
                                          <p:spTgt spid="373769"/>
                                        </p:tgtEl>
                                        <p:attrNameLst>
                                          <p:attrName>style.visibility</p:attrName>
                                        </p:attrNameLst>
                                      </p:cBhvr>
                                      <p:to>
                                        <p:strVal val="visible"/>
                                      </p:to>
                                    </p:set>
                                    <p:animEffect transition="in" filter="fade">
                                      <p:cBhvr>
                                        <p:cTn id="19" dur="2000"/>
                                        <p:tgtEl>
                                          <p:spTgt spid="373769"/>
                                        </p:tgtEl>
                                      </p:cBhvr>
                                    </p:animEffect>
                                    <p:anim calcmode="lin" valueType="num">
                                      <p:cBhvr>
                                        <p:cTn id="20" dur="2000" fill="hold"/>
                                        <p:tgtEl>
                                          <p:spTgt spid="373769"/>
                                        </p:tgtEl>
                                        <p:attrNameLst>
                                          <p:attrName>style.rotation</p:attrName>
                                        </p:attrNameLst>
                                      </p:cBhvr>
                                      <p:tavLst>
                                        <p:tav tm="0">
                                          <p:val>
                                            <p:fltVal val="720"/>
                                          </p:val>
                                        </p:tav>
                                        <p:tav tm="100000">
                                          <p:val>
                                            <p:fltVal val="0"/>
                                          </p:val>
                                        </p:tav>
                                      </p:tavLst>
                                    </p:anim>
                                    <p:anim calcmode="lin" valueType="num">
                                      <p:cBhvr>
                                        <p:cTn id="21" dur="2000" fill="hold"/>
                                        <p:tgtEl>
                                          <p:spTgt spid="373769"/>
                                        </p:tgtEl>
                                        <p:attrNameLst>
                                          <p:attrName>ppt_h</p:attrName>
                                        </p:attrNameLst>
                                      </p:cBhvr>
                                      <p:tavLst>
                                        <p:tav tm="0">
                                          <p:val>
                                            <p:fltVal val="0"/>
                                          </p:val>
                                        </p:tav>
                                        <p:tav tm="100000">
                                          <p:val>
                                            <p:strVal val="#ppt_h"/>
                                          </p:val>
                                        </p:tav>
                                      </p:tavLst>
                                    </p:anim>
                                    <p:anim calcmode="lin" valueType="num">
                                      <p:cBhvr>
                                        <p:cTn id="22" dur="2000" fill="hold"/>
                                        <p:tgtEl>
                                          <p:spTgt spid="373769"/>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0"/>
                                  </p:stCondLst>
                                  <p:childTnLst>
                                    <p:set>
                                      <p:cBhvr>
                                        <p:cTn id="24" dur="1" fill="hold">
                                          <p:stCondLst>
                                            <p:cond delay="0"/>
                                          </p:stCondLst>
                                        </p:cTn>
                                        <p:tgtEl>
                                          <p:spTgt spid="373770"/>
                                        </p:tgtEl>
                                        <p:attrNameLst>
                                          <p:attrName>style.visibility</p:attrName>
                                        </p:attrNameLst>
                                      </p:cBhvr>
                                      <p:to>
                                        <p:strVal val="visible"/>
                                      </p:to>
                                    </p:set>
                                    <p:animEffect transition="in" filter="fade">
                                      <p:cBhvr>
                                        <p:cTn id="25" dur="2000"/>
                                        <p:tgtEl>
                                          <p:spTgt spid="373770"/>
                                        </p:tgtEl>
                                      </p:cBhvr>
                                    </p:animEffect>
                                    <p:anim calcmode="lin" valueType="num">
                                      <p:cBhvr>
                                        <p:cTn id="26" dur="2000" fill="hold"/>
                                        <p:tgtEl>
                                          <p:spTgt spid="373770"/>
                                        </p:tgtEl>
                                        <p:attrNameLst>
                                          <p:attrName>style.rotation</p:attrName>
                                        </p:attrNameLst>
                                      </p:cBhvr>
                                      <p:tavLst>
                                        <p:tav tm="0">
                                          <p:val>
                                            <p:fltVal val="720"/>
                                          </p:val>
                                        </p:tav>
                                        <p:tav tm="100000">
                                          <p:val>
                                            <p:fltVal val="0"/>
                                          </p:val>
                                        </p:tav>
                                      </p:tavLst>
                                    </p:anim>
                                    <p:anim calcmode="lin" valueType="num">
                                      <p:cBhvr>
                                        <p:cTn id="27" dur="2000" fill="hold"/>
                                        <p:tgtEl>
                                          <p:spTgt spid="373770"/>
                                        </p:tgtEl>
                                        <p:attrNameLst>
                                          <p:attrName>ppt_h</p:attrName>
                                        </p:attrNameLst>
                                      </p:cBhvr>
                                      <p:tavLst>
                                        <p:tav tm="0">
                                          <p:val>
                                            <p:fltVal val="0"/>
                                          </p:val>
                                        </p:tav>
                                        <p:tav tm="100000">
                                          <p:val>
                                            <p:strVal val="#ppt_h"/>
                                          </p:val>
                                        </p:tav>
                                      </p:tavLst>
                                    </p:anim>
                                    <p:anim calcmode="lin" valueType="num">
                                      <p:cBhvr>
                                        <p:cTn id="28" dur="2000" fill="hold"/>
                                        <p:tgtEl>
                                          <p:spTgt spid="37377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5028" name="Picture 4" descr="297EB6B8"/>
          <p:cNvPicPr>
            <a:picLocks noChangeAspect="1" noChangeArrowheads="1"/>
          </p:cNvPicPr>
          <p:nvPr/>
        </p:nvPicPr>
        <p:blipFill>
          <a:blip r:embed="rId2">
            <a:lum bright="10000" contrast="4000"/>
            <a:extLst>
              <a:ext uri="{28A0092B-C50C-407E-A947-70E740481C1C}">
                <a14:useLocalDpi xmlns:a14="http://schemas.microsoft.com/office/drawing/2010/main" val="0"/>
              </a:ext>
            </a:extLst>
          </a:blip>
          <a:srcRect l="32253" t="53513" r="41283" b="2768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385028"/>
                                        </p:tgtEl>
                                        <p:attrNameLst>
                                          <p:attrName>style.visibility</p:attrName>
                                        </p:attrNameLst>
                                      </p:cBhvr>
                                      <p:to>
                                        <p:strVal val="visible"/>
                                      </p:to>
                                    </p:set>
                                    <p:anim from="(-#ppt_w/2)" to="(#ppt_x)" calcmode="lin" valueType="num">
                                      <p:cBhvr>
                                        <p:cTn id="7" dur="300" fill="hold">
                                          <p:stCondLst>
                                            <p:cond delay="0"/>
                                          </p:stCondLst>
                                        </p:cTn>
                                        <p:tgtEl>
                                          <p:spTgt spid="385028"/>
                                        </p:tgtEl>
                                        <p:attrNameLst>
                                          <p:attrName>ppt_x</p:attrName>
                                        </p:attrNameLst>
                                      </p:cBhvr>
                                    </p:anim>
                                    <p:anim from="0" to="-1.0" calcmode="lin" valueType="num">
                                      <p:cBhvr>
                                        <p:cTn id="8" dur="100" decel="50000" autoRev="1" fill="hold">
                                          <p:stCondLst>
                                            <p:cond delay="300"/>
                                          </p:stCondLst>
                                        </p:cTn>
                                        <p:tgtEl>
                                          <p:spTgt spid="385028"/>
                                        </p:tgtEl>
                                        <p:attrNameLst>
                                          <p:attrName>xshear</p:attrName>
                                        </p:attrNameLst>
                                      </p:cBhvr>
                                    </p:anim>
                                    <p:animScale>
                                      <p:cBhvr>
                                        <p:cTn id="9" dur="100" decel="100000" autoRev="1" fill="hold">
                                          <p:stCondLst>
                                            <p:cond delay="300"/>
                                          </p:stCondLst>
                                        </p:cTn>
                                        <p:tgtEl>
                                          <p:spTgt spid="385028"/>
                                        </p:tgtEl>
                                      </p:cBhvr>
                                      <p:from x="100000" y="100000"/>
                                      <p:to x="80000" y="100000"/>
                                    </p:animScale>
                                    <p:anim by="(#ppt_h/3+#ppt_w*0.1)" calcmode="lin" valueType="num">
                                      <p:cBhvr additive="sum">
                                        <p:cTn id="10" dur="100" decel="100000" autoRev="1" fill="hold">
                                          <p:stCondLst>
                                            <p:cond delay="300"/>
                                          </p:stCondLst>
                                        </p:cTn>
                                        <p:tgtEl>
                                          <p:spTgt spid="38502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6052" name="Picture 4" descr="297EB6B8"/>
          <p:cNvPicPr>
            <a:picLocks noChangeAspect="1" noChangeArrowheads="1"/>
          </p:cNvPicPr>
          <p:nvPr/>
        </p:nvPicPr>
        <p:blipFill>
          <a:blip r:embed="rId2">
            <a:lum bright="10000" contrast="4000"/>
            <a:extLst>
              <a:ext uri="{28A0092B-C50C-407E-A947-70E740481C1C}">
                <a14:useLocalDpi xmlns:a14="http://schemas.microsoft.com/office/drawing/2010/main" val="0"/>
              </a:ext>
            </a:extLst>
          </a:blip>
          <a:srcRect l="63377" t="53513" r="10309" b="2768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withEffect">
                                  <p:stCondLst>
                                    <p:cond delay="0"/>
                                  </p:stCondLst>
                                  <p:childTnLst>
                                    <p:set>
                                      <p:cBhvr>
                                        <p:cTn id="6" dur="1" fill="hold">
                                          <p:stCondLst>
                                            <p:cond delay="0"/>
                                          </p:stCondLst>
                                        </p:cTn>
                                        <p:tgtEl>
                                          <p:spTgt spid="386052"/>
                                        </p:tgtEl>
                                        <p:attrNameLst>
                                          <p:attrName>style.visibility</p:attrName>
                                        </p:attrNameLst>
                                      </p:cBhvr>
                                      <p:to>
                                        <p:strVal val="visible"/>
                                      </p:to>
                                    </p:set>
                                    <p:animEffect transition="in" filter="wedge">
                                      <p:cBhvr>
                                        <p:cTn id="7" dur="500"/>
                                        <p:tgtEl>
                                          <p:spTgt spid="386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7076" name="Picture 4" descr="AFD82044"/>
          <p:cNvPicPr>
            <a:picLocks noChangeAspect="1" noChangeArrowheads="1"/>
          </p:cNvPicPr>
          <p:nvPr/>
        </p:nvPicPr>
        <p:blipFill>
          <a:blip r:embed="rId2">
            <a:lum bright="16000" contrast="4000"/>
            <a:extLst>
              <a:ext uri="{28A0092B-C50C-407E-A947-70E740481C1C}">
                <a14:useLocalDpi xmlns:a14="http://schemas.microsoft.com/office/drawing/2010/main" val="0"/>
              </a:ext>
            </a:extLst>
          </a:blip>
          <a:srcRect l="11087" t="6683" r="62547" b="7468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87076"/>
                                        </p:tgtEl>
                                        <p:attrNameLst>
                                          <p:attrName>style.visibility</p:attrName>
                                        </p:attrNameLst>
                                      </p:cBhvr>
                                      <p:to>
                                        <p:strVal val="visible"/>
                                      </p:to>
                                    </p:set>
                                    <p:animEffect transition="in" filter="circle(in)">
                                      <p:cBhvr>
                                        <p:cTn id="7" dur="500"/>
                                        <p:tgtEl>
                                          <p:spTgt spid="387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100" name="Picture 4" descr="AFD82044"/>
          <p:cNvPicPr>
            <a:picLocks noChangeAspect="1" noChangeArrowheads="1"/>
          </p:cNvPicPr>
          <p:nvPr/>
        </p:nvPicPr>
        <p:blipFill>
          <a:blip r:embed="rId2">
            <a:lum bright="16000" contrast="4000"/>
            <a:extLst>
              <a:ext uri="{28A0092B-C50C-407E-A947-70E740481C1C}">
                <a14:useLocalDpi xmlns:a14="http://schemas.microsoft.com/office/drawing/2010/main" val="0"/>
              </a:ext>
            </a:extLst>
          </a:blip>
          <a:srcRect l="42331" t="7072" r="32162" b="74686"/>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388100"/>
                                        </p:tgtEl>
                                        <p:attrNameLst>
                                          <p:attrName>style.visibility</p:attrName>
                                        </p:attrNameLst>
                                      </p:cBhvr>
                                      <p:to>
                                        <p:strVal val="visible"/>
                                      </p:to>
                                    </p:set>
                                    <p:animEffect transition="in" filter="wipe(up)">
                                      <p:cBhvr>
                                        <p:cTn id="7" dur="500"/>
                                        <p:tgtEl>
                                          <p:spTgt spid="388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170" name="Text Box 7"/>
          <p:cNvSpPr txBox="1">
            <a:spLocks noChangeArrowheads="1"/>
          </p:cNvSpPr>
          <p:nvPr/>
        </p:nvSpPr>
        <p:spPr bwMode="auto">
          <a:xfrm>
            <a:off x="1066800" y="228600"/>
            <a:ext cx="2362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200">
                <a:latin typeface="Times New Roman" pitchFamily="18" charset="0"/>
              </a:rPr>
              <a:t>Chọn ý Đ - S</a:t>
            </a:r>
          </a:p>
        </p:txBody>
      </p:sp>
      <p:sp>
        <p:nvSpPr>
          <p:cNvPr id="367624" name="Text Box 8"/>
          <p:cNvSpPr txBox="1">
            <a:spLocks noChangeArrowheads="1"/>
          </p:cNvSpPr>
          <p:nvPr/>
        </p:nvSpPr>
        <p:spPr bwMode="auto">
          <a:xfrm>
            <a:off x="457200" y="838200"/>
            <a:ext cx="7162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200">
                <a:solidFill>
                  <a:srgbClr val="000000"/>
                </a:solidFill>
                <a:latin typeface="Times New Roman" pitchFamily="18" charset="0"/>
              </a:rPr>
              <a:t>1/ Trẻ em có quyền được tham gia làm những công việc của trường lớp mình.</a:t>
            </a:r>
          </a:p>
        </p:txBody>
      </p:sp>
      <p:sp>
        <p:nvSpPr>
          <p:cNvPr id="367625" name="Rectangle 9"/>
          <p:cNvSpPr>
            <a:spLocks noChangeArrowheads="1"/>
          </p:cNvSpPr>
          <p:nvPr/>
        </p:nvSpPr>
        <p:spPr bwMode="auto">
          <a:xfrm>
            <a:off x="457200" y="1981200"/>
            <a:ext cx="8001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r>
              <a:rPr lang="en-US" altLang="vi-VN" sz="3200">
                <a:solidFill>
                  <a:srgbClr val="000000"/>
                </a:solidFill>
                <a:latin typeface="Times New Roman" pitchFamily="18" charset="0"/>
              </a:rPr>
              <a:t>2/ Tham gia việc lớp, việc trường mang lại niềm vui cho mọi người.</a:t>
            </a:r>
          </a:p>
        </p:txBody>
      </p:sp>
      <p:sp>
        <p:nvSpPr>
          <p:cNvPr id="367626" name="Rectangle 10"/>
          <p:cNvSpPr>
            <a:spLocks noChangeArrowheads="1"/>
          </p:cNvSpPr>
          <p:nvPr/>
        </p:nvSpPr>
        <p:spPr bwMode="auto">
          <a:xfrm>
            <a:off x="533400" y="3200400"/>
            <a:ext cx="76200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200">
                <a:solidFill>
                  <a:srgbClr val="000000"/>
                </a:solidFill>
                <a:latin typeface="Times New Roman" pitchFamily="18" charset="0"/>
              </a:rPr>
              <a:t>3/ Chỉ nên làm những việc lớp, việc trường đã được phân công, còn những việc khác không cần thiết.</a:t>
            </a:r>
          </a:p>
        </p:txBody>
      </p:sp>
      <p:sp>
        <p:nvSpPr>
          <p:cNvPr id="367627" name="Rectangle 11"/>
          <p:cNvSpPr>
            <a:spLocks noChangeArrowheads="1"/>
          </p:cNvSpPr>
          <p:nvPr/>
        </p:nvSpPr>
        <p:spPr bwMode="auto">
          <a:xfrm>
            <a:off x="457200" y="4953000"/>
            <a:ext cx="83058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200">
                <a:solidFill>
                  <a:srgbClr val="000000"/>
                </a:solidFill>
                <a:latin typeface="Times New Roman" pitchFamily="18" charset="0"/>
              </a:rPr>
              <a:t>4/ Tích cực tham gia việc lớp, việc trường là tự giác làm và làm tốt các công việc của trường lớp phù hợp với khả năng.</a:t>
            </a:r>
          </a:p>
        </p:txBody>
      </p:sp>
      <p:sp>
        <p:nvSpPr>
          <p:cNvPr id="367635" name="Text Box 19"/>
          <p:cNvSpPr txBox="1">
            <a:spLocks noChangeArrowheads="1"/>
          </p:cNvSpPr>
          <p:nvPr/>
        </p:nvSpPr>
        <p:spPr bwMode="auto">
          <a:xfrm>
            <a:off x="7324725" y="1371600"/>
            <a:ext cx="457200" cy="5191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2800">
                <a:latin typeface="Times New Roman" pitchFamily="18" charset="0"/>
              </a:rPr>
              <a:t>Đ</a:t>
            </a:r>
          </a:p>
        </p:txBody>
      </p:sp>
      <p:sp>
        <p:nvSpPr>
          <p:cNvPr id="367636" name="Text Box 20"/>
          <p:cNvSpPr txBox="1">
            <a:spLocks noChangeArrowheads="1"/>
          </p:cNvSpPr>
          <p:nvPr/>
        </p:nvSpPr>
        <p:spPr bwMode="auto">
          <a:xfrm>
            <a:off x="7315200" y="2514600"/>
            <a:ext cx="457200" cy="5191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2800">
                <a:latin typeface="Times New Roman" pitchFamily="18" charset="0"/>
              </a:rPr>
              <a:t>Đ</a:t>
            </a:r>
          </a:p>
        </p:txBody>
      </p:sp>
      <p:sp>
        <p:nvSpPr>
          <p:cNvPr id="367637" name="Text Box 21"/>
          <p:cNvSpPr txBox="1">
            <a:spLocks noChangeArrowheads="1"/>
          </p:cNvSpPr>
          <p:nvPr/>
        </p:nvSpPr>
        <p:spPr bwMode="auto">
          <a:xfrm>
            <a:off x="7239000" y="6019800"/>
            <a:ext cx="457200" cy="519113"/>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2800">
                <a:latin typeface="Times New Roman" pitchFamily="18" charset="0"/>
              </a:rPr>
              <a:t>Đ</a:t>
            </a:r>
          </a:p>
        </p:txBody>
      </p:sp>
      <p:sp>
        <p:nvSpPr>
          <p:cNvPr id="367638" name="Text Box 22"/>
          <p:cNvSpPr txBox="1">
            <a:spLocks noChangeArrowheads="1"/>
          </p:cNvSpPr>
          <p:nvPr/>
        </p:nvSpPr>
        <p:spPr bwMode="auto">
          <a:xfrm>
            <a:off x="7319963" y="4114800"/>
            <a:ext cx="457200" cy="51911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2800">
                <a:latin typeface="Times New Roman" pitchFamily="18" charset="0"/>
              </a:rPr>
              <a:t>S</a:t>
            </a:r>
          </a:p>
        </p:txBody>
      </p:sp>
      <p:sp>
        <p:nvSpPr>
          <p:cNvPr id="7179" name="Rectangle 23"/>
          <p:cNvSpPr>
            <a:spLocks noChangeArrowheads="1"/>
          </p:cNvSpPr>
          <p:nvPr/>
        </p:nvSpPr>
        <p:spPr bwMode="auto">
          <a:xfrm>
            <a:off x="0" y="0"/>
            <a:ext cx="9144000" cy="6858000"/>
          </a:xfrm>
          <a:prstGeom prst="rect">
            <a:avLst/>
          </a:prstGeom>
          <a:noFill/>
          <a:ln w="76200" cap="rnd">
            <a:solidFill>
              <a:srgbClr val="CC99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endParaRPr lang="vi-VN" alt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7624"/>
                                        </p:tgtEl>
                                        <p:attrNameLst>
                                          <p:attrName>style.visibility</p:attrName>
                                        </p:attrNameLst>
                                      </p:cBhvr>
                                      <p:to>
                                        <p:strVal val="visible"/>
                                      </p:to>
                                    </p:set>
                                    <p:animEffect transition="in" filter="box(in)">
                                      <p:cBhvr>
                                        <p:cTn id="7" dur="1000"/>
                                        <p:tgtEl>
                                          <p:spTgt spid="3676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7635"/>
                                        </p:tgtEl>
                                        <p:attrNameLst>
                                          <p:attrName>style.visibility</p:attrName>
                                        </p:attrNameLst>
                                      </p:cBhvr>
                                      <p:to>
                                        <p:strVal val="visible"/>
                                      </p:to>
                                    </p:set>
                                    <p:animEffect transition="in" filter="checkerboard(across)">
                                      <p:cBhvr>
                                        <p:cTn id="12" dur="500"/>
                                        <p:tgtEl>
                                          <p:spTgt spid="367635"/>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5" presetClass="entr" presetSubtype="0" fill="hold" grpId="0" nodeType="clickEffect">
                                  <p:stCondLst>
                                    <p:cond delay="0"/>
                                  </p:stCondLst>
                                  <p:childTnLst>
                                    <p:set>
                                      <p:cBhvr>
                                        <p:cTn id="16" dur="1" fill="hold">
                                          <p:stCondLst>
                                            <p:cond delay="0"/>
                                          </p:stCondLst>
                                        </p:cTn>
                                        <p:tgtEl>
                                          <p:spTgt spid="367625"/>
                                        </p:tgtEl>
                                        <p:attrNameLst>
                                          <p:attrName>style.visibility</p:attrName>
                                        </p:attrNameLst>
                                      </p:cBhvr>
                                      <p:to>
                                        <p:strVal val="visible"/>
                                      </p:to>
                                    </p:set>
                                    <p:animEffect transition="in" filter="fade">
                                      <p:cBhvr>
                                        <p:cTn id="17" dur="2000"/>
                                        <p:tgtEl>
                                          <p:spTgt spid="367625"/>
                                        </p:tgtEl>
                                      </p:cBhvr>
                                    </p:animEffect>
                                    <p:anim calcmode="lin" valueType="num">
                                      <p:cBhvr>
                                        <p:cTn id="18" dur="2000" fill="hold"/>
                                        <p:tgtEl>
                                          <p:spTgt spid="367625"/>
                                        </p:tgtEl>
                                        <p:attrNameLst>
                                          <p:attrName>style.rotation</p:attrName>
                                        </p:attrNameLst>
                                      </p:cBhvr>
                                      <p:tavLst>
                                        <p:tav tm="0">
                                          <p:val>
                                            <p:fltVal val="720"/>
                                          </p:val>
                                        </p:tav>
                                        <p:tav tm="100000">
                                          <p:val>
                                            <p:fltVal val="0"/>
                                          </p:val>
                                        </p:tav>
                                      </p:tavLst>
                                    </p:anim>
                                    <p:anim calcmode="lin" valueType="num">
                                      <p:cBhvr>
                                        <p:cTn id="19" dur="2000" fill="hold"/>
                                        <p:tgtEl>
                                          <p:spTgt spid="367625"/>
                                        </p:tgtEl>
                                        <p:attrNameLst>
                                          <p:attrName>ppt_h</p:attrName>
                                        </p:attrNameLst>
                                      </p:cBhvr>
                                      <p:tavLst>
                                        <p:tav tm="0">
                                          <p:val>
                                            <p:fltVal val="0"/>
                                          </p:val>
                                        </p:tav>
                                        <p:tav tm="100000">
                                          <p:val>
                                            <p:strVal val="#ppt_h"/>
                                          </p:val>
                                        </p:tav>
                                      </p:tavLst>
                                    </p:anim>
                                    <p:anim calcmode="lin" valueType="num">
                                      <p:cBhvr>
                                        <p:cTn id="20" dur="2000" fill="hold"/>
                                        <p:tgtEl>
                                          <p:spTgt spid="367625"/>
                                        </p:tgtEl>
                                        <p:attrNameLst>
                                          <p:attrName>ppt_w</p:attrName>
                                        </p:attrNameLst>
                                      </p:cBhvr>
                                      <p:tavLst>
                                        <p:tav tm="0">
                                          <p:val>
                                            <p:fltVal val="0"/>
                                          </p:val>
                                        </p:tav>
                                        <p:tav tm="100000">
                                          <p:val>
                                            <p:strVal val="#ppt_w"/>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67636"/>
                                        </p:tgtEl>
                                        <p:attrNameLst>
                                          <p:attrName>style.visibility</p:attrName>
                                        </p:attrNameLst>
                                      </p:cBhvr>
                                      <p:to>
                                        <p:strVal val="visible"/>
                                      </p:to>
                                    </p:set>
                                    <p:animEffect transition="in" filter="blinds(horizontal)">
                                      <p:cBhvr>
                                        <p:cTn id="25" dur="500"/>
                                        <p:tgtEl>
                                          <p:spTgt spid="367636"/>
                                        </p:tgtEl>
                                      </p:cBhvr>
                                    </p:animEffect>
                                  </p:childTnLst>
                                  <p:subTnLst>
                                    <p:audio>
                                      <p:cMediaNode>
                                        <p:cTn display="0" masterRel="sameClick">
                                          <p:stCondLst>
                                            <p:cond evt="begin" delay="0">
                                              <p:tn val="23"/>
                                            </p:cond>
                                          </p:stCondLst>
                                          <p:endCondLst>
                                            <p:cond evt="onStopAudio" delay="0">
                                              <p:tgtEl>
                                                <p:sldTgt/>
                                              </p:tgtEl>
                                            </p:cond>
                                          </p:endCondLst>
                                        </p:cTn>
                                        <p:tgtEl>
                                          <p:sndTgt r:embed="rId2" name="applause.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367626"/>
                                        </p:tgtEl>
                                        <p:attrNameLst>
                                          <p:attrName>style.visibility</p:attrName>
                                        </p:attrNameLst>
                                      </p:cBhvr>
                                      <p:to>
                                        <p:strVal val="visible"/>
                                      </p:to>
                                    </p:set>
                                    <p:anim calcmode="lin" valueType="num">
                                      <p:cBhvr>
                                        <p:cTn id="30" dur="500" fill="hold"/>
                                        <p:tgtEl>
                                          <p:spTgt spid="367626"/>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67626"/>
                                        </p:tgtEl>
                                        <p:attrNameLst>
                                          <p:attrName>ppt_y</p:attrName>
                                        </p:attrNameLst>
                                      </p:cBhvr>
                                      <p:tavLst>
                                        <p:tav tm="0">
                                          <p:val>
                                            <p:strVal val="#ppt_y"/>
                                          </p:val>
                                        </p:tav>
                                        <p:tav tm="100000">
                                          <p:val>
                                            <p:strVal val="#ppt_y"/>
                                          </p:val>
                                        </p:tav>
                                      </p:tavLst>
                                    </p:anim>
                                    <p:anim calcmode="lin" valueType="num">
                                      <p:cBhvr>
                                        <p:cTn id="32" dur="500" fill="hold"/>
                                        <p:tgtEl>
                                          <p:spTgt spid="367626"/>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67626"/>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6762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367638"/>
                                        </p:tgtEl>
                                        <p:attrNameLst>
                                          <p:attrName>style.visibility</p:attrName>
                                        </p:attrNameLst>
                                      </p:cBhvr>
                                      <p:to>
                                        <p:strVal val="visible"/>
                                      </p:to>
                                    </p:set>
                                    <p:anim from="(-#ppt_w/2)" to="(#ppt_x)" calcmode="lin" valueType="num">
                                      <p:cBhvr>
                                        <p:cTn id="39" dur="600" fill="hold">
                                          <p:stCondLst>
                                            <p:cond delay="0"/>
                                          </p:stCondLst>
                                        </p:cTn>
                                        <p:tgtEl>
                                          <p:spTgt spid="367638"/>
                                        </p:tgtEl>
                                        <p:attrNameLst>
                                          <p:attrName>ppt_x</p:attrName>
                                        </p:attrNameLst>
                                      </p:cBhvr>
                                    </p:anim>
                                    <p:anim from="0" to="-1.0" calcmode="lin" valueType="num">
                                      <p:cBhvr>
                                        <p:cTn id="40" dur="200" decel="50000" autoRev="1" fill="hold">
                                          <p:stCondLst>
                                            <p:cond delay="600"/>
                                          </p:stCondLst>
                                        </p:cTn>
                                        <p:tgtEl>
                                          <p:spTgt spid="367638"/>
                                        </p:tgtEl>
                                        <p:attrNameLst>
                                          <p:attrName>xshear</p:attrName>
                                        </p:attrNameLst>
                                      </p:cBhvr>
                                    </p:anim>
                                    <p:animScale>
                                      <p:cBhvr>
                                        <p:cTn id="41" dur="200" decel="100000" autoRev="1" fill="hold">
                                          <p:stCondLst>
                                            <p:cond delay="600"/>
                                          </p:stCondLst>
                                        </p:cTn>
                                        <p:tgtEl>
                                          <p:spTgt spid="367638"/>
                                        </p:tgtEl>
                                      </p:cBhvr>
                                      <p:from x="100000" y="100000"/>
                                      <p:to x="80000" y="100000"/>
                                    </p:animScale>
                                    <p:anim by="(#ppt_h/3+#ppt_w*0.1)" calcmode="lin" valueType="num">
                                      <p:cBhvr additive="sum">
                                        <p:cTn id="42" dur="200" decel="100000" autoRev="1" fill="hold">
                                          <p:stCondLst>
                                            <p:cond delay="600"/>
                                          </p:stCondLst>
                                        </p:cTn>
                                        <p:tgtEl>
                                          <p:spTgt spid="367638"/>
                                        </p:tgtEl>
                                        <p:attrNameLst>
                                          <p:attrName>ppt_x</p:attrName>
                                        </p:attrNameLst>
                                      </p:cBhvr>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367627"/>
                                        </p:tgtEl>
                                        <p:attrNameLst>
                                          <p:attrName>style.visibility</p:attrName>
                                        </p:attrNameLst>
                                      </p:cBhvr>
                                      <p:to>
                                        <p:strVal val="visible"/>
                                      </p:to>
                                    </p:set>
                                    <p:animEffect transition="in" filter="fade">
                                      <p:cBhvr>
                                        <p:cTn id="47" dur="2000"/>
                                        <p:tgtEl>
                                          <p:spTgt spid="367627"/>
                                        </p:tgtEl>
                                      </p:cBhvr>
                                    </p:animEffect>
                                    <p:anim calcmode="lin" valueType="num">
                                      <p:cBhvr>
                                        <p:cTn id="48" dur="2000" fill="hold"/>
                                        <p:tgtEl>
                                          <p:spTgt spid="367627"/>
                                        </p:tgtEl>
                                        <p:attrNameLst>
                                          <p:attrName>style.rotation</p:attrName>
                                        </p:attrNameLst>
                                      </p:cBhvr>
                                      <p:tavLst>
                                        <p:tav tm="0">
                                          <p:val>
                                            <p:fltVal val="720"/>
                                          </p:val>
                                        </p:tav>
                                        <p:tav tm="100000">
                                          <p:val>
                                            <p:fltVal val="0"/>
                                          </p:val>
                                        </p:tav>
                                      </p:tavLst>
                                    </p:anim>
                                    <p:anim calcmode="lin" valueType="num">
                                      <p:cBhvr>
                                        <p:cTn id="49" dur="2000" fill="hold"/>
                                        <p:tgtEl>
                                          <p:spTgt spid="367627"/>
                                        </p:tgtEl>
                                        <p:attrNameLst>
                                          <p:attrName>ppt_h</p:attrName>
                                        </p:attrNameLst>
                                      </p:cBhvr>
                                      <p:tavLst>
                                        <p:tav tm="0">
                                          <p:val>
                                            <p:fltVal val="0"/>
                                          </p:val>
                                        </p:tav>
                                        <p:tav tm="100000">
                                          <p:val>
                                            <p:strVal val="#ppt_h"/>
                                          </p:val>
                                        </p:tav>
                                      </p:tavLst>
                                    </p:anim>
                                    <p:anim calcmode="lin" valueType="num">
                                      <p:cBhvr>
                                        <p:cTn id="50" dur="2000" fill="hold"/>
                                        <p:tgtEl>
                                          <p:spTgt spid="367627"/>
                                        </p:tgtEl>
                                        <p:attrNameLst>
                                          <p:attrName>ppt_w</p:attrName>
                                        </p:attrNameLst>
                                      </p:cBhvr>
                                      <p:tavLst>
                                        <p:tav tm="0">
                                          <p:val>
                                            <p:fltVal val="0"/>
                                          </p:val>
                                        </p:tav>
                                        <p:tav tm="100000">
                                          <p:val>
                                            <p:strVal val="#ppt_w"/>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8" presetClass="entr" presetSubtype="16" fill="hold" grpId="0" nodeType="clickEffect">
                                  <p:stCondLst>
                                    <p:cond delay="0"/>
                                  </p:stCondLst>
                                  <p:childTnLst>
                                    <p:set>
                                      <p:cBhvr>
                                        <p:cTn id="54" dur="1" fill="hold">
                                          <p:stCondLst>
                                            <p:cond delay="0"/>
                                          </p:stCondLst>
                                        </p:cTn>
                                        <p:tgtEl>
                                          <p:spTgt spid="367637"/>
                                        </p:tgtEl>
                                        <p:attrNameLst>
                                          <p:attrName>style.visibility</p:attrName>
                                        </p:attrNameLst>
                                      </p:cBhvr>
                                      <p:to>
                                        <p:strVal val="visible"/>
                                      </p:to>
                                    </p:set>
                                    <p:animEffect transition="in" filter="diamond(in)">
                                      <p:cBhvr>
                                        <p:cTn id="55" dur="2000"/>
                                        <p:tgtEl>
                                          <p:spTgt spid="367637"/>
                                        </p:tgtEl>
                                      </p:cBhvr>
                                    </p:animEffect>
                                  </p:childTnLst>
                                  <p:subTnLst>
                                    <p:audio>
                                      <p:cMediaNode>
                                        <p:cTn display="0" masterRel="sameClick">
                                          <p:stCondLst>
                                            <p:cond evt="begin" delay="0">
                                              <p:tn val="5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624" grpId="0"/>
      <p:bldP spid="367625" grpId="0"/>
      <p:bldP spid="367626" grpId="0"/>
      <p:bldP spid="367627" grpId="0"/>
      <p:bldP spid="367635" grpId="0" animBg="1"/>
      <p:bldP spid="367636" grpId="0" animBg="1"/>
      <p:bldP spid="367637" grpId="0" animBg="1"/>
      <p:bldP spid="36763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6"/>
          <p:cNvGrpSpPr>
            <a:grpSpLocks/>
          </p:cNvGrpSpPr>
          <p:nvPr/>
        </p:nvGrpSpPr>
        <p:grpSpPr bwMode="auto">
          <a:xfrm>
            <a:off x="762000" y="685800"/>
            <a:ext cx="4419600" cy="1447800"/>
            <a:chOff x="1143000" y="762000"/>
            <a:chExt cx="4419600" cy="1447800"/>
          </a:xfrm>
        </p:grpSpPr>
        <p:sp>
          <p:nvSpPr>
            <p:cNvPr id="6" name="Rectangle 5"/>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2212060" y="1246632"/>
              <a:ext cx="2462534"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Hoạt</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a:t>
              </a:r>
              <a:r>
                <a:rPr lang="vi-VN"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độ</a:t>
              </a: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ng</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3:</a:t>
              </a:r>
            </a:p>
          </p:txBody>
        </p:sp>
      </p:grpSp>
      <p:pic>
        <p:nvPicPr>
          <p:cNvPr id="25603"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72437" y="4763"/>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33202" flipH="1">
            <a:off x="0" y="5791200"/>
            <a:ext cx="1209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0"/>
            <a:ext cx="9144000" cy="68580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5607" name="Picture 14" descr="hanetuki.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257800"/>
            <a:ext cx="25622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a:off x="8072437" y="5786438"/>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2" name="WordArt 24"/>
          <p:cNvSpPr>
            <a:spLocks noChangeArrowheads="1" noChangeShapeType="1" noTextEdit="1"/>
          </p:cNvSpPr>
          <p:nvPr/>
        </p:nvSpPr>
        <p:spPr bwMode="auto">
          <a:xfrm>
            <a:off x="198438" y="2514600"/>
            <a:ext cx="8839200" cy="2438400"/>
          </a:xfrm>
          <a:prstGeom prst="rect">
            <a:avLst/>
          </a:prstGeom>
        </p:spPr>
        <p:txBody>
          <a:bodyPr wrap="none" fromWordArt="1">
            <a:prstTxWarp prst="textPlain">
              <a:avLst>
                <a:gd name="adj" fmla="val 50000"/>
              </a:avLst>
            </a:prstTxWarp>
          </a:bodyPr>
          <a:lstStyle/>
          <a:p>
            <a:pPr algn="ctr"/>
            <a:r>
              <a:rPr lang="vi-VN" sz="3600" kern="10">
                <a:ln w="9525">
                  <a:solidFill>
                    <a:srgbClr val="0000FF"/>
                  </a:solidFill>
                  <a:round/>
                  <a:headEnd/>
                  <a:tailEnd/>
                </a:ln>
                <a:gradFill rotWithShape="1">
                  <a:gsLst>
                    <a:gs pos="0">
                      <a:srgbClr val="FF66FF"/>
                    </a:gs>
                    <a:gs pos="50000">
                      <a:srgbClr val="FFFFFF"/>
                    </a:gs>
                    <a:gs pos="100000">
                      <a:srgbClr val="FF66FF"/>
                    </a:gs>
                  </a:gsLst>
                  <a:lin ang="5400000" scaled="1"/>
                </a:gradFill>
                <a:effectLst>
                  <a:outerShdw dist="45791" dir="2021404" algn="ctr" rotWithShape="0">
                    <a:srgbClr val="B2B2B2">
                      <a:alpha val="79999"/>
                    </a:srgbClr>
                  </a:outerShdw>
                </a:effectLst>
                <a:latin typeface="Times New Roman"/>
                <a:cs typeface="Times New Roman"/>
              </a:rPr>
              <a:t>Bày tỏ ý kiến</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7192"/>
                                        </p:tgtEl>
                                        <p:attrNameLst>
                                          <p:attrName>style.visibility</p:attrName>
                                        </p:attrNameLst>
                                      </p:cBhvr>
                                      <p:to>
                                        <p:strVal val="visible"/>
                                      </p:to>
                                    </p:set>
                                    <p:animEffect transition="in" filter="plus(in)">
                                      <p:cBhvr>
                                        <p:cTn id="7" dur="1000"/>
                                        <p:tgtEl>
                                          <p:spTgt spid="7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304800" y="1295400"/>
            <a:ext cx="8305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a:spcBef>
                <a:spcPct val="50000"/>
              </a:spcBef>
            </a:pPr>
            <a:r>
              <a:rPr lang="en-US" altLang="vi-VN" sz="7200">
                <a:solidFill>
                  <a:srgbClr val="33CC33"/>
                </a:solidFill>
                <a:latin typeface="Times New Roman" pitchFamily="18" charset="0"/>
              </a:rPr>
              <a:t>Bài tập 3 </a:t>
            </a:r>
            <a:r>
              <a:rPr lang="en-US" altLang="vi-VN" sz="7200">
                <a:latin typeface="Times New Roman" pitchFamily="18" charset="0"/>
              </a:rPr>
              <a:t>: Hãy bày tỏ sự đánh giá của em về các ý kiến dưới đây .</a:t>
            </a:r>
          </a:p>
        </p:txBody>
      </p:sp>
      <p:sp>
        <p:nvSpPr>
          <p:cNvPr id="7" name="Rectangle 6"/>
          <p:cNvSpPr/>
          <p:nvPr/>
        </p:nvSpPr>
        <p:spPr>
          <a:xfrm>
            <a:off x="0" y="0"/>
            <a:ext cx="9144000" cy="6858000"/>
          </a:xfrm>
          <a:prstGeom prst="rect">
            <a:avLst/>
          </a:prstGeom>
          <a:noFill/>
          <a:ln>
            <a:solidFill>
              <a:srgbClr val="9900FF"/>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ChangeArrowheads="1"/>
          </p:cNvSpPr>
          <p:nvPr/>
        </p:nvSpPr>
        <p:spPr bwMode="auto">
          <a:xfrm>
            <a:off x="3352800" y="0"/>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endParaRPr lang="vi-VN" altLang="vi-VN" sz="2800">
              <a:latin typeface="Times New Roman" pitchFamily="18" charset="0"/>
            </a:endParaRPr>
          </a:p>
        </p:txBody>
      </p:sp>
      <p:sp>
        <p:nvSpPr>
          <p:cNvPr id="27651" name="Rectangle 5"/>
          <p:cNvSpPr>
            <a:spLocks noChangeArrowheads="1"/>
          </p:cNvSpPr>
          <p:nvPr/>
        </p:nvSpPr>
        <p:spPr bwMode="auto">
          <a:xfrm>
            <a:off x="0" y="53340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endParaRPr lang="vi-VN" altLang="vi-VN" sz="3200">
              <a:latin typeface="Times New Roman" pitchFamily="18" charset="0"/>
            </a:endParaRPr>
          </a:p>
        </p:txBody>
      </p:sp>
      <p:sp>
        <p:nvSpPr>
          <p:cNvPr id="374790" name="Text Box 6"/>
          <p:cNvSpPr txBox="1">
            <a:spLocks noChangeArrowheads="1"/>
          </p:cNvSpPr>
          <p:nvPr/>
        </p:nvSpPr>
        <p:spPr bwMode="auto">
          <a:xfrm>
            <a:off x="304800" y="0"/>
            <a:ext cx="8382000"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200">
                <a:latin typeface="Times New Roman" pitchFamily="18" charset="0"/>
              </a:rPr>
              <a:t>1/ Hàng xóm tắt lửa, tối đèn có nhau.</a:t>
            </a:r>
          </a:p>
          <a:p>
            <a:pPr>
              <a:spcBef>
                <a:spcPct val="50000"/>
              </a:spcBef>
            </a:pPr>
            <a:r>
              <a:rPr lang="en-US" altLang="vi-VN" sz="2800">
                <a:latin typeface="Times New Roman" pitchFamily="18" charset="0"/>
              </a:rPr>
              <a:t>A.Tán thành        B.Phân vân         C.Không tán thành</a:t>
            </a:r>
          </a:p>
        </p:txBody>
      </p:sp>
      <p:sp>
        <p:nvSpPr>
          <p:cNvPr id="374791" name="Text Box 7"/>
          <p:cNvSpPr txBox="1">
            <a:spLocks noChangeArrowheads="1"/>
          </p:cNvSpPr>
          <p:nvPr/>
        </p:nvSpPr>
        <p:spPr bwMode="auto">
          <a:xfrm>
            <a:off x="304800" y="2514600"/>
            <a:ext cx="8382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200">
                <a:latin typeface="Times New Roman" pitchFamily="18" charset="0"/>
              </a:rPr>
              <a:t>3/ Quan tâm, giúp đỡ hàng xóm làng giếng là biểu hiện của tình làng nghĩa xóm.</a:t>
            </a:r>
          </a:p>
          <a:p>
            <a:pPr>
              <a:spcBef>
                <a:spcPct val="50000"/>
              </a:spcBef>
            </a:pPr>
            <a:r>
              <a:rPr lang="en-US" altLang="vi-VN" sz="2800">
                <a:latin typeface="Times New Roman" pitchFamily="18" charset="0"/>
              </a:rPr>
              <a:t>A.Tán thành        B.Phân vân         C.Không tán thành</a:t>
            </a:r>
          </a:p>
        </p:txBody>
      </p:sp>
      <p:sp>
        <p:nvSpPr>
          <p:cNvPr id="374792" name="Text Box 8"/>
          <p:cNvSpPr txBox="1">
            <a:spLocks noChangeArrowheads="1"/>
          </p:cNvSpPr>
          <p:nvPr/>
        </p:nvSpPr>
        <p:spPr bwMode="auto">
          <a:xfrm>
            <a:off x="304800" y="1295400"/>
            <a:ext cx="8382000"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200">
                <a:latin typeface="Times New Roman" pitchFamily="18" charset="0"/>
              </a:rPr>
              <a:t>2/ Đèn nhà ai, nhà nấy rạng.</a:t>
            </a:r>
          </a:p>
          <a:p>
            <a:pPr>
              <a:spcBef>
                <a:spcPct val="50000"/>
              </a:spcBef>
            </a:pPr>
            <a:r>
              <a:rPr lang="en-US" altLang="vi-VN" sz="2800">
                <a:latin typeface="Times New Roman" pitchFamily="18" charset="0"/>
              </a:rPr>
              <a:t>A.Tán thành        B.Phân vân         C.Không tán thành</a:t>
            </a:r>
          </a:p>
        </p:txBody>
      </p:sp>
      <p:sp>
        <p:nvSpPr>
          <p:cNvPr id="374793" name="Text Box 9"/>
          <p:cNvSpPr txBox="1">
            <a:spLocks noChangeArrowheads="1"/>
          </p:cNvSpPr>
          <p:nvPr/>
        </p:nvSpPr>
        <p:spPr bwMode="auto">
          <a:xfrm>
            <a:off x="304800" y="4267200"/>
            <a:ext cx="8382000"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200">
                <a:latin typeface="Times New Roman" pitchFamily="18" charset="0"/>
              </a:rPr>
              <a:t>4/ Trẻ em cũng cần quan tâm, giúp đỡ hàng xóm láng giềng bằng các việc làm phù hợp với khả năng.</a:t>
            </a:r>
          </a:p>
          <a:p>
            <a:pPr>
              <a:spcBef>
                <a:spcPct val="50000"/>
              </a:spcBef>
            </a:pPr>
            <a:r>
              <a:rPr lang="en-US" altLang="vi-VN" sz="2800">
                <a:latin typeface="Times New Roman" pitchFamily="18" charset="0"/>
              </a:rPr>
              <a:t>A.Tán thành        B.Phân vân         C.Không tán thành</a:t>
            </a:r>
          </a:p>
        </p:txBody>
      </p:sp>
      <p:sp>
        <p:nvSpPr>
          <p:cNvPr id="374794" name="Rectangle 10"/>
          <p:cNvSpPr>
            <a:spLocks noChangeArrowheads="1"/>
          </p:cNvSpPr>
          <p:nvPr/>
        </p:nvSpPr>
        <p:spPr bwMode="auto">
          <a:xfrm>
            <a:off x="304800" y="700088"/>
            <a:ext cx="19605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r>
              <a:rPr lang="en-US" altLang="vi-VN" sz="2800">
                <a:solidFill>
                  <a:srgbClr val="FF0000"/>
                </a:solidFill>
                <a:latin typeface="Times New Roman" pitchFamily="18" charset="0"/>
              </a:rPr>
              <a:t>A.Tán thành</a:t>
            </a:r>
          </a:p>
        </p:txBody>
      </p:sp>
      <p:sp>
        <p:nvSpPr>
          <p:cNvPr id="374795" name="Rectangle 11"/>
          <p:cNvSpPr>
            <a:spLocks noChangeArrowheads="1"/>
          </p:cNvSpPr>
          <p:nvPr/>
        </p:nvSpPr>
        <p:spPr bwMode="auto">
          <a:xfrm>
            <a:off x="5222875" y="1995488"/>
            <a:ext cx="3048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2800">
                <a:solidFill>
                  <a:srgbClr val="FF0000"/>
                </a:solidFill>
                <a:latin typeface="Times New Roman" pitchFamily="18" charset="0"/>
              </a:rPr>
              <a:t>C.Không tán thành</a:t>
            </a:r>
          </a:p>
        </p:txBody>
      </p:sp>
      <p:sp>
        <p:nvSpPr>
          <p:cNvPr id="374796" name="Rectangle 12"/>
          <p:cNvSpPr>
            <a:spLocks noChangeArrowheads="1"/>
          </p:cNvSpPr>
          <p:nvPr/>
        </p:nvSpPr>
        <p:spPr bwMode="auto">
          <a:xfrm>
            <a:off x="304800" y="3713163"/>
            <a:ext cx="2133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r>
              <a:rPr lang="en-US" altLang="vi-VN" sz="2800">
                <a:solidFill>
                  <a:srgbClr val="FF0000"/>
                </a:solidFill>
                <a:latin typeface="Times New Roman" pitchFamily="18" charset="0"/>
              </a:rPr>
              <a:t>A.Tán thành</a:t>
            </a:r>
          </a:p>
        </p:txBody>
      </p:sp>
      <p:sp>
        <p:nvSpPr>
          <p:cNvPr id="374799" name="Rectangle 15"/>
          <p:cNvSpPr>
            <a:spLocks noChangeArrowheads="1"/>
          </p:cNvSpPr>
          <p:nvPr/>
        </p:nvSpPr>
        <p:spPr bwMode="auto">
          <a:xfrm>
            <a:off x="304800" y="5957888"/>
            <a:ext cx="19605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r>
              <a:rPr lang="en-US" altLang="vi-VN" sz="2800">
                <a:solidFill>
                  <a:srgbClr val="FF0000"/>
                </a:solidFill>
                <a:latin typeface="Times New Roman" pitchFamily="18" charset="0"/>
              </a:rPr>
              <a:t>A.Tán thành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4790"/>
                                        </p:tgtEl>
                                        <p:attrNameLst>
                                          <p:attrName>style.visibility</p:attrName>
                                        </p:attrNameLst>
                                      </p:cBhvr>
                                      <p:to>
                                        <p:strVal val="visible"/>
                                      </p:to>
                                    </p:set>
                                    <p:animEffect transition="in" filter="checkerboard(across)">
                                      <p:cBhvr>
                                        <p:cTn id="7" dur="500"/>
                                        <p:tgtEl>
                                          <p:spTgt spid="3747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74794"/>
                                        </p:tgtEl>
                                        <p:attrNameLst>
                                          <p:attrName>style.visibility</p:attrName>
                                        </p:attrNameLst>
                                      </p:cBhvr>
                                      <p:to>
                                        <p:strVal val="visible"/>
                                      </p:to>
                                    </p:set>
                                    <p:animEffect transition="in" filter="diamond(in)">
                                      <p:cBhvr>
                                        <p:cTn id="12" dur="2000"/>
                                        <p:tgtEl>
                                          <p:spTgt spid="374794"/>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74792"/>
                                        </p:tgtEl>
                                        <p:attrNameLst>
                                          <p:attrName>style.visibility</p:attrName>
                                        </p:attrNameLst>
                                      </p:cBhvr>
                                      <p:to>
                                        <p:strVal val="visible"/>
                                      </p:to>
                                    </p:set>
                                    <p:animEffect transition="in" filter="blinds(horizontal)">
                                      <p:cBhvr>
                                        <p:cTn id="17" dur="500"/>
                                        <p:tgtEl>
                                          <p:spTgt spid="37479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74795"/>
                                        </p:tgtEl>
                                        <p:attrNameLst>
                                          <p:attrName>style.visibility</p:attrName>
                                        </p:attrNameLst>
                                      </p:cBhvr>
                                      <p:to>
                                        <p:strVal val="visible"/>
                                      </p:to>
                                    </p:set>
                                    <p:animEffect transition="in" filter="diamond(in)">
                                      <p:cBhvr>
                                        <p:cTn id="22" dur="2000"/>
                                        <p:tgtEl>
                                          <p:spTgt spid="374795"/>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374791"/>
                                        </p:tgtEl>
                                        <p:attrNameLst>
                                          <p:attrName>style.visibility</p:attrName>
                                        </p:attrNameLst>
                                      </p:cBhvr>
                                      <p:to>
                                        <p:strVal val="visible"/>
                                      </p:to>
                                    </p:set>
                                    <p:animEffect transition="in" filter="strips(downLeft)">
                                      <p:cBhvr>
                                        <p:cTn id="27" dur="500"/>
                                        <p:tgtEl>
                                          <p:spTgt spid="37479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374796"/>
                                        </p:tgtEl>
                                        <p:attrNameLst>
                                          <p:attrName>style.visibility</p:attrName>
                                        </p:attrNameLst>
                                      </p:cBhvr>
                                      <p:to>
                                        <p:strVal val="visible"/>
                                      </p:to>
                                    </p:set>
                                    <p:animEffect transition="in" filter="diamond(in)">
                                      <p:cBhvr>
                                        <p:cTn id="32" dur="2000"/>
                                        <p:tgtEl>
                                          <p:spTgt spid="374796"/>
                                        </p:tgtEl>
                                      </p:cBhvr>
                                    </p:animEffect>
                                  </p:childTnLst>
                                  <p:subTnLst>
                                    <p:audio>
                                      <p:cMediaNode>
                                        <p:cTn display="0" masterRel="sameClick">
                                          <p:stCondLst>
                                            <p:cond evt="begin" delay="0">
                                              <p:tn val="30"/>
                                            </p:cond>
                                          </p:stCondLst>
                                          <p:endCondLst>
                                            <p:cond evt="onStopAudio" delay="0">
                                              <p:tgtEl>
                                                <p:sldTgt/>
                                              </p:tgtEl>
                                            </p:cond>
                                          </p:endCondLst>
                                        </p:cTn>
                                        <p:tgtEl>
                                          <p:sndTgt r:embed="rId2" name="applause.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374793"/>
                                        </p:tgtEl>
                                        <p:attrNameLst>
                                          <p:attrName>style.visibility</p:attrName>
                                        </p:attrNameLst>
                                      </p:cBhvr>
                                      <p:to>
                                        <p:strVal val="visible"/>
                                      </p:to>
                                    </p:set>
                                    <p:animEffect transition="in" filter="box(in)">
                                      <p:cBhvr>
                                        <p:cTn id="37" dur="500"/>
                                        <p:tgtEl>
                                          <p:spTgt spid="37479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ntr" presetSubtype="16" fill="hold" grpId="0" nodeType="clickEffect">
                                  <p:stCondLst>
                                    <p:cond delay="0"/>
                                  </p:stCondLst>
                                  <p:childTnLst>
                                    <p:set>
                                      <p:cBhvr>
                                        <p:cTn id="41" dur="1" fill="hold">
                                          <p:stCondLst>
                                            <p:cond delay="0"/>
                                          </p:stCondLst>
                                        </p:cTn>
                                        <p:tgtEl>
                                          <p:spTgt spid="374799"/>
                                        </p:tgtEl>
                                        <p:attrNameLst>
                                          <p:attrName>style.visibility</p:attrName>
                                        </p:attrNameLst>
                                      </p:cBhvr>
                                      <p:to>
                                        <p:strVal val="visible"/>
                                      </p:to>
                                    </p:set>
                                    <p:animEffect transition="in" filter="diamond(in)">
                                      <p:cBhvr>
                                        <p:cTn id="42" dur="2000"/>
                                        <p:tgtEl>
                                          <p:spTgt spid="374799"/>
                                        </p:tgtEl>
                                      </p:cBhvr>
                                    </p:animEffect>
                                  </p:childTnLst>
                                  <p:subTnLst>
                                    <p:audio>
                                      <p:cMediaNode>
                                        <p:cTn display="0" masterRel="sameClick">
                                          <p:stCondLst>
                                            <p:cond evt="begin" delay="0">
                                              <p:tn val="4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4790" grpId="0"/>
      <p:bldP spid="374791" grpId="0"/>
      <p:bldP spid="374792" grpId="0"/>
      <p:bldP spid="374793" grpId="0"/>
      <p:bldP spid="374794" grpId="0"/>
      <p:bldP spid="374795" grpId="0"/>
      <p:bldP spid="374796" grpId="0"/>
      <p:bldP spid="37479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ChangeArrowheads="1"/>
          </p:cNvSpPr>
          <p:nvPr/>
        </p:nvSpPr>
        <p:spPr bwMode="auto">
          <a:xfrm>
            <a:off x="3522663" y="3119438"/>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endParaRPr lang="vi-VN" altLang="vi-VN" sz="2800">
              <a:solidFill>
                <a:schemeClr val="hlink"/>
              </a:solidFill>
              <a:latin typeface="Times New Roman" pitchFamily="18" charset="0"/>
            </a:endParaRPr>
          </a:p>
        </p:txBody>
      </p:sp>
      <p:sp>
        <p:nvSpPr>
          <p:cNvPr id="28675" name="WordArt 6" descr="White marble"/>
          <p:cNvSpPr>
            <a:spLocks noChangeArrowheads="1" noChangeShapeType="1" noTextEdit="1"/>
          </p:cNvSpPr>
          <p:nvPr/>
        </p:nvSpPr>
        <p:spPr bwMode="auto">
          <a:xfrm>
            <a:off x="2667000" y="533400"/>
            <a:ext cx="3657600" cy="10668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vi-VN" sz="3600" kern="10">
                <a:ln w="9525">
                  <a:round/>
                  <a:headEnd/>
                  <a:tailEnd/>
                </a:ln>
                <a:blipFill dpi="0" rotWithShape="0">
                  <a:blip r:embed="rId2"/>
                  <a:srcRect/>
                  <a:tile tx="0" ty="0" sx="100000" sy="100000" flip="none" algn="tl"/>
                </a:blipFill>
                <a:latin typeface="Arial"/>
                <a:cs typeface="Arial"/>
              </a:rPr>
              <a:t>GHI NHỚ</a:t>
            </a:r>
          </a:p>
        </p:txBody>
      </p:sp>
      <p:sp>
        <p:nvSpPr>
          <p:cNvPr id="28676" name="Text Box 7"/>
          <p:cNvSpPr txBox="1">
            <a:spLocks noChangeArrowheads="1"/>
          </p:cNvSpPr>
          <p:nvPr/>
        </p:nvSpPr>
        <p:spPr bwMode="auto">
          <a:xfrm>
            <a:off x="304800" y="2057400"/>
            <a:ext cx="9144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4400">
                <a:latin typeface="Times New Roman" pitchFamily="18" charset="0"/>
              </a:rPr>
              <a:t>     Người xưa đã nói chớ quên,</a:t>
            </a:r>
          </a:p>
          <a:p>
            <a:pPr>
              <a:spcBef>
                <a:spcPct val="50000"/>
              </a:spcBef>
            </a:pPr>
            <a:r>
              <a:rPr lang="en-US" altLang="vi-VN" sz="4400">
                <a:latin typeface="Times New Roman" pitchFamily="18" charset="0"/>
              </a:rPr>
              <a:t>Làng giềng tắt lửa, tối đèn có nhau.</a:t>
            </a:r>
          </a:p>
          <a:p>
            <a:pPr>
              <a:spcBef>
                <a:spcPct val="50000"/>
              </a:spcBef>
            </a:pPr>
            <a:r>
              <a:rPr lang="en-US" altLang="vi-VN" sz="4400">
                <a:latin typeface="Times New Roman" pitchFamily="18" charset="0"/>
              </a:rPr>
              <a:t>     Giữ gìn tình nghĩa tương giao,</a:t>
            </a:r>
          </a:p>
          <a:p>
            <a:pPr>
              <a:spcBef>
                <a:spcPct val="50000"/>
              </a:spcBef>
            </a:pPr>
            <a:r>
              <a:rPr lang="en-US" altLang="vi-VN" sz="4400">
                <a:latin typeface="Times New Roman" pitchFamily="18" charset="0"/>
              </a:rPr>
              <a:t>Sẵn sàng giúp đỡ khác nào người thân.</a:t>
            </a:r>
          </a:p>
        </p:txBody>
      </p:sp>
      <p:sp>
        <p:nvSpPr>
          <p:cNvPr id="7" name="Rectangle 6"/>
          <p:cNvSpPr/>
          <p:nvPr/>
        </p:nvSpPr>
        <p:spPr>
          <a:xfrm>
            <a:off x="0" y="0"/>
            <a:ext cx="9144000" cy="6858000"/>
          </a:xfrm>
          <a:prstGeom prst="rect">
            <a:avLst/>
          </a:prstGeom>
          <a:noFill/>
          <a:ln w="57150">
            <a:solidFill>
              <a:srgbClr val="FFFF66"/>
            </a:solidFill>
          </a:ln>
          <a:effectLst>
            <a:glow rad="228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0" y="914400"/>
            <a:ext cx="91440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spcBef>
                <a:spcPct val="50000"/>
              </a:spcBef>
            </a:pPr>
            <a:r>
              <a:rPr lang="en-US" altLang="vi-VN" sz="6600" b="1">
                <a:latin typeface="Times New Roman" pitchFamily="18" charset="0"/>
                <a:cs typeface="Times New Roman" pitchFamily="18" charset="0"/>
              </a:rPr>
              <a:t>Xin chân thành cảm ơn các thầy cô giáo đã về dự giờ thăm lớp</a:t>
            </a:r>
          </a:p>
        </p:txBody>
      </p:sp>
      <p:pic>
        <p:nvPicPr>
          <p:cNvPr id="29699" name="Picture 3" descr="blume8"/>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810000"/>
            <a:ext cx="2895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9144000" cy="6858000"/>
          </a:xfrm>
          <a:prstGeom prst="rect">
            <a:avLst/>
          </a:prstGeom>
          <a:noFill/>
          <a:ln>
            <a:solidFill>
              <a:srgbClr val="9900FF"/>
            </a:solidFill>
          </a:ln>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4"/>
          <p:cNvSpPr txBox="1">
            <a:spLocks noChangeArrowheads="1"/>
          </p:cNvSpPr>
          <p:nvPr/>
        </p:nvSpPr>
        <p:spPr bwMode="auto">
          <a:xfrm>
            <a:off x="2667000" y="1219200"/>
            <a:ext cx="274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4400" b="1">
                <a:solidFill>
                  <a:srgbClr val="0000FF"/>
                </a:solidFill>
                <a:latin typeface="Calibri" pitchFamily="34" charset="0"/>
              </a:rPr>
              <a:t>     </a:t>
            </a:r>
            <a:endParaRPr lang="en-US" altLang="vi-VN" sz="3200" b="1">
              <a:solidFill>
                <a:srgbClr val="0000FF"/>
              </a:solidFill>
              <a:latin typeface="Calibri" pitchFamily="34" charset="0"/>
            </a:endParaRPr>
          </a:p>
        </p:txBody>
      </p:sp>
      <p:sp>
        <p:nvSpPr>
          <p:cNvPr id="8196" name="Text Box 5"/>
          <p:cNvSpPr txBox="1">
            <a:spLocks noChangeArrowheads="1"/>
          </p:cNvSpPr>
          <p:nvPr/>
        </p:nvSpPr>
        <p:spPr bwMode="auto">
          <a:xfrm>
            <a:off x="3581400" y="2743200"/>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b="1">
                <a:latin typeface=".VnTimeH" pitchFamily="34" charset="0"/>
              </a:rPr>
              <a:t> </a:t>
            </a:r>
          </a:p>
        </p:txBody>
      </p:sp>
      <p:sp>
        <p:nvSpPr>
          <p:cNvPr id="8197" name="Text Box 6"/>
          <p:cNvSpPr txBox="1">
            <a:spLocks noChangeArrowheads="1"/>
          </p:cNvSpPr>
          <p:nvPr/>
        </p:nvSpPr>
        <p:spPr bwMode="auto">
          <a:xfrm>
            <a:off x="0" y="4191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200" b="1">
                <a:latin typeface="Calibri" pitchFamily="34" charset="0"/>
              </a:rPr>
              <a:t>   </a:t>
            </a:r>
          </a:p>
        </p:txBody>
      </p:sp>
      <p:sp>
        <p:nvSpPr>
          <p:cNvPr id="8198" name="Text Box 7"/>
          <p:cNvSpPr txBox="1">
            <a:spLocks noChangeArrowheads="1"/>
          </p:cNvSpPr>
          <p:nvPr/>
        </p:nvSpPr>
        <p:spPr bwMode="auto">
          <a:xfrm>
            <a:off x="3133725" y="533400"/>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200" b="1" u="sng">
                <a:solidFill>
                  <a:schemeClr val="hlink"/>
                </a:solidFill>
                <a:latin typeface="Times New Roman" pitchFamily="18" charset="0"/>
                <a:cs typeface="Times New Roman" pitchFamily="18" charset="0"/>
              </a:rPr>
              <a:t>Đạo đức</a:t>
            </a:r>
          </a:p>
        </p:txBody>
      </p:sp>
      <p:sp>
        <p:nvSpPr>
          <p:cNvPr id="10" name="Rectangle 9"/>
          <p:cNvSpPr/>
          <p:nvPr/>
        </p:nvSpPr>
        <p:spPr>
          <a:xfrm>
            <a:off x="1981200" y="1371600"/>
            <a:ext cx="5562600" cy="2590800"/>
          </a:xfrm>
          <a:prstGeom prst="rect">
            <a:avLst/>
          </a:prstGeom>
          <a:blipFill>
            <a:blip r:embed="rId2" cstate="print"/>
            <a:tile tx="0" ty="0" sx="100000" sy="100000" flip="none" algn="tl"/>
          </a:blipFill>
          <a:ln w="76200"/>
          <a:scene3d>
            <a:camera prst="perspectiveRelaxedModerately"/>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u="sng"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PHẦN 1</a:t>
            </a:r>
            <a:r>
              <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algn="ctr" fontAlgn="auto">
              <a:spcBef>
                <a:spcPts val="0"/>
              </a:spcBef>
              <a:spcAft>
                <a:spcPts val="0"/>
              </a:spcAft>
              <a:defRPr/>
            </a:pPr>
            <a:endPar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spcBef>
                <a:spcPts val="0"/>
              </a:spcBef>
              <a:spcAft>
                <a:spcPts val="0"/>
              </a:spcAft>
              <a:defRPr/>
            </a:pPr>
            <a:r>
              <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KHÁM PHÁ</a:t>
            </a:r>
          </a:p>
        </p:txBody>
      </p:sp>
      <p:sp>
        <p:nvSpPr>
          <p:cNvPr id="11" name="Rectangle 10"/>
          <p:cNvSpPr/>
          <p:nvPr/>
        </p:nvSpPr>
        <p:spPr>
          <a:xfrm>
            <a:off x="0" y="0"/>
            <a:ext cx="91440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8201"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51656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038" y="5546725"/>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524000" y="1371600"/>
            <a:ext cx="5029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a:spcBef>
                <a:spcPct val="50000"/>
              </a:spcBef>
            </a:pPr>
            <a:r>
              <a:rPr lang="en-US" altLang="vi-VN" sz="5400">
                <a:solidFill>
                  <a:schemeClr val="hlink"/>
                </a:solidFill>
                <a:latin typeface="Arial" charset="0"/>
              </a:rPr>
              <a:t>QUAN TÂM, GIÚP ĐỠ HÀNG XÓM LÁNG GIỀNG</a:t>
            </a:r>
          </a:p>
        </p:txBody>
      </p:sp>
      <p:sp>
        <p:nvSpPr>
          <p:cNvPr id="9219" name="Rectangle 5"/>
          <p:cNvSpPr>
            <a:spLocks noChangeArrowheads="1"/>
          </p:cNvSpPr>
          <p:nvPr/>
        </p:nvSpPr>
        <p:spPr bwMode="auto">
          <a:xfrm>
            <a:off x="0" y="0"/>
            <a:ext cx="9144000" cy="6858000"/>
          </a:xfrm>
          <a:prstGeom prst="rect">
            <a:avLst/>
          </a:prstGeom>
          <a:noFill/>
          <a:ln w="76200" cap="rnd">
            <a:solidFill>
              <a:srgbClr val="FF00FF"/>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endParaRPr lang="vi-VN" altLang="vi-V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4"/>
          <p:cNvSpPr txBox="1">
            <a:spLocks noChangeArrowheads="1"/>
          </p:cNvSpPr>
          <p:nvPr/>
        </p:nvSpPr>
        <p:spPr bwMode="auto">
          <a:xfrm>
            <a:off x="2667000" y="1219200"/>
            <a:ext cx="274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4400" b="1">
                <a:solidFill>
                  <a:srgbClr val="0000FF"/>
                </a:solidFill>
                <a:latin typeface="Calibri" pitchFamily="34" charset="0"/>
              </a:rPr>
              <a:t>     </a:t>
            </a:r>
            <a:endParaRPr lang="en-US" altLang="vi-VN" sz="3200" b="1">
              <a:solidFill>
                <a:srgbClr val="0000FF"/>
              </a:solidFill>
              <a:latin typeface="Calibri" pitchFamily="34" charset="0"/>
            </a:endParaRPr>
          </a:p>
        </p:txBody>
      </p:sp>
      <p:sp>
        <p:nvSpPr>
          <p:cNvPr id="10244" name="Text Box 5"/>
          <p:cNvSpPr txBox="1">
            <a:spLocks noChangeArrowheads="1"/>
          </p:cNvSpPr>
          <p:nvPr/>
        </p:nvSpPr>
        <p:spPr bwMode="auto">
          <a:xfrm>
            <a:off x="3581400" y="2743200"/>
            <a:ext cx="99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b="1">
                <a:latin typeface=".VnTimeH" pitchFamily="34" charset="0"/>
              </a:rPr>
              <a:t> </a:t>
            </a:r>
          </a:p>
        </p:txBody>
      </p:sp>
      <p:sp>
        <p:nvSpPr>
          <p:cNvPr id="10245" name="Text Box 6"/>
          <p:cNvSpPr txBox="1">
            <a:spLocks noChangeArrowheads="1"/>
          </p:cNvSpPr>
          <p:nvPr/>
        </p:nvSpPr>
        <p:spPr bwMode="auto">
          <a:xfrm>
            <a:off x="0" y="4191000"/>
            <a:ext cx="1371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200" b="1">
                <a:latin typeface="Calibri" pitchFamily="34" charset="0"/>
              </a:rPr>
              <a:t>   </a:t>
            </a:r>
          </a:p>
        </p:txBody>
      </p:sp>
      <p:sp>
        <p:nvSpPr>
          <p:cNvPr id="10246" name="Text Box 7"/>
          <p:cNvSpPr txBox="1">
            <a:spLocks noChangeArrowheads="1"/>
          </p:cNvSpPr>
          <p:nvPr/>
        </p:nvSpPr>
        <p:spPr bwMode="auto">
          <a:xfrm>
            <a:off x="3133725" y="533400"/>
            <a:ext cx="441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200" b="1" u="sng">
                <a:solidFill>
                  <a:schemeClr val="hlink"/>
                </a:solidFill>
                <a:latin typeface="Times New Roman" pitchFamily="18" charset="0"/>
                <a:cs typeface="Times New Roman" pitchFamily="18" charset="0"/>
              </a:rPr>
              <a:t>Đạo đức</a:t>
            </a:r>
          </a:p>
        </p:txBody>
      </p:sp>
      <p:sp>
        <p:nvSpPr>
          <p:cNvPr id="10" name="Rectangle 9"/>
          <p:cNvSpPr/>
          <p:nvPr/>
        </p:nvSpPr>
        <p:spPr>
          <a:xfrm>
            <a:off x="1981200" y="1371600"/>
            <a:ext cx="5562600" cy="2590800"/>
          </a:xfrm>
          <a:prstGeom prst="rect">
            <a:avLst/>
          </a:prstGeom>
          <a:blipFill>
            <a:blip r:embed="rId2" cstate="print"/>
            <a:tile tx="0" ty="0" sx="100000" sy="100000" flip="none" algn="tl"/>
          </a:blipFill>
          <a:ln w="76200"/>
          <a:scene3d>
            <a:camera prst="perspectiveRelaxedModerately"/>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600" b="1" u="sng"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PHẦN 2</a:t>
            </a:r>
            <a:r>
              <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a:t>
            </a:r>
          </a:p>
          <a:p>
            <a:pPr algn="ctr" fontAlgn="auto">
              <a:spcBef>
                <a:spcPts val="0"/>
              </a:spcBef>
              <a:spcAft>
                <a:spcPts val="0"/>
              </a:spcAft>
              <a:defRPr/>
            </a:pPr>
            <a:endPar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auto">
              <a:spcBef>
                <a:spcPts val="0"/>
              </a:spcBef>
              <a:spcAft>
                <a:spcPts val="0"/>
              </a:spcAft>
              <a:defRPr/>
            </a:pPr>
            <a:r>
              <a:rPr lang="en-US" sz="3600" b="1" dirty="0">
                <a:solidFill>
                  <a:schemeClr val="tx2">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KẾT NỐI</a:t>
            </a:r>
          </a:p>
        </p:txBody>
      </p:sp>
      <p:sp>
        <p:nvSpPr>
          <p:cNvPr id="11" name="Rectangle 10"/>
          <p:cNvSpPr/>
          <p:nvPr/>
        </p:nvSpPr>
        <p:spPr>
          <a:xfrm>
            <a:off x="0" y="0"/>
            <a:ext cx="91440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49"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516563"/>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5" descr="50616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038" y="5546725"/>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6"/>
          <p:cNvGrpSpPr>
            <a:grpSpLocks/>
          </p:cNvGrpSpPr>
          <p:nvPr/>
        </p:nvGrpSpPr>
        <p:grpSpPr bwMode="auto">
          <a:xfrm>
            <a:off x="762000" y="685800"/>
            <a:ext cx="4419600" cy="1447800"/>
            <a:chOff x="1143000" y="762000"/>
            <a:chExt cx="4419600" cy="1447800"/>
          </a:xfrm>
        </p:grpSpPr>
        <p:sp>
          <p:nvSpPr>
            <p:cNvPr id="6" name="Rectangle 5"/>
            <p:cNvSpPr/>
            <p:nvPr/>
          </p:nvSpPr>
          <p:spPr>
            <a:xfrm>
              <a:off x="1143000" y="762000"/>
              <a:ext cx="4419600" cy="1447800"/>
            </a:xfrm>
            <a:prstGeom prst="rect">
              <a:avLst/>
            </a:prstGeom>
            <a:solidFill>
              <a:srgbClr val="FF99FF"/>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rot="969097">
              <a:off x="1369649" y="1047422"/>
              <a:ext cx="4114800" cy="990600"/>
            </a:xfrm>
            <a:prstGeom prst="ellipse">
              <a:avLst/>
            </a:prstGeom>
            <a:solidFill>
              <a:srgbClr val="00B0F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2212060" y="1246632"/>
              <a:ext cx="2462534"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Hoạt</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a:t>
              </a:r>
              <a:r>
                <a:rPr lang="vi-VN"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độ</a:t>
              </a:r>
              <a:r>
                <a:rPr lang="en-US" sz="3200" b="1" dirty="0" err="1">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ng</a:t>
              </a:r>
              <a:r>
                <a:rPr lang="en-US" sz="3200" b="1" dirty="0">
                  <a:ln w="11430"/>
                  <a:solidFill>
                    <a:srgbClr val="FFFF00"/>
                  </a:solidFill>
                  <a:effectLst>
                    <a:outerShdw blurRad="50800" dist="39000" dir="5460000" algn="tl">
                      <a:srgbClr val="000000">
                        <a:alpha val="38000"/>
                      </a:srgbClr>
                    </a:outerShdw>
                  </a:effectLst>
                  <a:latin typeface="Times New Roman" pitchFamily="18" charset="0"/>
                  <a:cs typeface="Times New Roman" pitchFamily="18" charset="0"/>
                </a:rPr>
                <a:t> 1:</a:t>
              </a:r>
            </a:p>
          </p:txBody>
        </p:sp>
      </p:grpSp>
      <p:pic>
        <p:nvPicPr>
          <p:cNvPr id="11267"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72437" y="4763"/>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10833202" flipH="1">
            <a:off x="0" y="5791200"/>
            <a:ext cx="12096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0"/>
            <a:ext cx="9144000" cy="6858000"/>
          </a:xfrm>
          <a:prstGeom prst="rect">
            <a:avLst/>
          </a:prstGeom>
          <a:noFill/>
          <a:ln w="76200" cmpd="tri">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271" name="Picture 14" descr="hanetuki.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257800"/>
            <a:ext cx="25622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5" descr="E:\image\anhdong moi\hd36.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flipH="1">
            <a:off x="8072437" y="5786438"/>
            <a:ext cx="1076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2" name="WordArt 24"/>
          <p:cNvSpPr>
            <a:spLocks noChangeArrowheads="1" noChangeShapeType="1" noTextEdit="1"/>
          </p:cNvSpPr>
          <p:nvPr/>
        </p:nvSpPr>
        <p:spPr bwMode="auto">
          <a:xfrm>
            <a:off x="198438" y="2514600"/>
            <a:ext cx="8839200" cy="2438400"/>
          </a:xfrm>
          <a:prstGeom prst="rect">
            <a:avLst/>
          </a:prstGeom>
        </p:spPr>
        <p:txBody>
          <a:bodyPr wrap="none" fromWordArt="1">
            <a:prstTxWarp prst="textPlain">
              <a:avLst>
                <a:gd name="adj" fmla="val 50000"/>
              </a:avLst>
            </a:prstTxWarp>
          </a:bodyPr>
          <a:lstStyle/>
          <a:p>
            <a:pPr algn="ctr"/>
            <a:r>
              <a:rPr lang="vi-VN" sz="3600" kern="10">
                <a:ln w="9525">
                  <a:solidFill>
                    <a:srgbClr val="0000FF"/>
                  </a:solidFill>
                  <a:round/>
                  <a:headEnd/>
                  <a:tailEnd/>
                </a:ln>
                <a:gradFill rotWithShape="1">
                  <a:gsLst>
                    <a:gs pos="0">
                      <a:srgbClr val="FF66FF"/>
                    </a:gs>
                    <a:gs pos="50000">
                      <a:srgbClr val="FFFFFF"/>
                    </a:gs>
                    <a:gs pos="100000">
                      <a:srgbClr val="FF66FF"/>
                    </a:gs>
                  </a:gsLst>
                  <a:lin ang="5400000" scaled="1"/>
                </a:gradFill>
                <a:effectLst>
                  <a:outerShdw dist="45791" dir="2021404" algn="ctr" rotWithShape="0">
                    <a:srgbClr val="B2B2B2">
                      <a:alpha val="79999"/>
                    </a:srgbClr>
                  </a:outerShdw>
                </a:effectLst>
                <a:latin typeface="Times New Roman"/>
                <a:cs typeface="Times New Roman"/>
              </a:rPr>
              <a:t>Phân tích truyện</a:t>
            </a: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7192"/>
                                        </p:tgtEl>
                                        <p:attrNameLst>
                                          <p:attrName>style.visibility</p:attrName>
                                        </p:attrNameLst>
                                      </p:cBhvr>
                                      <p:to>
                                        <p:strVal val="visible"/>
                                      </p:to>
                                    </p:set>
                                    <p:animEffect transition="in" filter="plus(in)">
                                      <p:cBhvr>
                                        <p:cTn id="7" dur="1000"/>
                                        <p:tgtEl>
                                          <p:spTgt spid="7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ext Box 6"/>
          <p:cNvSpPr txBox="1">
            <a:spLocks noChangeArrowheads="1"/>
          </p:cNvSpPr>
          <p:nvPr/>
        </p:nvSpPr>
        <p:spPr bwMode="auto">
          <a:xfrm>
            <a:off x="762000" y="304800"/>
            <a:ext cx="7696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spcBef>
                <a:spcPct val="50000"/>
              </a:spcBef>
            </a:pPr>
            <a:r>
              <a:rPr lang="en-US" altLang="vi-VN" sz="3600">
                <a:latin typeface="Times New Roman" pitchFamily="18" charset="0"/>
              </a:rPr>
              <a:t>Phân tích truyện “ Chị Thủy của em”</a:t>
            </a:r>
          </a:p>
        </p:txBody>
      </p:sp>
      <p:pic>
        <p:nvPicPr>
          <p:cNvPr id="366599" name="Picture 7" descr="6C5AB351"/>
          <p:cNvPicPr>
            <a:picLocks noChangeAspect="1" noChangeArrowheads="1"/>
          </p:cNvPicPr>
          <p:nvPr/>
        </p:nvPicPr>
        <p:blipFill>
          <a:blip r:embed="rId2">
            <a:lum bright="16000" contrast="4000"/>
            <a:extLst>
              <a:ext uri="{28A0092B-C50C-407E-A947-70E740481C1C}">
                <a14:useLocalDpi xmlns:a14="http://schemas.microsoft.com/office/drawing/2010/main" val="0"/>
              </a:ext>
            </a:extLst>
          </a:blip>
          <a:srcRect l="11917" t="30336" r="33112" b="41589"/>
          <a:stretch>
            <a:fillRect/>
          </a:stretch>
        </p:blipFill>
        <p:spPr bwMode="auto">
          <a:xfrm>
            <a:off x="0" y="1066800"/>
            <a:ext cx="9144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66599"/>
                                        </p:tgtEl>
                                        <p:attrNameLst>
                                          <p:attrName>style.visibility</p:attrName>
                                        </p:attrNameLst>
                                      </p:cBhvr>
                                      <p:to>
                                        <p:strVal val="visible"/>
                                      </p:to>
                                    </p:set>
                                    <p:animEffect transition="in" filter="diamond(in)">
                                      <p:cBhvr>
                                        <p:cTn id="7" dur="2000"/>
                                        <p:tgtEl>
                                          <p:spTgt spid="366599"/>
                                        </p:tgtEl>
                                      </p:cBhvr>
                                    </p:animEffect>
                                  </p:childTnLst>
                                </p:cTn>
                              </p:par>
                              <p:par>
                                <p:cTn id="8" presetID="32" presetClass="emph" presetSubtype="0" fill="hold" nodeType="withEffect">
                                  <p:stCondLst>
                                    <p:cond delay="0"/>
                                  </p:stCondLst>
                                  <p:childTnLst>
                                    <p:animClr clrSpc="rgb" dir="cw">
                                      <p:cBhvr override="childStyle">
                                        <p:cTn id="9" dur="500" fill="hold"/>
                                        <p:tgtEl>
                                          <p:spTgt spid="366599"/>
                                        </p:tgtEl>
                                        <p:attrNameLst>
                                          <p:attrName>style.color</p:attrName>
                                        </p:attrNameLst>
                                      </p:cBhvr>
                                      <p:to>
                                        <a:schemeClr val="accent2"/>
                                      </p:to>
                                    </p:animClr>
                                    <p:animClr clrSpc="rgb" dir="cw">
                                      <p:cBhvr>
                                        <p:cTn id="10" dur="500" fill="hold"/>
                                        <p:tgtEl>
                                          <p:spTgt spid="366599"/>
                                        </p:tgtEl>
                                        <p:attrNameLst>
                                          <p:attrName>fillcolor</p:attrName>
                                        </p:attrNameLst>
                                      </p:cBhvr>
                                      <p:to>
                                        <a:schemeClr val="accent2"/>
                                      </p:to>
                                    </p:animClr>
                                    <p:set>
                                      <p:cBhvr>
                                        <p:cTn id="11" dur="500" fill="hold"/>
                                        <p:tgtEl>
                                          <p:spTgt spid="366599"/>
                                        </p:tgtEl>
                                        <p:attrNameLst>
                                          <p:attrName>fill.type</p:attrName>
                                        </p:attrNameLst>
                                      </p:cBhvr>
                                      <p:to>
                                        <p:strVal val="solid"/>
                                      </p:to>
                                    </p:set>
                                    <p:set>
                                      <p:cBhvr>
                                        <p:cTn id="12" dur="500" fill="hold"/>
                                        <p:tgtEl>
                                          <p:spTgt spid="366599"/>
                                        </p:tgtEl>
                                        <p:attrNameLst>
                                          <p:attrName>fill.on</p:attrName>
                                        </p:attrNameLst>
                                      </p:cBhvr>
                                      <p:to>
                                        <p:strVal val="true"/>
                                      </p:to>
                                    </p:set>
                                    <p:animRot by="120000">
                                      <p:cBhvr>
                                        <p:cTn id="13" dur="500" fill="hold">
                                          <p:stCondLst>
                                            <p:cond delay="0"/>
                                          </p:stCondLst>
                                        </p:cTn>
                                        <p:tgtEl>
                                          <p:spTgt spid="366599"/>
                                        </p:tgtEl>
                                        <p:attrNameLst>
                                          <p:attrName>r</p:attrName>
                                        </p:attrNameLst>
                                      </p:cBhvr>
                                    </p:animRot>
                                    <p:animRot by="-240000">
                                      <p:cBhvr>
                                        <p:cTn id="14" dur="1000" fill="hold">
                                          <p:stCondLst>
                                            <p:cond delay="1000"/>
                                          </p:stCondLst>
                                        </p:cTn>
                                        <p:tgtEl>
                                          <p:spTgt spid="366599"/>
                                        </p:tgtEl>
                                        <p:attrNameLst>
                                          <p:attrName>r</p:attrName>
                                        </p:attrNameLst>
                                      </p:cBhvr>
                                    </p:animRot>
                                    <p:animRot by="240000">
                                      <p:cBhvr>
                                        <p:cTn id="15" dur="1000" fill="hold">
                                          <p:stCondLst>
                                            <p:cond delay="2000"/>
                                          </p:stCondLst>
                                        </p:cTn>
                                        <p:tgtEl>
                                          <p:spTgt spid="366599"/>
                                        </p:tgtEl>
                                        <p:attrNameLst>
                                          <p:attrName>r</p:attrName>
                                        </p:attrNameLst>
                                      </p:cBhvr>
                                    </p:animRot>
                                    <p:animRot by="-240000">
                                      <p:cBhvr>
                                        <p:cTn id="16" dur="1000" fill="hold">
                                          <p:stCondLst>
                                            <p:cond delay="3000"/>
                                          </p:stCondLst>
                                        </p:cTn>
                                        <p:tgtEl>
                                          <p:spTgt spid="366599"/>
                                        </p:tgtEl>
                                        <p:attrNameLst>
                                          <p:attrName>r</p:attrName>
                                        </p:attrNameLst>
                                      </p:cBhvr>
                                    </p:animRot>
                                    <p:animRot by="120000">
                                      <p:cBhvr>
                                        <p:cTn id="17" dur="1000" fill="hold">
                                          <p:stCondLst>
                                            <p:cond delay="4000"/>
                                          </p:stCondLst>
                                        </p:cTn>
                                        <p:tgtEl>
                                          <p:spTgt spid="36659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CKLC1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14"/>
          <p:cNvSpPr txBox="1">
            <a:spLocks noChangeArrowheads="1"/>
          </p:cNvSpPr>
          <p:nvPr/>
        </p:nvSpPr>
        <p:spPr bwMode="auto">
          <a:xfrm>
            <a:off x="2667000" y="1295400"/>
            <a:ext cx="54102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a:r>
              <a:rPr lang="en-US" altLang="vi-VN" sz="6000">
                <a:solidFill>
                  <a:srgbClr val="000000"/>
                </a:solidFill>
                <a:latin typeface="Times New Roman" pitchFamily="18" charset="0"/>
                <a:cs typeface="Times New Roman" pitchFamily="18" charset="0"/>
              </a:rPr>
              <a:t> - Trong câu chuyện có những nhân vật nào?</a:t>
            </a: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CKLC1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14"/>
          <p:cNvSpPr txBox="1">
            <a:spLocks noChangeArrowheads="1"/>
          </p:cNvSpPr>
          <p:nvPr/>
        </p:nvSpPr>
        <p:spPr bwMode="auto">
          <a:xfrm>
            <a:off x="2667000" y="685800"/>
            <a:ext cx="5791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just"/>
            <a:r>
              <a:rPr lang="en-US" altLang="vi-VN" sz="6000">
                <a:solidFill>
                  <a:srgbClr val="000000"/>
                </a:solidFill>
                <a:latin typeface="Times New Roman" pitchFamily="18" charset="0"/>
                <a:cs typeface="Times New Roman" pitchFamily="18" charset="0"/>
              </a:rPr>
              <a:t> - Vì sao bé Viên lại cần sự quan tâm của Thủy?</a:t>
            </a:r>
          </a:p>
          <a:p>
            <a:pPr algn="just"/>
            <a:r>
              <a:rPr lang="en-US" altLang="vi-VN" sz="6000">
                <a:solidFill>
                  <a:srgbClr val="000000"/>
                </a:solidFill>
                <a:latin typeface="Times New Roman" pitchFamily="18" charset="0"/>
                <a:cs typeface="Times New Roman" pitchFamily="18" charset="0"/>
              </a:rPr>
              <a:t>- Thủy đã làm gì để bé Viên chơi vui ở nhà?</a:t>
            </a:r>
          </a:p>
        </p:txBody>
      </p:sp>
    </p:spTree>
  </p:cSld>
  <p:clrMapOvr>
    <a:masterClrMapping/>
  </p:clrMapOvr>
  <p:transition>
    <p:dissolv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1320996"/>
  <p:tag name="VIOLETTITLE" val="Bài 14: Quan tâm giúp đỡ hàng xóm láng giềng"/>
  <p:tag name="VIOLETLESSON" val="7"/>
  <p:tag name="VIOLETCATID" val="8048910"/>
  <p:tag name="VIOLETSUBJECT" val="Đạo đức"/>
  <p:tag name="VIOLETAUTHORID" val="6980811"/>
  <p:tag name="VIOLETAUTHORNAME" val="Tiểu Học Vạn Khánh"/>
  <p:tag name="VIOLETAUTHORAVATAR" val="no_avatar.jpg"/>
  <p:tag name="VIOLETAUTHORADDRESS" val="trường tiểu học vạn khánh 1 - khánh hòa"/>
  <p:tag name="VIOLETDATE" val="2013-01-23 16:34:31"/>
  <p:tag name="VIOLETHIT" val="274"/>
  <p:tag name="VIOLETLIKE" val="0"/>
</p:tagLst>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194</TotalTime>
  <Words>468</Words>
  <Application>Microsoft Office PowerPoint</Application>
  <PresentationFormat>On-screen Show (4:3)</PresentationFormat>
  <Paragraphs>61</Paragraphs>
  <Slides>24</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24</vt:i4>
      </vt:variant>
    </vt:vector>
  </HeadingPairs>
  <TitlesOfParts>
    <vt:vector size="33" baseType="lpstr">
      <vt:lpstr>.VnTimeH</vt:lpstr>
      <vt:lpstr>Arial</vt:lpstr>
      <vt:lpstr>Calibri</vt:lpstr>
      <vt:lpstr>Comic Sans MS</vt:lpstr>
      <vt:lpstr>Times New Roman</vt:lpstr>
      <vt:lpstr>Wingdings</vt:lpstr>
      <vt:lpstr>Crayons</vt:lpstr>
      <vt:lpstr>Watermark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164A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xp sp2 Full</dc:creator>
  <cp:lastModifiedBy>Mai</cp:lastModifiedBy>
  <cp:revision>23</cp:revision>
  <cp:lastPrinted>1601-01-01T00:00:00Z</cp:lastPrinted>
  <dcterms:created xsi:type="dcterms:W3CDTF">2008-11-15T15:59:48Z</dcterms:created>
  <dcterms:modified xsi:type="dcterms:W3CDTF">2020-12-22T14:20:46Z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