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0" r:id="rId2"/>
  </p:sldMasterIdLst>
  <p:sldIdLst>
    <p:sldId id="405" r:id="rId3"/>
    <p:sldId id="403" r:id="rId4"/>
    <p:sldId id="404" r:id="rId5"/>
    <p:sldId id="396" r:id="rId6"/>
    <p:sldId id="408" r:id="rId7"/>
    <p:sldId id="409" r:id="rId8"/>
    <p:sldId id="410" r:id="rId9"/>
    <p:sldId id="412" r:id="rId10"/>
    <p:sldId id="397" r:id="rId11"/>
    <p:sldId id="411" r:id="rId12"/>
    <p:sldId id="416" r:id="rId13"/>
    <p:sldId id="398" r:id="rId14"/>
    <p:sldId id="415" r:id="rId15"/>
    <p:sldId id="414" r:id="rId16"/>
    <p:sldId id="413" r:id="rId17"/>
    <p:sldId id="387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CF"/>
    <a:srgbClr val="FDF3C1"/>
    <a:srgbClr val="CC6600"/>
    <a:srgbClr val="3333FF"/>
    <a:srgbClr val="000000"/>
    <a:srgbClr val="0000CC"/>
    <a:srgbClr val="FF3300"/>
    <a:srgbClr val="876B1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619" autoAdjust="0"/>
    <p:restoredTop sz="94584" autoAdjust="0"/>
  </p:normalViewPr>
  <p:slideViewPr>
    <p:cSldViewPr>
      <p:cViewPr>
        <p:scale>
          <a:sx n="66" d="100"/>
          <a:sy n="66" d="100"/>
        </p:scale>
        <p:origin x="-156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E7E4-9A65-494E-A650-D9AF4D39FE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92469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9165A-9836-4309-90BC-FF5CDF565C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20652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DFAAD-3659-4842-8378-A554ACD370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1166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6C405-0B3B-418F-8956-A023FFE9C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306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7694B-4293-4DF7-BF2C-8166F9C984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465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59882-A3C6-4605-B68C-4BE3A5E76E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63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66576-F951-4640-BE31-1C59B51A70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22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A789D-673C-44BF-B482-84E354C06E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8824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A0E3B-F91B-4290-9EDC-0A2C397B19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252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AD69A-C333-4783-B810-110A402261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10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3769-C28D-4139-8C72-8A3FFE8B26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44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A7830-F52E-4D48-8CE4-66FC8E1E0D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25019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7A185-B441-402F-940B-8C64AF36B7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5172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7DD4A-4EE8-434D-B174-3D17E3CD81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2269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5684-0446-4651-BCDF-BE523620F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605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F8B6A-062E-4586-B276-B9F5F9932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57663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4FC9A-7414-4821-8635-6E0884EE0B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93430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46922-8DD1-4A88-9035-AF04CE08B5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089934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E6151-75B4-46BF-B02A-FA016AF846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1028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BC795-9329-4284-8FF2-D91280FA7C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3160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6EA87-ECA8-43CA-AE51-FA8DD6DE39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2274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1BFDD-A883-4294-8AFC-B20F82812D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0695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9B313E08-A85E-4878-8395-C16C55C844D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fld id="{C2005BB7-8982-4FF4-9CCB-FD99C9B11F1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8" name="Picture 4" descr="imagesCATQQ5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2390" name="WordArt 6"/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8001000" cy="2667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.VnTime"/>
              </a:rPr>
              <a:t>KÝnh chµo c¸c thÇy c« gi¸o &amp; c¸c em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800000"/>
              </a:solidFill>
              <a:latin typeface=".VnTime"/>
            </a:endParaRPr>
          </a:p>
        </p:txBody>
      </p:sp>
      <p:sp>
        <p:nvSpPr>
          <p:cNvPr id="272392" name="WordArt 8"/>
          <p:cNvSpPr>
            <a:spLocks noChangeArrowheads="1" noChangeShapeType="1" noTextEdit="1"/>
          </p:cNvSpPr>
          <p:nvPr/>
        </p:nvSpPr>
        <p:spPr bwMode="auto">
          <a:xfrm>
            <a:off x="2819400" y="1600200"/>
            <a:ext cx="37338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M«n: Thñ c«ng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5" name="Picture 9"/>
          <p:cNvPicPr>
            <a:picLocks noChangeAspect="1" noChangeArrowheads="1"/>
          </p:cNvPicPr>
          <p:nvPr/>
        </p:nvPicPr>
        <p:blipFill>
          <a:blip r:embed="rId2">
            <a:lum bright="24000" contrast="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3" t="22879" r="5263" b="2765"/>
          <a:stretch>
            <a:fillRect/>
          </a:stretch>
        </p:blipFill>
        <p:spPr bwMode="auto">
          <a:xfrm>
            <a:off x="4800600" y="2362200"/>
            <a:ext cx="3886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6" name="Picture 10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8" name="Rectangle 12"/>
          <p:cNvSpPr>
            <a:spLocks noChangeArrowheads="1"/>
          </p:cNvSpPr>
          <p:nvPr/>
        </p:nvSpPr>
        <p:spPr bwMode="auto">
          <a:xfrm rot="10800000" flipV="1">
            <a:off x="4652963" y="5561013"/>
            <a:ext cx="4491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§ång hå hoµn chØnh</a:t>
            </a:r>
          </a:p>
        </p:txBody>
      </p:sp>
      <p:sp>
        <p:nvSpPr>
          <p:cNvPr id="280589" name="Rectangle 13"/>
          <p:cNvSpPr>
            <a:spLocks noChangeArrowheads="1"/>
          </p:cNvSpPr>
          <p:nvPr/>
        </p:nvSpPr>
        <p:spPr bwMode="auto">
          <a:xfrm>
            <a:off x="0" y="5562600"/>
            <a:ext cx="45386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D¸n ch©n ®ì mÆt  sau khung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0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0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8" grpId="0"/>
      <p:bldP spid="2805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2" cstate="print">
            <a:lum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5" name="Picture 5"/>
          <p:cNvPicPr>
            <a:picLocks noChangeAspect="1" noChangeArrowheads="1"/>
          </p:cNvPicPr>
          <p:nvPr/>
        </p:nvPicPr>
        <p:blipFill>
          <a:blip r:embed="rId3" cstate="print">
            <a:lum contrast="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0" r="671"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5" name="WordArt 9"/>
          <p:cNvSpPr>
            <a:spLocks noChangeArrowheads="1" noChangeShapeType="1" noTextEdit="1"/>
          </p:cNvSpPr>
          <p:nvPr/>
        </p:nvSpPr>
        <p:spPr bwMode="auto">
          <a:xfrm>
            <a:off x="1828800" y="2286000"/>
            <a:ext cx="51816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Thùc hµnh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7" name="Picture 7"/>
          <p:cNvPicPr>
            <a:picLocks noChangeAspect="1" noChangeArrowheads="1"/>
          </p:cNvPicPr>
          <p:nvPr/>
        </p:nvPicPr>
        <p:blipFill>
          <a:blip r:embed="rId2" cstate="print">
            <a:lum contrast="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0" r="671"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Picture 10"/>
          <p:cNvPicPr>
            <a:picLocks noChangeAspect="1" noChangeArrowheads="1"/>
          </p:cNvPicPr>
          <p:nvPr/>
        </p:nvPicPr>
        <p:blipFill>
          <a:blip r:embed="rId3" cstate="print">
            <a:lum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228600" y="4267200"/>
            <a:ext cx="853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 dirty="0">
                <a:solidFill>
                  <a:srgbClr val="6600CC"/>
                </a:solidFill>
              </a:rPr>
              <a:t>      </a:t>
            </a:r>
            <a:r>
              <a:rPr lang="en-US" sz="3600" dirty="0" err="1">
                <a:solidFill>
                  <a:srgbClr val="6600CC"/>
                </a:solidFill>
              </a:rPr>
              <a:t>VËy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h»ng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ngµy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ng­êi</a:t>
            </a:r>
            <a:r>
              <a:rPr lang="en-US" sz="3600" dirty="0">
                <a:solidFill>
                  <a:srgbClr val="6600CC"/>
                </a:solidFill>
              </a:rPr>
              <a:t> ta </a:t>
            </a:r>
            <a:r>
              <a:rPr lang="en-US" sz="3600" dirty="0" err="1">
                <a:solidFill>
                  <a:srgbClr val="6600CC"/>
                </a:solidFill>
              </a:rPr>
              <a:t>sö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dông</a:t>
            </a:r>
            <a:r>
              <a:rPr lang="en-US" sz="3600" dirty="0">
                <a:solidFill>
                  <a:srgbClr val="6600CC"/>
                </a:solidFill>
              </a:rPr>
              <a:t> ®</a:t>
            </a:r>
            <a:r>
              <a:rPr lang="en-US" sz="3600" dirty="0" err="1">
                <a:solidFill>
                  <a:srgbClr val="6600CC"/>
                </a:solidFill>
              </a:rPr>
              <a:t>ång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hå</a:t>
            </a:r>
            <a:r>
              <a:rPr lang="en-US" sz="3600" dirty="0">
                <a:solidFill>
                  <a:srgbClr val="6600CC"/>
                </a:solidFill>
              </a:rPr>
              <a:t> ®Ó </a:t>
            </a:r>
            <a:r>
              <a:rPr lang="en-US" sz="3600" dirty="0" err="1">
                <a:solidFill>
                  <a:srgbClr val="6600CC"/>
                </a:solidFill>
              </a:rPr>
              <a:t>lµm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6600CC"/>
                </a:solidFill>
              </a:rPr>
              <a:t> </a:t>
            </a:r>
            <a:r>
              <a:rPr lang="en-US" sz="3600" dirty="0">
                <a:solidFill>
                  <a:srgbClr val="6600CC"/>
                </a:solidFill>
              </a:rPr>
              <a:t>?</a:t>
            </a:r>
          </a:p>
        </p:txBody>
      </p:sp>
      <p:sp>
        <p:nvSpPr>
          <p:cNvPr id="291848" name="Rectangle 8"/>
          <p:cNvSpPr>
            <a:spLocks noChangeArrowheads="1"/>
          </p:cNvSpPr>
          <p:nvPr/>
        </p:nvSpPr>
        <p:spPr bwMode="auto">
          <a:xfrm>
            <a:off x="609600" y="2590800"/>
            <a:ext cx="853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 dirty="0">
                <a:solidFill>
                  <a:srgbClr val="6600CC"/>
                </a:solidFill>
              </a:rPr>
              <a:t>       </a:t>
            </a:r>
            <a:r>
              <a:rPr lang="en-US" sz="3600" dirty="0" err="1">
                <a:solidFill>
                  <a:srgbClr val="6600CC"/>
                </a:solidFill>
              </a:rPr>
              <a:t>Em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h·y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nh¾c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l¹i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quy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 smtClean="0">
                <a:solidFill>
                  <a:srgbClr val="6600CC"/>
                </a:solidFill>
              </a:rPr>
              <a:t>tr</a:t>
            </a:r>
            <a:r>
              <a:rPr lang="en-US" sz="3600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3600" dirty="0" err="1" smtClean="0">
                <a:solidFill>
                  <a:srgbClr val="6600CC"/>
                </a:solidFill>
              </a:rPr>
              <a:t>nh</a:t>
            </a:r>
            <a:r>
              <a:rPr lang="en-US" sz="3600" dirty="0" smtClean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lµm</a:t>
            </a:r>
            <a:r>
              <a:rPr lang="en-US" sz="3600" dirty="0">
                <a:solidFill>
                  <a:srgbClr val="6600CC"/>
                </a:solidFill>
              </a:rPr>
              <a:t> ®</a:t>
            </a:r>
            <a:r>
              <a:rPr lang="en-US" sz="3600" dirty="0" err="1">
                <a:solidFill>
                  <a:srgbClr val="6600CC"/>
                </a:solidFill>
              </a:rPr>
              <a:t>ång</a:t>
            </a:r>
            <a:r>
              <a:rPr lang="en-US" sz="3600" dirty="0">
                <a:solidFill>
                  <a:srgbClr val="6600CC"/>
                </a:solidFill>
              </a:rPr>
              <a:t> </a:t>
            </a:r>
            <a:r>
              <a:rPr lang="en-US" sz="3600" dirty="0" err="1">
                <a:solidFill>
                  <a:srgbClr val="6600CC"/>
                </a:solidFill>
              </a:rPr>
              <a:t>hå</a:t>
            </a:r>
            <a:r>
              <a:rPr lang="en-US" sz="3600" dirty="0">
                <a:solidFill>
                  <a:srgbClr val="6600CC"/>
                </a:solidFill>
              </a:rPr>
              <a:t> ®Ó </a:t>
            </a:r>
            <a:r>
              <a:rPr lang="en-US" sz="3600" dirty="0" err="1">
                <a:solidFill>
                  <a:srgbClr val="6600CC"/>
                </a:solidFill>
              </a:rPr>
              <a:t>bµn</a:t>
            </a:r>
            <a:r>
              <a:rPr lang="en-US" sz="3600" dirty="0">
                <a:solidFill>
                  <a:srgbClr val="6600CC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1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1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1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1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30" name="Rectangle 6"/>
          <p:cNvSpPr>
            <a:spLocks noChangeArrowheads="1"/>
          </p:cNvSpPr>
          <p:nvPr/>
        </p:nvSpPr>
        <p:spPr bwMode="auto">
          <a:xfrm>
            <a:off x="685800" y="1905000"/>
            <a:ext cx="3429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4800" b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DÆn dß:</a:t>
            </a:r>
          </a:p>
          <a:p>
            <a:pPr algn="l"/>
            <a:endParaRPr lang="en-US" sz="4800" b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0" y="3200400"/>
            <a:ext cx="8915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-"/>
            </a:pPr>
            <a:r>
              <a:rPr lang="en-US" sz="4000">
                <a:solidFill>
                  <a:srgbClr val="6600CC"/>
                </a:solidFill>
              </a:rPr>
              <a:t>ChuÈn bÞ giÊy thñ c«ng, kÐo, hå d¸n ®Ó tiÕt sau hoàn chØnh lµm ®ång hå ®Ó bàn.</a:t>
            </a:r>
          </a:p>
          <a:p>
            <a:pPr algn="l"/>
            <a:endParaRPr lang="en-US" sz="400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2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6" name="Picture 6" descr="imagesCA2K2WC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9144000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0888" name="WordArt 8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7024688" cy="3276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9449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Chµo tÊt c¶ thÇy c« gi¸o vµ c¸c em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.VnTime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252413" y="1352550"/>
            <a:ext cx="339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</a:rPr>
              <a:t>KiÓm tra bµi cò:</a:t>
            </a: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0" y="2438400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4000" b="1" dirty="0">
                <a:solidFill>
                  <a:srgbClr val="3333FF"/>
                </a:solidFill>
              </a:rPr>
              <a:t>     §Ó </a:t>
            </a:r>
            <a:r>
              <a:rPr lang="en-US" sz="4000" b="1" dirty="0" err="1">
                <a:solidFill>
                  <a:srgbClr val="3333FF"/>
                </a:solidFill>
              </a:rPr>
              <a:t>lµm</a:t>
            </a:r>
            <a:r>
              <a:rPr lang="en-US" sz="4000" b="1" dirty="0">
                <a:solidFill>
                  <a:srgbClr val="3333FF"/>
                </a:solidFill>
              </a:rPr>
              <a:t> </a:t>
            </a:r>
            <a:r>
              <a:rPr lang="en-US" sz="4000" b="1" dirty="0" smtClean="0">
                <a:solidFill>
                  <a:srgbClr val="3333FF"/>
                </a:solidFill>
              </a:rPr>
              <a:t>®­</a:t>
            </a:r>
            <a:r>
              <a:rPr lang="en-US" sz="4000" b="1" dirty="0" err="1" smtClean="0">
                <a:solidFill>
                  <a:srgbClr val="3333FF"/>
                </a:solidFill>
              </a:rPr>
              <a:t>ược</a:t>
            </a:r>
            <a:r>
              <a:rPr lang="en-US" sz="4000" b="1" dirty="0" smtClean="0">
                <a:solidFill>
                  <a:srgbClr val="3333FF"/>
                </a:solidFill>
              </a:rPr>
              <a:t> </a:t>
            </a:r>
            <a:r>
              <a:rPr lang="en-US" sz="4000" b="1" dirty="0">
                <a:solidFill>
                  <a:srgbClr val="3333FF"/>
                </a:solidFill>
              </a:rPr>
              <a:t>®</a:t>
            </a:r>
            <a:r>
              <a:rPr lang="en-US" sz="4000" b="1" dirty="0" err="1">
                <a:solidFill>
                  <a:srgbClr val="3333FF"/>
                </a:solidFill>
              </a:rPr>
              <a:t>ång</a:t>
            </a:r>
            <a:r>
              <a:rPr lang="en-US" sz="4000" b="1" dirty="0">
                <a:solidFill>
                  <a:srgbClr val="3333FF"/>
                </a:solidFill>
              </a:rPr>
              <a:t> </a:t>
            </a:r>
            <a:r>
              <a:rPr lang="en-US" sz="4000" b="1" dirty="0" err="1">
                <a:solidFill>
                  <a:srgbClr val="3333FF"/>
                </a:solidFill>
              </a:rPr>
              <a:t>hå</a:t>
            </a:r>
            <a:r>
              <a:rPr lang="en-US" sz="4000" b="1" dirty="0">
                <a:solidFill>
                  <a:srgbClr val="3333FF"/>
                </a:solidFill>
              </a:rPr>
              <a:t> ®Ó </a:t>
            </a:r>
            <a:r>
              <a:rPr lang="en-US" sz="4000" b="1" dirty="0" err="1">
                <a:solidFill>
                  <a:srgbClr val="3333FF"/>
                </a:solidFill>
              </a:rPr>
              <a:t>bµn</a:t>
            </a:r>
            <a:r>
              <a:rPr lang="en-US" sz="4000" b="1" dirty="0">
                <a:solidFill>
                  <a:srgbClr val="3333FF"/>
                </a:solidFill>
              </a:rPr>
              <a:t> </a:t>
            </a:r>
            <a:r>
              <a:rPr lang="en-US" sz="4000" b="1" dirty="0" err="1">
                <a:solidFill>
                  <a:srgbClr val="3333FF"/>
                </a:solidFill>
              </a:rPr>
              <a:t>em</a:t>
            </a:r>
            <a:r>
              <a:rPr lang="en-US" sz="4000" b="1" dirty="0">
                <a:solidFill>
                  <a:srgbClr val="3333FF"/>
                </a:solidFill>
              </a:rPr>
              <a:t> </a:t>
            </a:r>
            <a:r>
              <a:rPr lang="en-US" sz="4000" b="1" dirty="0" err="1">
                <a:solidFill>
                  <a:srgbClr val="3333FF"/>
                </a:solidFill>
              </a:rPr>
              <a:t>ph¶i</a:t>
            </a:r>
            <a:r>
              <a:rPr lang="en-US" sz="4000" b="1" dirty="0">
                <a:solidFill>
                  <a:srgbClr val="3333FF"/>
                </a:solidFill>
              </a:rPr>
              <a:t> </a:t>
            </a:r>
            <a:r>
              <a:rPr lang="en-US" sz="4000" b="1" dirty="0" err="1">
                <a:solidFill>
                  <a:srgbClr val="3333FF"/>
                </a:solidFill>
              </a:rPr>
              <a:t>chuÈn</a:t>
            </a:r>
            <a:r>
              <a:rPr lang="en-US" sz="4000" b="1" dirty="0">
                <a:solidFill>
                  <a:srgbClr val="3333FF"/>
                </a:solidFill>
              </a:rPr>
              <a:t> </a:t>
            </a:r>
            <a:r>
              <a:rPr lang="en-US" sz="4000" b="1" dirty="0" err="1">
                <a:solidFill>
                  <a:srgbClr val="3333FF"/>
                </a:solidFill>
              </a:rPr>
              <a:t>bÞ</a:t>
            </a:r>
            <a:r>
              <a:rPr lang="en-US" sz="4000" b="1" dirty="0">
                <a:solidFill>
                  <a:srgbClr val="3333FF"/>
                </a:solidFill>
              </a:rPr>
              <a:t> </a:t>
            </a:r>
            <a:r>
              <a:rPr lang="en-US" sz="4000" b="1" dirty="0" err="1">
                <a:solidFill>
                  <a:srgbClr val="3333FF"/>
                </a:solidFill>
              </a:rPr>
              <a:t>nh÷ng</a:t>
            </a:r>
            <a:r>
              <a:rPr lang="en-US" sz="4000" b="1" dirty="0">
                <a:solidFill>
                  <a:srgbClr val="3333FF"/>
                </a:solidFill>
              </a:rPr>
              <a:t> g× ?</a:t>
            </a:r>
          </a:p>
        </p:txBody>
      </p:sp>
      <p:sp>
        <p:nvSpPr>
          <p:cNvPr id="270346" name="Rectangle 10"/>
          <p:cNvSpPr>
            <a:spLocks noChangeArrowheads="1"/>
          </p:cNvSpPr>
          <p:nvPr/>
        </p:nvSpPr>
        <p:spPr bwMode="auto">
          <a:xfrm>
            <a:off x="228600" y="3200400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 b="1" dirty="0"/>
              <a:t>    </a:t>
            </a:r>
            <a:r>
              <a:rPr lang="en-US" sz="3600" b="1" dirty="0" err="1">
                <a:solidFill>
                  <a:srgbClr val="3333FF"/>
                </a:solidFill>
              </a:rPr>
              <a:t>GiÊy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thñ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</a:rPr>
              <a:t>c«ng</a:t>
            </a:r>
            <a:r>
              <a:rPr lang="en-US" sz="3600" b="1" dirty="0" smtClean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hoÆc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b×a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mµu</a:t>
            </a:r>
            <a:r>
              <a:rPr lang="en-US" sz="3600" b="1" dirty="0">
                <a:solidFill>
                  <a:srgbClr val="3333FF"/>
                </a:solidFill>
              </a:rPr>
              <a:t>, </a:t>
            </a:r>
            <a:r>
              <a:rPr lang="en-US" sz="3600" b="1" dirty="0" err="1">
                <a:solidFill>
                  <a:srgbClr val="3333FF"/>
                </a:solidFill>
              </a:rPr>
              <a:t>giÊy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tr¾ng</a:t>
            </a:r>
            <a:r>
              <a:rPr lang="en-US" sz="3600" b="1" dirty="0">
                <a:solidFill>
                  <a:srgbClr val="3333FF"/>
                </a:solidFill>
              </a:rPr>
              <a:t>, </a:t>
            </a:r>
            <a:r>
              <a:rPr lang="en-US" sz="3600" b="1" dirty="0" err="1">
                <a:solidFill>
                  <a:srgbClr val="3333FF"/>
                </a:solidFill>
              </a:rPr>
              <a:t>kÐo</a:t>
            </a:r>
            <a:r>
              <a:rPr lang="en-US" sz="3600" b="1" dirty="0">
                <a:solidFill>
                  <a:srgbClr val="3333FF"/>
                </a:solidFill>
              </a:rPr>
              <a:t>, </a:t>
            </a:r>
            <a:r>
              <a:rPr lang="en-US" sz="3600" b="1" dirty="0" err="1">
                <a:solidFill>
                  <a:srgbClr val="3333FF"/>
                </a:solidFill>
              </a:rPr>
              <a:t>hå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d¸n</a:t>
            </a:r>
            <a:r>
              <a:rPr lang="en-US" sz="3600" b="1" dirty="0">
                <a:solidFill>
                  <a:srgbClr val="3333FF"/>
                </a:solidFill>
              </a:rPr>
              <a:t>, </a:t>
            </a:r>
            <a:r>
              <a:rPr lang="en-US" sz="3600" b="1" dirty="0" err="1">
                <a:solidFill>
                  <a:srgbClr val="3333FF"/>
                </a:solidFill>
              </a:rPr>
              <a:t>bót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mµu</a:t>
            </a:r>
            <a:r>
              <a:rPr lang="en-US" sz="3600" b="1" dirty="0">
                <a:solidFill>
                  <a:srgbClr val="3333FF"/>
                </a:solidFill>
              </a:rPr>
              <a:t>, </a:t>
            </a:r>
            <a:r>
              <a:rPr lang="en-US" sz="3600" b="1" dirty="0" err="1">
                <a:solidFill>
                  <a:srgbClr val="3333FF"/>
                </a:solidFill>
              </a:rPr>
              <a:t>th­íc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kÎ</a:t>
            </a:r>
            <a:r>
              <a:rPr lang="en-US" sz="3600" b="1" dirty="0">
                <a:solidFill>
                  <a:srgbClr val="3333FF"/>
                </a:solidFill>
              </a:rPr>
              <a:t>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0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270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70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6" name="Rectangle 6"/>
          <p:cNvSpPr>
            <a:spLocks noChangeArrowheads="1"/>
          </p:cNvSpPr>
          <p:nvPr/>
        </p:nvSpPr>
        <p:spPr bwMode="auto">
          <a:xfrm>
            <a:off x="230188" y="1828800"/>
            <a:ext cx="868521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>
                <a:solidFill>
                  <a:srgbClr val="6600CC"/>
                </a:solidFill>
              </a:rPr>
              <a:t>Lµm ®ång hå ®Ó bµn (TiÕt 2)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91" name="AutoShape 23"/>
          <p:cNvSpPr>
            <a:spLocks noChangeArrowheads="1"/>
          </p:cNvSpPr>
          <p:nvPr/>
        </p:nvSpPr>
        <p:spPr bwMode="auto">
          <a:xfrm>
            <a:off x="838200" y="1143000"/>
            <a:ext cx="8305800" cy="54102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 dirty="0">
              <a:solidFill>
                <a:srgbClr val="0000CC"/>
              </a:solidFill>
            </a:endParaRPr>
          </a:p>
          <a:p>
            <a:r>
              <a:rPr lang="en-US" sz="3600" b="1" dirty="0" err="1">
                <a:solidFill>
                  <a:srgbClr val="0000CC"/>
                </a:solidFill>
              </a:rPr>
              <a:t>Quy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tr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3600" b="1" dirty="0" err="1" smtClean="0">
                <a:solidFill>
                  <a:srgbClr val="0000CC"/>
                </a:solidFill>
              </a:rPr>
              <a:t>nh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lµm</a:t>
            </a:r>
            <a:r>
              <a:rPr lang="en-US" sz="3600" b="1" dirty="0">
                <a:solidFill>
                  <a:srgbClr val="0000CC"/>
                </a:solidFill>
              </a:rPr>
              <a:t> ®</a:t>
            </a:r>
            <a:r>
              <a:rPr lang="en-US" sz="3600" b="1" dirty="0" err="1">
                <a:solidFill>
                  <a:srgbClr val="0000CC"/>
                </a:solidFill>
              </a:rPr>
              <a:t>ång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hå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</a:p>
          <a:p>
            <a:r>
              <a:rPr lang="en-US" sz="3600" b="1" dirty="0">
                <a:solidFill>
                  <a:srgbClr val="0000CC"/>
                </a:solidFill>
              </a:rPr>
              <a:t>®Ó </a:t>
            </a:r>
            <a:r>
              <a:rPr lang="en-US" sz="3600" b="1" dirty="0" err="1">
                <a:solidFill>
                  <a:srgbClr val="0000CC"/>
                </a:solidFill>
              </a:rPr>
              <a:t>bµn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gåm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mÊy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b­íc</a:t>
            </a:r>
            <a:r>
              <a:rPr lang="en-US" sz="3600" b="1" dirty="0">
                <a:solidFill>
                  <a:srgbClr val="0000CC"/>
                </a:solidFill>
              </a:rPr>
              <a:t>?</a:t>
            </a:r>
          </a:p>
          <a:p>
            <a:endParaRPr lang="en-US" sz="3600" dirty="0">
              <a:solidFill>
                <a:srgbClr val="0000CC"/>
              </a:solidFill>
            </a:endParaRPr>
          </a:p>
          <a:p>
            <a:endParaRPr lang="en-US" sz="3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0" y="2209800"/>
            <a:ext cx="403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B­íc 1: C¾t giÊy</a:t>
            </a:r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auto">
          <a:xfrm>
            <a:off x="0" y="28956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3600" dirty="0">
                <a:solidFill>
                  <a:srgbClr val="FF0000"/>
                </a:solidFill>
              </a:rPr>
              <a:t>   - </a:t>
            </a:r>
            <a:r>
              <a:rPr lang="en-US" sz="3600" dirty="0" err="1">
                <a:solidFill>
                  <a:srgbClr val="FF0000"/>
                </a:solidFill>
              </a:rPr>
              <a:t>C¾t</a:t>
            </a:r>
            <a:r>
              <a:rPr lang="en-US" sz="3600" dirty="0">
                <a:solidFill>
                  <a:srgbClr val="FF0000"/>
                </a:solidFill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nhËt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chiÒu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dµi</a:t>
            </a:r>
            <a:r>
              <a:rPr lang="en-US" sz="3600" dirty="0">
                <a:solidFill>
                  <a:srgbClr val="FF0000"/>
                </a:solidFill>
              </a:rPr>
              <a:t> 24 «, </a:t>
            </a:r>
            <a:r>
              <a:rPr lang="en-US" sz="3600" dirty="0" err="1">
                <a:solidFill>
                  <a:srgbClr val="FF0000"/>
                </a:solidFill>
              </a:rPr>
              <a:t>réng</a:t>
            </a:r>
            <a:r>
              <a:rPr lang="en-US" sz="3600" dirty="0">
                <a:solidFill>
                  <a:srgbClr val="FF0000"/>
                </a:solidFill>
              </a:rPr>
              <a:t> 16 « ®Ó </a:t>
            </a:r>
            <a:r>
              <a:rPr lang="en-US" sz="3600" dirty="0" err="1">
                <a:solidFill>
                  <a:srgbClr val="FF0000"/>
                </a:solidFill>
              </a:rPr>
              <a:t>lµm</a:t>
            </a:r>
            <a:r>
              <a:rPr lang="en-US" sz="3600" dirty="0">
                <a:solidFill>
                  <a:srgbClr val="FF0000"/>
                </a:solidFill>
              </a:rPr>
              <a:t> ®Õ vµ </a:t>
            </a:r>
            <a:r>
              <a:rPr lang="en-US" sz="3600" dirty="0" err="1">
                <a:solidFill>
                  <a:srgbClr val="FF0000"/>
                </a:solidFill>
              </a:rPr>
              <a:t>khung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d¸n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mÆt</a:t>
            </a:r>
            <a:r>
              <a:rPr lang="en-US" sz="3600" dirty="0">
                <a:solidFill>
                  <a:srgbClr val="FF0000"/>
                </a:solidFill>
              </a:rPr>
              <a:t> ®</a:t>
            </a:r>
            <a:r>
              <a:rPr lang="en-US" sz="3600" dirty="0" err="1">
                <a:solidFill>
                  <a:srgbClr val="FF0000"/>
                </a:solidFill>
              </a:rPr>
              <a:t>ång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hå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0" y="1676400"/>
            <a:ext cx="86106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36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Quy</a:t>
            </a:r>
            <a:r>
              <a: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</a:t>
            </a:r>
            <a:r>
              <a:rPr lang="en-US" sz="36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36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</a:t>
            </a:r>
            <a:r>
              <a:rPr lang="en-US" sz="3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lµm</a:t>
            </a:r>
            <a:r>
              <a: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®</a:t>
            </a:r>
            <a:r>
              <a:rPr lang="en-US" sz="36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ång</a:t>
            </a:r>
            <a:r>
              <a: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hå</a:t>
            </a:r>
            <a:r>
              <a: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®Ó </a:t>
            </a:r>
            <a:r>
              <a:rPr lang="en-US" sz="36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bµn</a:t>
            </a:r>
            <a:r>
              <a: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gåm</a:t>
            </a:r>
            <a:r>
              <a: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3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en-US" sz="36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b­íc</a:t>
            </a:r>
            <a:endParaRPr lang="en-US" sz="36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77516" name="Rectangle 12"/>
          <p:cNvSpPr>
            <a:spLocks noChangeArrowheads="1"/>
          </p:cNvSpPr>
          <p:nvPr/>
        </p:nvSpPr>
        <p:spPr bwMode="auto">
          <a:xfrm>
            <a:off x="0" y="4191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- </a:t>
            </a:r>
            <a:r>
              <a:rPr lang="en-US" sz="3600" dirty="0" err="1">
                <a:solidFill>
                  <a:srgbClr val="FF0000"/>
                </a:solidFill>
              </a:rPr>
              <a:t>C¾t</a:t>
            </a:r>
            <a:r>
              <a:rPr lang="en-US" sz="3600" dirty="0">
                <a:solidFill>
                  <a:srgbClr val="FF0000"/>
                </a:solidFill>
              </a:rPr>
              <a:t> 1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vu«ng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c¹nh</a:t>
            </a:r>
            <a:r>
              <a:rPr lang="en-US" sz="3600" dirty="0">
                <a:solidFill>
                  <a:srgbClr val="FF0000"/>
                </a:solidFill>
              </a:rPr>
              <a:t> 10 « ®Ó </a:t>
            </a:r>
            <a:r>
              <a:rPr lang="en-US" sz="3600" dirty="0" err="1">
                <a:solidFill>
                  <a:srgbClr val="FF0000"/>
                </a:solidFill>
              </a:rPr>
              <a:t>lµm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ch©n</a:t>
            </a:r>
            <a:r>
              <a:rPr lang="en-US" sz="3600" dirty="0">
                <a:solidFill>
                  <a:srgbClr val="FF0000"/>
                </a:solidFill>
              </a:rPr>
              <a:t> ®Õ</a:t>
            </a:r>
          </a:p>
        </p:txBody>
      </p:sp>
      <p:sp>
        <p:nvSpPr>
          <p:cNvPr id="277517" name="Rectangle 13"/>
          <p:cNvSpPr>
            <a:spLocks noChangeArrowheads="1"/>
          </p:cNvSpPr>
          <p:nvPr/>
        </p:nvSpPr>
        <p:spPr bwMode="auto">
          <a:xfrm>
            <a:off x="0" y="5005388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 dirty="0"/>
              <a:t>  </a:t>
            </a:r>
            <a:r>
              <a:rPr lang="en-US" sz="3600" dirty="0">
                <a:solidFill>
                  <a:srgbClr val="FF0000"/>
                </a:solidFill>
              </a:rPr>
              <a:t>- </a:t>
            </a:r>
            <a:r>
              <a:rPr lang="en-US" sz="3600" dirty="0" err="1">
                <a:solidFill>
                  <a:srgbClr val="FF0000"/>
                </a:solidFill>
              </a:rPr>
              <a:t>C¾t</a:t>
            </a:r>
            <a:r>
              <a:rPr lang="en-US" sz="3600" dirty="0">
                <a:solidFill>
                  <a:srgbClr val="FF0000"/>
                </a:solidFill>
              </a:rPr>
              <a:t> 1 </a:t>
            </a:r>
            <a:r>
              <a:rPr lang="en-US" sz="3600" dirty="0" err="1" smtClean="0">
                <a:solidFill>
                  <a:srgbClr val="FF0000"/>
                </a:solidFill>
              </a:rPr>
              <a:t>ch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nhËt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chiÒu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dµi</a:t>
            </a:r>
            <a:r>
              <a:rPr lang="en-US" sz="3600" dirty="0">
                <a:solidFill>
                  <a:srgbClr val="FF0000"/>
                </a:solidFill>
              </a:rPr>
              <a:t> 14 «, </a:t>
            </a:r>
            <a:r>
              <a:rPr lang="en-US" sz="3600" dirty="0" err="1">
                <a:solidFill>
                  <a:srgbClr val="FF0000"/>
                </a:solidFill>
              </a:rPr>
              <a:t>réng</a:t>
            </a:r>
            <a:r>
              <a:rPr lang="en-US" sz="3600" dirty="0">
                <a:solidFill>
                  <a:srgbClr val="FF0000"/>
                </a:solidFill>
              </a:rPr>
              <a:t> 8 « </a:t>
            </a:r>
            <a:r>
              <a:rPr lang="en-US" sz="3600" dirty="0" err="1">
                <a:solidFill>
                  <a:srgbClr val="FF0000"/>
                </a:solidFill>
              </a:rPr>
              <a:t>lµm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mÆt</a:t>
            </a:r>
            <a:r>
              <a:rPr lang="en-US" sz="3600" dirty="0">
                <a:solidFill>
                  <a:srgbClr val="FF0000"/>
                </a:solidFill>
              </a:rPr>
              <a:t> ®</a:t>
            </a:r>
            <a:r>
              <a:rPr lang="en-US" sz="3600" dirty="0" err="1">
                <a:solidFill>
                  <a:srgbClr val="FF0000"/>
                </a:solidFill>
              </a:rPr>
              <a:t>ång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hå</a:t>
            </a:r>
            <a:r>
              <a:rPr lang="en-US" sz="36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7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7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4" name="Rectangle 6"/>
          <p:cNvSpPr>
            <a:spLocks noChangeArrowheads="1"/>
          </p:cNvSpPr>
          <p:nvPr/>
        </p:nvSpPr>
        <p:spPr bwMode="auto">
          <a:xfrm>
            <a:off x="0" y="16764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B­íc 2: Lµm c¸c bé phËn cña ®ång hå</a:t>
            </a:r>
          </a:p>
        </p:txBody>
      </p:sp>
      <p:pic>
        <p:nvPicPr>
          <p:cNvPr id="27853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21" b="3650"/>
          <a:stretch>
            <a:fillRect/>
          </a:stretch>
        </p:blipFill>
        <p:spPr bwMode="auto">
          <a:xfrm>
            <a:off x="228600" y="3505200"/>
            <a:ext cx="36671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6" name="Rectangle 8"/>
          <p:cNvSpPr>
            <a:spLocks noChangeArrowheads="1"/>
          </p:cNvSpPr>
          <p:nvPr/>
        </p:nvSpPr>
        <p:spPr bwMode="auto">
          <a:xfrm>
            <a:off x="0" y="2362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4000">
                <a:solidFill>
                  <a:srgbClr val="FF3300"/>
                </a:solidFill>
              </a:rPr>
              <a:t>Lµm khung ®ång hå</a:t>
            </a:r>
          </a:p>
        </p:txBody>
      </p:sp>
      <p:pic>
        <p:nvPicPr>
          <p:cNvPr id="2785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" t="3896" r="1913" b="-1299"/>
          <a:stretch>
            <a:fillRect/>
          </a:stretch>
        </p:blipFill>
        <p:spPr bwMode="auto">
          <a:xfrm>
            <a:off x="4724400" y="3505200"/>
            <a:ext cx="4114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8" name="Rectangle 10"/>
          <p:cNvSpPr>
            <a:spLocks noChangeArrowheads="1"/>
          </p:cNvSpPr>
          <p:nvPr/>
        </p:nvSpPr>
        <p:spPr bwMode="auto">
          <a:xfrm>
            <a:off x="1697038" y="6096000"/>
            <a:ext cx="11721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78539" name="Rectangle 11"/>
          <p:cNvSpPr>
            <a:spLocks noChangeArrowheads="1"/>
          </p:cNvSpPr>
          <p:nvPr/>
        </p:nvSpPr>
        <p:spPr bwMode="auto">
          <a:xfrm>
            <a:off x="6400800" y="591185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7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8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8" grpId="0"/>
      <p:bldP spid="2785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0" y="1447800"/>
            <a:ext cx="49641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FF3300"/>
                </a:solidFill>
              </a:rPr>
              <a:t>- Lµm mÆt ®ång hå</a:t>
            </a:r>
          </a:p>
        </p:txBody>
      </p:sp>
      <p:sp>
        <p:nvSpPr>
          <p:cNvPr id="279564" name="Line 12"/>
          <p:cNvSpPr>
            <a:spLocks noChangeShapeType="1"/>
          </p:cNvSpPr>
          <p:nvPr/>
        </p:nvSpPr>
        <p:spPr bwMode="auto">
          <a:xfrm>
            <a:off x="6172200" y="2819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65" name="Rectangle 13"/>
          <p:cNvSpPr>
            <a:spLocks noChangeArrowheads="1"/>
          </p:cNvSpPr>
          <p:nvPr/>
        </p:nvSpPr>
        <p:spPr bwMode="auto">
          <a:xfrm>
            <a:off x="0" y="3810000"/>
            <a:ext cx="49641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FF3300"/>
                </a:solidFill>
              </a:rPr>
              <a:t>- Lµm ®Õ ®ång hå</a:t>
            </a:r>
          </a:p>
        </p:txBody>
      </p:sp>
      <p:pic>
        <p:nvPicPr>
          <p:cNvPr id="279575" name="Picture 23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3" r="4167"/>
          <a:stretch>
            <a:fillRect/>
          </a:stretch>
        </p:blipFill>
        <p:spPr bwMode="auto">
          <a:xfrm>
            <a:off x="6629400" y="190500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79" name="Picture 27"/>
          <p:cNvPicPr>
            <a:picLocks noChangeAspect="1" noChangeArrowheads="1"/>
          </p:cNvPicPr>
          <p:nvPr/>
        </p:nvPicPr>
        <p:blipFill>
          <a:blip r:embed="rId3" cstate="print">
            <a:lum contrast="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514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80" name="Picture 28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33"/>
          <a:stretch>
            <a:fillRect/>
          </a:stretch>
        </p:blipFill>
        <p:spPr bwMode="auto">
          <a:xfrm>
            <a:off x="3124200" y="4495800"/>
            <a:ext cx="2628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1" name="Line 29"/>
          <p:cNvSpPr>
            <a:spLocks noChangeShapeType="1"/>
          </p:cNvSpPr>
          <p:nvPr/>
        </p:nvSpPr>
        <p:spPr bwMode="auto">
          <a:xfrm>
            <a:off x="2743200" y="5486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9585" name="Picture 33"/>
          <p:cNvPicPr>
            <a:picLocks noChangeAspect="1" noChangeArrowheads="1"/>
          </p:cNvPicPr>
          <p:nvPr/>
        </p:nvPicPr>
        <p:blipFill>
          <a:blip r:embed="rId5">
            <a:lum bright="6000" contrast="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6" name="Line 34"/>
          <p:cNvSpPr>
            <a:spLocks noChangeShapeType="1"/>
          </p:cNvSpPr>
          <p:nvPr/>
        </p:nvSpPr>
        <p:spPr bwMode="auto">
          <a:xfrm>
            <a:off x="5943600" y="5486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9588" name="Picture 36"/>
          <p:cNvPicPr>
            <a:picLocks noChangeAspect="1" noChangeArrowheads="1"/>
          </p:cNvPicPr>
          <p:nvPr/>
        </p:nvPicPr>
        <p:blipFill>
          <a:blip r:embed="rId6" cstate="print">
            <a:lum bright="6000" contrast="6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251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9" name="Line 37"/>
          <p:cNvSpPr>
            <a:spLocks noChangeShapeType="1"/>
          </p:cNvSpPr>
          <p:nvPr/>
        </p:nvSpPr>
        <p:spPr bwMode="auto">
          <a:xfrm>
            <a:off x="2667000" y="2819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9590" name="Picture 38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6"/>
          <a:stretch>
            <a:fillRect/>
          </a:stretch>
        </p:blipFill>
        <p:spPr bwMode="auto">
          <a:xfrm>
            <a:off x="3124200" y="2057400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95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795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795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79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795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279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79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79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795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2795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9" grpId="1"/>
      <p:bldP spid="279564" grpId="0" animBg="1"/>
      <p:bldP spid="279565" grpId="0"/>
      <p:bldP spid="279581" grpId="0" animBg="1"/>
      <p:bldP spid="279586" grpId="0" animBg="1"/>
      <p:bldP spid="2795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0" y="16764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- Lµm ch©n ®ì ®ång hå</a:t>
            </a:r>
          </a:p>
        </p:txBody>
      </p:sp>
      <p:pic>
        <p:nvPicPr>
          <p:cNvPr id="281608" name="Picture 8"/>
          <p:cNvPicPr>
            <a:picLocks noChangeAspect="1" noChangeArrowheads="1"/>
          </p:cNvPicPr>
          <p:nvPr/>
        </p:nvPicPr>
        <p:blipFill>
          <a:blip r:embed="rId2" cstate="print">
            <a:lum bright="12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6576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12" name="Picture 12"/>
          <p:cNvPicPr>
            <a:picLocks noChangeAspect="1" noChangeArrowheads="1"/>
          </p:cNvPicPr>
          <p:nvPr/>
        </p:nvPicPr>
        <p:blipFill>
          <a:blip r:embed="rId3" cstate="print">
            <a:lum bright="6000" contrast="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33" r="252" b="-1930"/>
          <a:stretch>
            <a:fillRect/>
          </a:stretch>
        </p:blipFill>
        <p:spPr bwMode="auto">
          <a:xfrm>
            <a:off x="4800600" y="1905000"/>
            <a:ext cx="3771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13" name="Picture 13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8" b="3226"/>
          <a:stretch>
            <a:fillRect/>
          </a:stretch>
        </p:blipFill>
        <p:spPr bwMode="auto">
          <a:xfrm>
            <a:off x="5638800" y="4267200"/>
            <a:ext cx="11445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0" y="1524000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</a:rPr>
              <a:t>B­íc 3: Lµm thµnh ®ång hå hoµn chØnh</a:t>
            </a:r>
          </a:p>
        </p:txBody>
      </p:sp>
      <p:pic>
        <p:nvPicPr>
          <p:cNvPr id="264202" name="Picture 10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3" b="4825"/>
          <a:stretch>
            <a:fillRect/>
          </a:stretch>
        </p:blipFill>
        <p:spPr bwMode="auto">
          <a:xfrm>
            <a:off x="228600" y="3048000"/>
            <a:ext cx="4191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3" name="Line 11"/>
          <p:cNvSpPr>
            <a:spLocks noChangeShapeType="1"/>
          </p:cNvSpPr>
          <p:nvPr/>
        </p:nvSpPr>
        <p:spPr bwMode="auto">
          <a:xfrm>
            <a:off x="4572000" y="4572000"/>
            <a:ext cx="3810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4205" name="Picture 13"/>
          <p:cNvPicPr>
            <a:picLocks noChangeAspect="1" noChangeArrowheads="1"/>
          </p:cNvPicPr>
          <p:nvPr/>
        </p:nvPicPr>
        <p:blipFill>
          <a:blip r:embed="rId3">
            <a:lum bright="6000" contrast="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9" name="Rectangle 17"/>
          <p:cNvSpPr>
            <a:spLocks noChangeArrowheads="1"/>
          </p:cNvSpPr>
          <p:nvPr/>
        </p:nvSpPr>
        <p:spPr bwMode="auto">
          <a:xfrm>
            <a:off x="4495800" y="3200400"/>
            <a:ext cx="2987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0" y="2362200"/>
            <a:ext cx="4489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D¸n mÆt ®ång hå vµo khung</a:t>
            </a:r>
          </a:p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4211" name="Rectangle 19"/>
          <p:cNvSpPr>
            <a:spLocks noChangeArrowheads="1"/>
          </p:cNvSpPr>
          <p:nvPr/>
        </p:nvSpPr>
        <p:spPr bwMode="auto">
          <a:xfrm>
            <a:off x="4892675" y="2362200"/>
            <a:ext cx="425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D¸n khung ®ång hå vµo ®Õ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4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3" grpId="0" animBg="1"/>
      <p:bldP spid="264210" grpId="0" build="allAtOnce"/>
      <p:bldP spid="2642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29892"/>
  <p:tag name="VIOLETTITLE" val="Làm đồng hồ để bàn lop 3"/>
  <p:tag name="VIOLETLESSON" val="15"/>
  <p:tag name="VIOLETCATID" val="8049771"/>
  <p:tag name="VIOLETSUBJECT" val="Thủ công 3"/>
  <p:tag name="VIOLETAUTHORID" val="5033614"/>
  <p:tag name="VIOLETAUTHORNAME" val="Lã Thị Nguyên"/>
  <p:tag name="VIOLETAUTHORAVATAR" val="5/33/614/avatar.jpg"/>
  <p:tag name="VIOLETAUTHORADDRESS" val="trường tiểu học thị trấn  - hà nội"/>
  <p:tag name="VIOLETAUTHORHOMEPAGE" val="http://violet.vn/lathinguyen"/>
  <p:tag name="VIOLETDATE" val="2013-04-03 06:35:23"/>
  <p:tag name="VIOLETHIT" val="274"/>
  <p:tag name="VIOLETLIKE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05&quot;/&gt;&lt;/object&gt;&lt;object type=&quot;3&quot; unique_id=&quot;10005&quot;&gt;&lt;property id=&quot;20148&quot; value=&quot;5&quot;/&gt;&lt;property id=&quot;20300&quot; value=&quot;Slide 2&quot;/&gt;&lt;property id=&quot;20307&quot; value=&quot;403&quot;/&gt;&lt;/object&gt;&lt;object type=&quot;3&quot; unique_id=&quot;10006&quot;&gt;&lt;property id=&quot;20148&quot; value=&quot;5&quot;/&gt;&lt;property id=&quot;20300&quot; value=&quot;Slide 3&quot;/&gt;&lt;property id=&quot;20307&quot; value=&quot;404&quot;/&gt;&lt;/object&gt;&lt;object type=&quot;3&quot; unique_id=&quot;10007&quot;&gt;&lt;property id=&quot;20148&quot; value=&quot;5&quot;/&gt;&lt;property id=&quot;20300&quot; value=&quot;Slide 4&quot;/&gt;&lt;property id=&quot;20307&quot; value=&quot;396&quot;/&gt;&lt;/object&gt;&lt;object type=&quot;3&quot; unique_id=&quot;10008&quot;&gt;&lt;property id=&quot;20148&quot; value=&quot;5&quot;/&gt;&lt;property id=&quot;20300&quot; value=&quot;Slide 5&quot;/&gt;&lt;property id=&quot;20307&quot; value=&quot;408&quot;/&gt;&lt;/object&gt;&lt;object type=&quot;3&quot; unique_id=&quot;10009&quot;&gt;&lt;property id=&quot;20148&quot; value=&quot;5&quot;/&gt;&lt;property id=&quot;20300&quot; value=&quot;Slide 6&quot;/&gt;&lt;property id=&quot;20307&quot; value=&quot;409&quot;/&gt;&lt;/object&gt;&lt;object type=&quot;3&quot; unique_id=&quot;10010&quot;&gt;&lt;property id=&quot;20148&quot; value=&quot;5&quot;/&gt;&lt;property id=&quot;20300&quot; value=&quot;Slide 7&quot;/&gt;&lt;property id=&quot;20307&quot; value=&quot;410&quot;/&gt;&lt;/object&gt;&lt;object type=&quot;3&quot; unique_id=&quot;10011&quot;&gt;&lt;property id=&quot;20148&quot; value=&quot;5&quot;/&gt;&lt;property id=&quot;20300&quot; value=&quot;Slide 8&quot;/&gt;&lt;property id=&quot;20307&quot; value=&quot;412&quot;/&gt;&lt;/object&gt;&lt;object type=&quot;3&quot; unique_id=&quot;10012&quot;&gt;&lt;property id=&quot;20148&quot; value=&quot;5&quot;/&gt;&lt;property id=&quot;20300&quot; value=&quot;Slide 9&quot;/&gt;&lt;property id=&quot;20307&quot; value=&quot;397&quot;/&gt;&lt;/object&gt;&lt;object type=&quot;3&quot; unique_id=&quot;10013&quot;&gt;&lt;property id=&quot;20148&quot; value=&quot;5&quot;/&gt;&lt;property id=&quot;20300&quot; value=&quot;Slide 10&quot;/&gt;&lt;property id=&quot;20307&quot; value=&quot;411&quot;/&gt;&lt;/object&gt;&lt;object type=&quot;3&quot; unique_id=&quot;10014&quot;&gt;&lt;property id=&quot;20148&quot; value=&quot;5&quot;/&gt;&lt;property id=&quot;20300&quot; value=&quot;Slide 11&quot;/&gt;&lt;property id=&quot;20307&quot; value=&quot;416&quot;/&gt;&lt;/object&gt;&lt;object type=&quot;3&quot; unique_id=&quot;10015&quot;&gt;&lt;property id=&quot;20148&quot; value=&quot;5&quot;/&gt;&lt;property id=&quot;20300&quot; value=&quot;Slide 12&quot;/&gt;&lt;property id=&quot;20307&quot; value=&quot;398&quot;/&gt;&lt;/object&gt;&lt;object type=&quot;3&quot; unique_id=&quot;10016&quot;&gt;&lt;property id=&quot;20148&quot; value=&quot;5&quot;/&gt;&lt;property id=&quot;20300&quot; value=&quot;Slide 13&quot;/&gt;&lt;property id=&quot;20307&quot; value=&quot;415&quot;/&gt;&lt;/object&gt;&lt;object type=&quot;3&quot; unique_id=&quot;10017&quot;&gt;&lt;property id=&quot;20148&quot; value=&quot;5&quot;/&gt;&lt;property id=&quot;20300&quot; value=&quot;Slide 14&quot;/&gt;&lt;property id=&quot;20307&quot; value=&quot;414&quot;/&gt;&lt;/object&gt;&lt;object type=&quot;3&quot; unique_id=&quot;10018&quot;&gt;&lt;property id=&quot;20148&quot; value=&quot;5&quot;/&gt;&lt;property id=&quot;20300&quot; value=&quot;Slide 15&quot;/&gt;&lt;property id=&quot;20307&quot; value=&quot;413&quot;/&gt;&lt;/object&gt;&lt;object type=&quot;3&quot; unique_id=&quot;10019&quot;&gt;&lt;property id=&quot;20148&quot; value=&quot;5&quot;/&gt;&lt;property id=&quot;20300&quot; value=&quot;Slide 16&quot;/&gt;&lt;property id=&quot;20307&quot; value=&quot;3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Vũ Thị Thu Thảo TH K8B">
  <a:themeElements>
    <a:clrScheme name="Vũ Thị Thu Thảo TH K8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ũ Thị Thu Thảo TH K8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Vũ Thị Thu Thảo TH K8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Vũ Thị Thu Thảo TH K8B</Template>
  <TotalTime>1412</TotalTime>
  <Words>314</Words>
  <Application>Microsoft Office PowerPoint</Application>
  <PresentationFormat>On-screen Show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Vũ Thị Thu Thảo TH K8B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TTT</dc:creator>
  <cp:lastModifiedBy>A</cp:lastModifiedBy>
  <cp:revision>38</cp:revision>
  <dcterms:created xsi:type="dcterms:W3CDTF">2012-03-27T09:41:28Z</dcterms:created>
  <dcterms:modified xsi:type="dcterms:W3CDTF">2019-03-28T09:44:48Z</dcterms:modified>
</cp:coreProperties>
</file>